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56" r:id="rId5"/>
    <p:sldId id="304" r:id="rId6"/>
    <p:sldId id="12254" r:id="rId7"/>
    <p:sldId id="12255" r:id="rId8"/>
    <p:sldId id="307" r:id="rId9"/>
    <p:sldId id="12252" r:id="rId10"/>
    <p:sldId id="12253" r:id="rId11"/>
    <p:sldId id="12260" r:id="rId12"/>
    <p:sldId id="12259" r:id="rId13"/>
    <p:sldId id="309" r:id="rId14"/>
    <p:sldId id="344" r:id="rId15"/>
    <p:sldId id="345" r:id="rId16"/>
    <p:sldId id="308" r:id="rId17"/>
    <p:sldId id="346" r:id="rId18"/>
    <p:sldId id="347" r:id="rId19"/>
    <p:sldId id="310" r:id="rId20"/>
    <p:sldId id="348" r:id="rId21"/>
    <p:sldId id="12261" r:id="rId22"/>
    <p:sldId id="12262" r:id="rId23"/>
    <p:sldId id="12263" r:id="rId24"/>
    <p:sldId id="301" r:id="rId25"/>
    <p:sldId id="306" r:id="rId26"/>
    <p:sldId id="305" r:id="rId27"/>
    <p:sldId id="339" r:id="rId28"/>
  </p:sldIdLst>
  <p:sldSz cx="9144000" cy="5148263"/>
  <p:notesSz cx="6858000" cy="9144000"/>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 userDrawn="1">
          <p15:clr>
            <a:srgbClr val="A4A3A4"/>
          </p15:clr>
        </p15:guide>
        <p15:guide id="2" pos="2009" userDrawn="1">
          <p15:clr>
            <a:srgbClr val="A4A3A4"/>
          </p15:clr>
        </p15:guide>
        <p15:guide id="3" pos="197" userDrawn="1">
          <p15:clr>
            <a:srgbClr val="A4A3A4"/>
          </p15:clr>
        </p15:guide>
        <p15:guide id="4" pos="2211" userDrawn="1">
          <p15:clr>
            <a:srgbClr val="A4A3A4"/>
          </p15:clr>
        </p15:guide>
        <p15:guide id="5" pos="5564" userDrawn="1">
          <p15:clr>
            <a:srgbClr val="A4A3A4"/>
          </p15:clr>
        </p15:guide>
        <p15:guide id="6" orient="horz" pos="584" userDrawn="1">
          <p15:clr>
            <a:srgbClr val="A4A3A4"/>
          </p15:clr>
        </p15:guide>
        <p15:guide id="7" orient="horz" pos="731" userDrawn="1">
          <p15:clr>
            <a:srgbClr val="A4A3A4"/>
          </p15:clr>
        </p15:guide>
        <p15:guide id="8" orient="horz" pos="29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C143DC-FDD4-9009-977F-7CA13AEA5C4D}" v="48" dt="2021-06-25T12:04:42.411"/>
    <p1510:client id="{46C18161-2D4A-426B-0A95-25D9172E15D4}" v="25" dt="2021-06-25T03:39:55.646"/>
    <p1510:client id="{48F1B102-57DD-4767-C581-215057FB360C}" v="1422" dt="2021-06-25T02:02:34.498"/>
    <p1510:client id="{6F6F4676-BB2E-89B7-E804-0940F9BFAAD3}" v="2670" dt="2021-06-25T02:51:24.259"/>
    <p1510:client id="{763680E3-EC3B-4F50-BC4C-119F98343CEF}" v="76" vWet="78" dt="2021-06-25T12:04:23.156"/>
    <p1510:client id="{B96C52AD-4F44-4C25-9F2C-13CB41D2D459}" v="33" dt="2021-06-25T05:14:20.8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02"/>
        <p:guide pos="2009"/>
        <p:guide pos="197"/>
        <p:guide pos="2211"/>
        <p:guide pos="5564"/>
        <p:guide orient="horz" pos="584"/>
        <p:guide orient="horz" pos="731"/>
        <p:guide orient="horz" pos="2940"/>
      </p:guideLst>
    </p:cSldViewPr>
  </p:slide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slide" Target="slides/slide22.xml" Id="rId26" /><Relationship Type="http://schemas.openxmlformats.org/officeDocument/2006/relationships/customXml" Target="../customXml/item3.xml" Id="rId3" /><Relationship Type="http://schemas.openxmlformats.org/officeDocument/2006/relationships/slide" Target="slides/slide17.xml" Id="rId21"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slide" Target="slides/slide21.xml" Id="rId25" /><Relationship Type="http://schemas.openxmlformats.org/officeDocument/2006/relationships/tableStyles" Target="tableStyles.xml" Id="rId33"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notesMaster" Target="notesMasters/notesMaster1.xml" Id="rId29"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theme" Target="theme/theme1.xml" Id="rId32"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slide" Target="slides/slide24.xml" Id="rId28"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viewProps" Target="viewProps.xml" Id="rId31"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slide" Target="slides/slide23.xml" Id="rId27" /><Relationship Type="http://schemas.openxmlformats.org/officeDocument/2006/relationships/presProps" Target="presProps.xml" Id="rId30" /><Relationship Type="http://schemas.microsoft.com/office/2015/10/relationships/revisionInfo" Target="revisionInfo.xml" Id="rId35" /><Relationship Type="http://schemas.openxmlformats.org/officeDocument/2006/relationships/slide" Target="slides/slide4.xml" Id="rId8"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AE0FF2-05AA-467F-BDC2-8A760F9485FC}" type="datetimeFigureOut">
              <a:rPr lang="en-US" smtClean="0"/>
              <a:t>6/25/2021</a:t>
            </a:fld>
            <a:endParaRPr lang="en-US"/>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755BB8-036D-46DB-A5AB-540BFCA7C15B}" type="slidenum">
              <a:rPr lang="en-US" smtClean="0"/>
              <a:t>‹#›</a:t>
            </a:fld>
            <a:endParaRPr lang="en-US"/>
          </a:p>
        </p:txBody>
      </p:sp>
    </p:spTree>
    <p:extLst>
      <p:ext uri="{BB962C8B-B14F-4D97-AF65-F5344CB8AC3E}">
        <p14:creationId xmlns:p14="http://schemas.microsoft.com/office/powerpoint/2010/main" val="2492856647"/>
      </p:ext>
    </p:extLst>
  </p:cSld>
  <p:clrMap bg1="lt1" tx1="dk1" bg2="lt2" tx2="dk2" accent1="accent1" accent2="accent2" accent3="accent3" accent4="accent4" accent5="accent5" accent6="accent6" hlink="hlink" folHlink="folHlink"/>
  <p:notesStyle>
    <a:lvl1pPr marL="0" algn="l" defTabSz="685983" rtl="0" eaLnBrk="1" latinLnBrk="0" hangingPunct="1">
      <a:defRPr sz="900" kern="1200">
        <a:solidFill>
          <a:schemeClr val="tx1"/>
        </a:solidFill>
        <a:latin typeface="+mn-lt"/>
        <a:ea typeface="+mn-ea"/>
        <a:cs typeface="+mn-cs"/>
      </a:defRPr>
    </a:lvl1pPr>
    <a:lvl2pPr marL="342991" algn="l" defTabSz="685983" rtl="0" eaLnBrk="1" latinLnBrk="0" hangingPunct="1">
      <a:defRPr sz="900" kern="1200">
        <a:solidFill>
          <a:schemeClr val="tx1"/>
        </a:solidFill>
        <a:latin typeface="+mn-lt"/>
        <a:ea typeface="+mn-ea"/>
        <a:cs typeface="+mn-cs"/>
      </a:defRPr>
    </a:lvl2pPr>
    <a:lvl3pPr marL="685983" algn="l" defTabSz="685983" rtl="0" eaLnBrk="1" latinLnBrk="0" hangingPunct="1">
      <a:defRPr sz="900" kern="1200">
        <a:solidFill>
          <a:schemeClr val="tx1"/>
        </a:solidFill>
        <a:latin typeface="+mn-lt"/>
        <a:ea typeface="+mn-ea"/>
        <a:cs typeface="+mn-cs"/>
      </a:defRPr>
    </a:lvl3pPr>
    <a:lvl4pPr marL="1028974" algn="l" defTabSz="685983" rtl="0" eaLnBrk="1" latinLnBrk="0" hangingPunct="1">
      <a:defRPr sz="900" kern="1200">
        <a:solidFill>
          <a:schemeClr val="tx1"/>
        </a:solidFill>
        <a:latin typeface="+mn-lt"/>
        <a:ea typeface="+mn-ea"/>
        <a:cs typeface="+mn-cs"/>
      </a:defRPr>
    </a:lvl4pPr>
    <a:lvl5pPr marL="1371966" algn="l" defTabSz="685983" rtl="0" eaLnBrk="1" latinLnBrk="0" hangingPunct="1">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romanpichler.c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romanpichler.c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romanpichler.c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romanpichler.co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romanpichler.co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romanpichler.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romanpichler.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2150"/>
            <a:ext cx="6153150"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6F4022-7AF7-B44C-87BB-B0E6322D823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760242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795"/>
              </a:spcBef>
            </a:pPr>
            <a:r>
              <a:rPr lang="en-US" sz="1400" spc="65">
                <a:solidFill>
                  <a:srgbClr val="231F20"/>
                </a:solidFill>
                <a:latin typeface="Arial"/>
                <a:cs typeface="Arial"/>
                <a:hlinkClick r:id="rId3"/>
              </a:rPr>
              <a:t>www.romanpichler.com</a:t>
            </a:r>
            <a:endParaRPr lang="en-US" sz="1400">
              <a:latin typeface="Arial"/>
              <a:cs typeface="Arial"/>
            </a:endParaRPr>
          </a:p>
          <a:p>
            <a:pPr marL="12700">
              <a:lnSpc>
                <a:spcPct val="100000"/>
              </a:lnSpc>
              <a:spcBef>
                <a:spcPts val="425"/>
              </a:spcBef>
            </a:pPr>
            <a:r>
              <a:rPr lang="en-US" sz="900" spc="20">
                <a:solidFill>
                  <a:srgbClr val="231F20"/>
                </a:solidFill>
                <a:latin typeface="Arial"/>
                <a:cs typeface="Arial"/>
              </a:rPr>
              <a:t>Template</a:t>
            </a:r>
            <a:r>
              <a:rPr lang="en-US" sz="900" spc="-25">
                <a:solidFill>
                  <a:srgbClr val="231F20"/>
                </a:solidFill>
                <a:latin typeface="Arial"/>
                <a:cs typeface="Arial"/>
              </a:rPr>
              <a:t> </a:t>
            </a:r>
            <a:r>
              <a:rPr lang="en-US" sz="900" spc="35">
                <a:solidFill>
                  <a:srgbClr val="231F20"/>
                </a:solidFill>
                <a:latin typeface="Arial"/>
                <a:cs typeface="Arial"/>
              </a:rPr>
              <a:t>version</a:t>
            </a:r>
            <a:r>
              <a:rPr lang="en-US" sz="900" spc="-25">
                <a:solidFill>
                  <a:srgbClr val="231F20"/>
                </a:solidFill>
                <a:latin typeface="Arial"/>
                <a:cs typeface="Arial"/>
              </a:rPr>
              <a:t> </a:t>
            </a:r>
            <a:r>
              <a:rPr lang="en-US" sz="900" spc="50">
                <a:solidFill>
                  <a:srgbClr val="231F20"/>
                </a:solidFill>
                <a:latin typeface="Arial"/>
                <a:cs typeface="Arial"/>
              </a:rPr>
              <a:t>02/20</a:t>
            </a:r>
            <a:endParaRPr lang="en-US" sz="900">
              <a:latin typeface="Arial"/>
              <a:cs typeface="Arial"/>
            </a:endParaRPr>
          </a:p>
          <a:p>
            <a:r>
              <a:rPr lang="en-US"/>
              <a:t>This work is licensed under a Creative Commons  Attribution-</a:t>
            </a:r>
            <a:r>
              <a:rPr lang="en-US" err="1"/>
              <a:t>ShareAlike</a:t>
            </a:r>
            <a:r>
              <a:rPr lang="en-US"/>
              <a:t> 4.0 </a:t>
            </a:r>
            <a:r>
              <a:rPr lang="en-US" err="1"/>
              <a:t>Unported</a:t>
            </a:r>
            <a:r>
              <a:rPr lang="en-US"/>
              <a:t> license</a:t>
            </a:r>
          </a:p>
        </p:txBody>
      </p:sp>
      <p:sp>
        <p:nvSpPr>
          <p:cNvPr id="4" name="Slide Number Placeholder 3"/>
          <p:cNvSpPr>
            <a:spLocks noGrp="1"/>
          </p:cNvSpPr>
          <p:nvPr>
            <p:ph type="sldNum" sz="quarter" idx="5"/>
          </p:nvPr>
        </p:nvSpPr>
        <p:spPr/>
        <p:txBody>
          <a:bodyPr/>
          <a:lstStyle/>
          <a:p>
            <a:fld id="{FD755BB8-036D-46DB-A5AB-540BFCA7C15B}" type="slidenum">
              <a:rPr lang="en-US" smtClean="0"/>
              <a:t>10</a:t>
            </a:fld>
            <a:endParaRPr lang="en-US"/>
          </a:p>
        </p:txBody>
      </p:sp>
    </p:spTree>
    <p:extLst>
      <p:ext uri="{BB962C8B-B14F-4D97-AF65-F5344CB8AC3E}">
        <p14:creationId xmlns:p14="http://schemas.microsoft.com/office/powerpoint/2010/main" val="321983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155206" y="6513910"/>
            <a:ext cx="3943826" cy="342900"/>
          </a:xfrm>
          <a:prstGeom prst="rect">
            <a:avLst/>
          </a:prstGeom>
        </p:spPr>
        <p:txBody>
          <a:bodyPr/>
          <a:lstStyle/>
          <a:p>
            <a:fld id="{F0EB2F42-7EB3-426A-AE0F-BE645EFDC311}" type="slidenum">
              <a:rPr lang="en-US" smtClean="0"/>
              <a:pPr/>
              <a:t>11</a:t>
            </a:fld>
            <a:endParaRPr lang="en-US"/>
          </a:p>
        </p:txBody>
      </p:sp>
    </p:spTree>
    <p:extLst>
      <p:ext uri="{BB962C8B-B14F-4D97-AF65-F5344CB8AC3E}">
        <p14:creationId xmlns:p14="http://schemas.microsoft.com/office/powerpoint/2010/main" val="2556543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155206" y="6513910"/>
            <a:ext cx="3943826" cy="342900"/>
          </a:xfrm>
          <a:prstGeom prst="rect">
            <a:avLst/>
          </a:prstGeom>
        </p:spPr>
        <p:txBody>
          <a:bodyPr/>
          <a:lstStyle/>
          <a:p>
            <a:fld id="{F0EB2F42-7EB3-426A-AE0F-BE645EFDC311}" type="slidenum">
              <a:rPr lang="en-US" smtClean="0"/>
              <a:pPr/>
              <a:t>12</a:t>
            </a:fld>
            <a:endParaRPr lang="en-US"/>
          </a:p>
        </p:txBody>
      </p:sp>
    </p:spTree>
    <p:extLst>
      <p:ext uri="{BB962C8B-B14F-4D97-AF65-F5344CB8AC3E}">
        <p14:creationId xmlns:p14="http://schemas.microsoft.com/office/powerpoint/2010/main" val="4141212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795"/>
              </a:spcBef>
            </a:pPr>
            <a:r>
              <a:rPr lang="en-US" sz="1400" spc="65">
                <a:solidFill>
                  <a:srgbClr val="231F20"/>
                </a:solidFill>
                <a:latin typeface="Arial"/>
                <a:cs typeface="Arial"/>
                <a:hlinkClick r:id="rId3"/>
              </a:rPr>
              <a:t>www.romanpichler.com</a:t>
            </a:r>
            <a:endParaRPr lang="en-US" sz="1400">
              <a:latin typeface="Arial"/>
              <a:cs typeface="Arial"/>
            </a:endParaRPr>
          </a:p>
          <a:p>
            <a:pPr marL="12700">
              <a:lnSpc>
                <a:spcPct val="100000"/>
              </a:lnSpc>
              <a:spcBef>
                <a:spcPts val="425"/>
              </a:spcBef>
            </a:pPr>
            <a:r>
              <a:rPr lang="en-US" sz="900" spc="20">
                <a:solidFill>
                  <a:srgbClr val="231F20"/>
                </a:solidFill>
                <a:latin typeface="Arial"/>
                <a:cs typeface="Arial"/>
              </a:rPr>
              <a:t>Template</a:t>
            </a:r>
            <a:r>
              <a:rPr lang="en-US" sz="900" spc="-25">
                <a:solidFill>
                  <a:srgbClr val="231F20"/>
                </a:solidFill>
                <a:latin typeface="Arial"/>
                <a:cs typeface="Arial"/>
              </a:rPr>
              <a:t> </a:t>
            </a:r>
            <a:r>
              <a:rPr lang="en-US" sz="900" spc="35">
                <a:solidFill>
                  <a:srgbClr val="231F20"/>
                </a:solidFill>
                <a:latin typeface="Arial"/>
                <a:cs typeface="Arial"/>
              </a:rPr>
              <a:t>version</a:t>
            </a:r>
            <a:r>
              <a:rPr lang="en-US" sz="900" spc="-25">
                <a:solidFill>
                  <a:srgbClr val="231F20"/>
                </a:solidFill>
                <a:latin typeface="Arial"/>
                <a:cs typeface="Arial"/>
              </a:rPr>
              <a:t> </a:t>
            </a:r>
            <a:r>
              <a:rPr lang="en-US" sz="900" spc="50">
                <a:solidFill>
                  <a:srgbClr val="231F20"/>
                </a:solidFill>
                <a:latin typeface="Arial"/>
                <a:cs typeface="Arial"/>
              </a:rPr>
              <a:t>02/20</a:t>
            </a:r>
            <a:endParaRPr lang="en-US" sz="900">
              <a:latin typeface="Arial"/>
              <a:cs typeface="Arial"/>
            </a:endParaRPr>
          </a:p>
          <a:p>
            <a:r>
              <a:rPr lang="en-US"/>
              <a:t>This work is licensed under a Creative Commons  Attribution-</a:t>
            </a:r>
            <a:r>
              <a:rPr lang="en-US" err="1"/>
              <a:t>ShareAlike</a:t>
            </a:r>
            <a:r>
              <a:rPr lang="en-US"/>
              <a:t> 4.0 </a:t>
            </a:r>
            <a:r>
              <a:rPr lang="en-US" err="1"/>
              <a:t>Unported</a:t>
            </a:r>
            <a:r>
              <a:rPr lang="en-US"/>
              <a:t> license</a:t>
            </a:r>
          </a:p>
        </p:txBody>
      </p:sp>
      <p:sp>
        <p:nvSpPr>
          <p:cNvPr id="4" name="Slide Number Placeholder 3"/>
          <p:cNvSpPr>
            <a:spLocks noGrp="1"/>
          </p:cNvSpPr>
          <p:nvPr>
            <p:ph type="sldNum" sz="quarter" idx="5"/>
          </p:nvPr>
        </p:nvSpPr>
        <p:spPr/>
        <p:txBody>
          <a:bodyPr/>
          <a:lstStyle/>
          <a:p>
            <a:fld id="{FD755BB8-036D-46DB-A5AB-540BFCA7C15B}" type="slidenum">
              <a:rPr lang="en-US" smtClean="0"/>
              <a:t>13</a:t>
            </a:fld>
            <a:endParaRPr lang="en-US"/>
          </a:p>
        </p:txBody>
      </p:sp>
    </p:spTree>
    <p:extLst>
      <p:ext uri="{BB962C8B-B14F-4D97-AF65-F5344CB8AC3E}">
        <p14:creationId xmlns:p14="http://schemas.microsoft.com/office/powerpoint/2010/main" val="823661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155206" y="6513910"/>
            <a:ext cx="3943826" cy="342900"/>
          </a:xfrm>
          <a:prstGeom prst="rect">
            <a:avLst/>
          </a:prstGeom>
        </p:spPr>
        <p:txBody>
          <a:bodyPr/>
          <a:lstStyle/>
          <a:p>
            <a:fld id="{F0EB2F42-7EB3-426A-AE0F-BE645EFDC311}" type="slidenum">
              <a:rPr lang="en-US" smtClean="0"/>
              <a:pPr/>
              <a:t>14</a:t>
            </a:fld>
            <a:endParaRPr lang="en-US"/>
          </a:p>
        </p:txBody>
      </p:sp>
    </p:spTree>
    <p:extLst>
      <p:ext uri="{BB962C8B-B14F-4D97-AF65-F5344CB8AC3E}">
        <p14:creationId xmlns:p14="http://schemas.microsoft.com/office/powerpoint/2010/main" val="623408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155206" y="6513910"/>
            <a:ext cx="3943826" cy="342900"/>
          </a:xfrm>
          <a:prstGeom prst="rect">
            <a:avLst/>
          </a:prstGeom>
        </p:spPr>
        <p:txBody>
          <a:bodyPr/>
          <a:lstStyle/>
          <a:p>
            <a:fld id="{F0EB2F42-7EB3-426A-AE0F-BE645EFDC311}" type="slidenum">
              <a:rPr lang="en-US" smtClean="0"/>
              <a:pPr/>
              <a:t>15</a:t>
            </a:fld>
            <a:endParaRPr lang="en-US"/>
          </a:p>
        </p:txBody>
      </p:sp>
    </p:spTree>
    <p:extLst>
      <p:ext uri="{BB962C8B-B14F-4D97-AF65-F5344CB8AC3E}">
        <p14:creationId xmlns:p14="http://schemas.microsoft.com/office/powerpoint/2010/main" val="917660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795"/>
              </a:spcBef>
            </a:pPr>
            <a:r>
              <a:rPr lang="en-US" sz="1400" spc="65">
                <a:solidFill>
                  <a:srgbClr val="231F20"/>
                </a:solidFill>
                <a:latin typeface="Arial"/>
                <a:cs typeface="Arial"/>
                <a:hlinkClick r:id="rId3"/>
              </a:rPr>
              <a:t>www.romanpichler.com</a:t>
            </a:r>
            <a:endParaRPr lang="en-US" sz="1400">
              <a:latin typeface="Arial"/>
              <a:cs typeface="Arial"/>
            </a:endParaRPr>
          </a:p>
          <a:p>
            <a:pPr marL="12700">
              <a:lnSpc>
                <a:spcPct val="100000"/>
              </a:lnSpc>
              <a:spcBef>
                <a:spcPts val="425"/>
              </a:spcBef>
            </a:pPr>
            <a:r>
              <a:rPr lang="en-US" sz="900" spc="20">
                <a:solidFill>
                  <a:srgbClr val="231F20"/>
                </a:solidFill>
                <a:latin typeface="Arial"/>
                <a:cs typeface="Arial"/>
              </a:rPr>
              <a:t>Template</a:t>
            </a:r>
            <a:r>
              <a:rPr lang="en-US" sz="900" spc="-25">
                <a:solidFill>
                  <a:srgbClr val="231F20"/>
                </a:solidFill>
                <a:latin typeface="Arial"/>
                <a:cs typeface="Arial"/>
              </a:rPr>
              <a:t> </a:t>
            </a:r>
            <a:r>
              <a:rPr lang="en-US" sz="900" spc="35">
                <a:solidFill>
                  <a:srgbClr val="231F20"/>
                </a:solidFill>
                <a:latin typeface="Arial"/>
                <a:cs typeface="Arial"/>
              </a:rPr>
              <a:t>version</a:t>
            </a:r>
            <a:r>
              <a:rPr lang="en-US" sz="900" spc="-25">
                <a:solidFill>
                  <a:srgbClr val="231F20"/>
                </a:solidFill>
                <a:latin typeface="Arial"/>
                <a:cs typeface="Arial"/>
              </a:rPr>
              <a:t> </a:t>
            </a:r>
            <a:r>
              <a:rPr lang="en-US" sz="900" spc="50">
                <a:solidFill>
                  <a:srgbClr val="231F20"/>
                </a:solidFill>
                <a:latin typeface="Arial"/>
                <a:cs typeface="Arial"/>
              </a:rPr>
              <a:t>02/20</a:t>
            </a:r>
            <a:endParaRPr lang="en-US" sz="900">
              <a:latin typeface="Arial"/>
              <a:cs typeface="Arial"/>
            </a:endParaRPr>
          </a:p>
          <a:p>
            <a:r>
              <a:rPr lang="en-US"/>
              <a:t>This work is licensed under a Creative Commons  Attribution-</a:t>
            </a:r>
            <a:r>
              <a:rPr lang="en-US" err="1"/>
              <a:t>ShareAlike</a:t>
            </a:r>
            <a:r>
              <a:rPr lang="en-US"/>
              <a:t> 4.0 </a:t>
            </a:r>
            <a:r>
              <a:rPr lang="en-US" err="1"/>
              <a:t>Unported</a:t>
            </a:r>
            <a:r>
              <a:rPr lang="en-US"/>
              <a:t> license</a:t>
            </a:r>
          </a:p>
        </p:txBody>
      </p:sp>
      <p:sp>
        <p:nvSpPr>
          <p:cNvPr id="4" name="Slide Number Placeholder 3"/>
          <p:cNvSpPr>
            <a:spLocks noGrp="1"/>
          </p:cNvSpPr>
          <p:nvPr>
            <p:ph type="sldNum" sz="quarter" idx="5"/>
          </p:nvPr>
        </p:nvSpPr>
        <p:spPr/>
        <p:txBody>
          <a:bodyPr/>
          <a:lstStyle/>
          <a:p>
            <a:fld id="{FD755BB8-036D-46DB-A5AB-540BFCA7C15B}" type="slidenum">
              <a:rPr lang="en-US" smtClean="0"/>
              <a:t>16</a:t>
            </a:fld>
            <a:endParaRPr lang="en-US"/>
          </a:p>
        </p:txBody>
      </p:sp>
    </p:spTree>
    <p:extLst>
      <p:ext uri="{BB962C8B-B14F-4D97-AF65-F5344CB8AC3E}">
        <p14:creationId xmlns:p14="http://schemas.microsoft.com/office/powerpoint/2010/main" val="781217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155206" y="6513910"/>
            <a:ext cx="3943826" cy="342900"/>
          </a:xfrm>
          <a:prstGeom prst="rect">
            <a:avLst/>
          </a:prstGeom>
        </p:spPr>
        <p:txBody>
          <a:bodyPr/>
          <a:lstStyle/>
          <a:p>
            <a:fld id="{F0EB2F42-7EB3-426A-AE0F-BE645EFDC311}" type="slidenum">
              <a:rPr lang="en-US" smtClean="0"/>
              <a:pPr/>
              <a:t>17</a:t>
            </a:fld>
            <a:endParaRPr lang="en-US"/>
          </a:p>
        </p:txBody>
      </p:sp>
    </p:spTree>
    <p:extLst>
      <p:ext uri="{BB962C8B-B14F-4D97-AF65-F5344CB8AC3E}">
        <p14:creationId xmlns:p14="http://schemas.microsoft.com/office/powerpoint/2010/main" val="4077128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155206" y="6513910"/>
            <a:ext cx="3943826" cy="342900"/>
          </a:xfrm>
          <a:prstGeom prst="rect">
            <a:avLst/>
          </a:prstGeom>
        </p:spPr>
        <p:txBody>
          <a:bodyPr/>
          <a:lstStyle/>
          <a:p>
            <a:fld id="{F0EB2F42-7EB3-426A-AE0F-BE645EFDC311}" type="slidenum">
              <a:rPr lang="en-US" smtClean="0"/>
              <a:pPr/>
              <a:t>18</a:t>
            </a:fld>
            <a:endParaRPr lang="en-US"/>
          </a:p>
        </p:txBody>
      </p:sp>
    </p:spTree>
    <p:extLst>
      <p:ext uri="{BB962C8B-B14F-4D97-AF65-F5344CB8AC3E}">
        <p14:creationId xmlns:p14="http://schemas.microsoft.com/office/powerpoint/2010/main" val="3937655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795"/>
              </a:spcBef>
            </a:pPr>
            <a:r>
              <a:rPr lang="en-US" sz="1400" spc="65">
                <a:solidFill>
                  <a:srgbClr val="231F20"/>
                </a:solidFill>
                <a:latin typeface="Arial"/>
                <a:cs typeface="Arial"/>
                <a:hlinkClick r:id="rId3"/>
              </a:rPr>
              <a:t>www.romanpichler.com</a:t>
            </a:r>
            <a:endParaRPr lang="en-US" sz="1400">
              <a:latin typeface="Arial"/>
              <a:cs typeface="Arial"/>
            </a:endParaRPr>
          </a:p>
          <a:p>
            <a:pPr marL="12700">
              <a:lnSpc>
                <a:spcPct val="100000"/>
              </a:lnSpc>
              <a:spcBef>
                <a:spcPts val="425"/>
              </a:spcBef>
            </a:pPr>
            <a:r>
              <a:rPr lang="en-US" sz="900" spc="20">
                <a:solidFill>
                  <a:srgbClr val="231F20"/>
                </a:solidFill>
                <a:latin typeface="Arial"/>
                <a:cs typeface="Arial"/>
              </a:rPr>
              <a:t>Template</a:t>
            </a:r>
            <a:r>
              <a:rPr lang="en-US" sz="900" spc="-25">
                <a:solidFill>
                  <a:srgbClr val="231F20"/>
                </a:solidFill>
                <a:latin typeface="Arial"/>
                <a:cs typeface="Arial"/>
              </a:rPr>
              <a:t> </a:t>
            </a:r>
            <a:r>
              <a:rPr lang="en-US" sz="900" spc="35">
                <a:solidFill>
                  <a:srgbClr val="231F20"/>
                </a:solidFill>
                <a:latin typeface="Arial"/>
                <a:cs typeface="Arial"/>
              </a:rPr>
              <a:t>version</a:t>
            </a:r>
            <a:r>
              <a:rPr lang="en-US" sz="900" spc="-25">
                <a:solidFill>
                  <a:srgbClr val="231F20"/>
                </a:solidFill>
                <a:latin typeface="Arial"/>
                <a:cs typeface="Arial"/>
              </a:rPr>
              <a:t> </a:t>
            </a:r>
            <a:r>
              <a:rPr lang="en-US" sz="900" spc="50">
                <a:solidFill>
                  <a:srgbClr val="231F20"/>
                </a:solidFill>
                <a:latin typeface="Arial"/>
                <a:cs typeface="Arial"/>
              </a:rPr>
              <a:t>02/20</a:t>
            </a:r>
            <a:endParaRPr lang="en-US" sz="900">
              <a:latin typeface="Arial"/>
              <a:cs typeface="Arial"/>
            </a:endParaRPr>
          </a:p>
          <a:p>
            <a:r>
              <a:rPr lang="en-US"/>
              <a:t>This work is licensed under a Creative Commons  Attribution-</a:t>
            </a:r>
            <a:r>
              <a:rPr lang="en-US" err="1"/>
              <a:t>ShareAlike</a:t>
            </a:r>
            <a:r>
              <a:rPr lang="en-US"/>
              <a:t> 4.0 </a:t>
            </a:r>
            <a:r>
              <a:rPr lang="en-US" err="1"/>
              <a:t>Unported</a:t>
            </a:r>
            <a:r>
              <a:rPr lang="en-US"/>
              <a:t> license</a:t>
            </a:r>
          </a:p>
        </p:txBody>
      </p:sp>
      <p:sp>
        <p:nvSpPr>
          <p:cNvPr id="4" name="Slide Number Placeholder 3"/>
          <p:cNvSpPr>
            <a:spLocks noGrp="1"/>
          </p:cNvSpPr>
          <p:nvPr>
            <p:ph type="sldNum" sz="quarter" idx="5"/>
          </p:nvPr>
        </p:nvSpPr>
        <p:spPr/>
        <p:txBody>
          <a:bodyPr/>
          <a:lstStyle/>
          <a:p>
            <a:fld id="{FD755BB8-036D-46DB-A5AB-540BFCA7C15B}" type="slidenum">
              <a:rPr lang="en-US" smtClean="0"/>
              <a:t>19</a:t>
            </a:fld>
            <a:endParaRPr lang="en-US"/>
          </a:p>
        </p:txBody>
      </p:sp>
    </p:spTree>
    <p:extLst>
      <p:ext uri="{BB962C8B-B14F-4D97-AF65-F5344CB8AC3E}">
        <p14:creationId xmlns:p14="http://schemas.microsoft.com/office/powerpoint/2010/main" val="3039763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spcBef>
                <a:spcPts val="795"/>
              </a:spcBef>
            </a:pPr>
            <a:r>
              <a:rPr lang="en-US"/>
              <a:t>What is your purpose for creating the product?</a:t>
            </a:r>
            <a:endParaRPr lang="en-US" sz="1400" spc="65">
              <a:solidFill>
                <a:srgbClr val="231F20"/>
              </a:solidFill>
              <a:latin typeface="Arial"/>
              <a:cs typeface="Arial"/>
            </a:endParaRPr>
          </a:p>
          <a:p>
            <a:r>
              <a:rPr lang="en-US"/>
              <a:t>- Effective parent and community communications through targeted communication channels</a:t>
            </a:r>
            <a:endParaRPr lang="en-US">
              <a:cs typeface="Calibri"/>
            </a:endParaRPr>
          </a:p>
          <a:p>
            <a:r>
              <a:rPr lang="en-US"/>
              <a:t>Which positive change should it bring about?</a:t>
            </a:r>
            <a:endParaRPr lang="en-US">
              <a:cs typeface="Calibri"/>
            </a:endParaRPr>
          </a:p>
          <a:p>
            <a:r>
              <a:rPr lang="en-US"/>
              <a:t>- </a:t>
            </a:r>
            <a:r>
              <a:rPr lang="en-US" err="1"/>
              <a:t>Buiild</a:t>
            </a:r>
            <a:r>
              <a:rPr lang="en-US"/>
              <a:t> a connected and safe </a:t>
            </a:r>
            <a:r>
              <a:rPr lang="en-US" err="1"/>
              <a:t>enviroment</a:t>
            </a:r>
            <a:endParaRPr lang="en-US" err="1">
              <a:cs typeface="Calibri"/>
            </a:endParaRPr>
          </a:p>
          <a:p>
            <a:r>
              <a:rPr lang="en-US">
                <a:cs typeface="Calibri"/>
              </a:rPr>
              <a:t>- Engagement with different stakeholders in the full process. </a:t>
            </a:r>
          </a:p>
          <a:p>
            <a:r>
              <a:rPr lang="en-US">
                <a:cs typeface="Calibri"/>
              </a:rPr>
              <a:t>- </a:t>
            </a:r>
            <a:r>
              <a:rPr lang="en-US" err="1">
                <a:cs typeface="Calibri"/>
              </a:rPr>
              <a:t>Simplied</a:t>
            </a:r>
            <a:r>
              <a:rPr lang="en-US">
                <a:cs typeface="Calibri"/>
              </a:rPr>
              <a:t> inclusive messaging for users of the product/administrative </a:t>
            </a:r>
          </a:p>
          <a:p>
            <a:endParaRPr lang="en-US">
              <a:cs typeface="Calibri"/>
            </a:endParaRPr>
          </a:p>
          <a:p>
            <a:r>
              <a:rPr lang="en-US"/>
              <a:t>Which market or market segment does the product  address?</a:t>
            </a:r>
            <a:endParaRPr lang="en-US">
              <a:cs typeface="Calibri"/>
            </a:endParaRPr>
          </a:p>
          <a:p>
            <a:r>
              <a:rPr lang="en-US">
                <a:cs typeface="Calibri"/>
              </a:rPr>
              <a:t>- K12 US</a:t>
            </a:r>
          </a:p>
          <a:p>
            <a:r>
              <a:rPr lang="en-US"/>
              <a:t>Who are the target customers and users?</a:t>
            </a:r>
            <a:endParaRPr lang="en-US">
              <a:cs typeface="Calibri"/>
            </a:endParaRPr>
          </a:p>
          <a:p>
            <a:r>
              <a:rPr lang="en-US">
                <a:cs typeface="Calibri"/>
              </a:rPr>
              <a:t>- Parents, Students, Community,</a:t>
            </a:r>
          </a:p>
          <a:p>
            <a:r>
              <a:rPr lang="en-US">
                <a:cs typeface="Calibri"/>
              </a:rPr>
              <a:t>- </a:t>
            </a:r>
            <a:r>
              <a:rPr lang="en-US" err="1">
                <a:cs typeface="Calibri"/>
              </a:rPr>
              <a:t>Administrive</a:t>
            </a:r>
            <a:r>
              <a:rPr lang="en-US">
                <a:cs typeface="Calibri"/>
              </a:rPr>
              <a:t> Staff, Teachers (TC), Communication Directors, </a:t>
            </a:r>
          </a:p>
          <a:p>
            <a:endParaRPr lang="en-US">
              <a:cs typeface="Calibri"/>
            </a:endParaRPr>
          </a:p>
          <a:p>
            <a:r>
              <a:rPr lang="en-US"/>
              <a:t>What problem does the product solve?</a:t>
            </a:r>
            <a:endParaRPr lang="en-US">
              <a:cs typeface="Calibri"/>
            </a:endParaRPr>
          </a:p>
          <a:p>
            <a:r>
              <a:rPr lang="en-US">
                <a:cs typeface="Calibri"/>
              </a:rPr>
              <a:t>- Reach out to stakeholders across all communications channels simultaneously.  Simplified messaging for critical timely updates.</a:t>
            </a:r>
          </a:p>
          <a:p>
            <a:r>
              <a:rPr lang="en-US"/>
              <a:t>Which benefits does it provide?</a:t>
            </a:r>
            <a:endParaRPr lang="en-US">
              <a:cs typeface="Calibri"/>
            </a:endParaRPr>
          </a:p>
          <a:p>
            <a:r>
              <a:rPr lang="en-US">
                <a:cs typeface="Calibri"/>
              </a:rPr>
              <a:t>- Timely updates, Simplified, SIS integration, Student </a:t>
            </a:r>
            <a:r>
              <a:rPr lang="en-US" err="1">
                <a:cs typeface="Calibri"/>
              </a:rPr>
              <a:t>greades</a:t>
            </a:r>
            <a:r>
              <a:rPr lang="en-US">
                <a:cs typeface="Calibri"/>
              </a:rPr>
              <a:t>, attendance, cafeteria balances</a:t>
            </a:r>
          </a:p>
          <a:p>
            <a:endParaRPr lang="en-US">
              <a:cs typeface="Calibri"/>
            </a:endParaRPr>
          </a:p>
          <a:p>
            <a:r>
              <a:rPr lang="en-US">
                <a:cs typeface="Calibri"/>
              </a:rPr>
              <a:t>What product is it?</a:t>
            </a:r>
          </a:p>
          <a:p>
            <a:r>
              <a:rPr lang="en-US" err="1">
                <a:cs typeface="Calibri"/>
              </a:rPr>
              <a:t>MAss</a:t>
            </a:r>
            <a:r>
              <a:rPr lang="en-US">
                <a:cs typeface="Calibri"/>
              </a:rPr>
              <a:t> Notifications is web based SAAS </a:t>
            </a:r>
            <a:r>
              <a:rPr lang="en-US" err="1">
                <a:cs typeface="Calibri"/>
              </a:rPr>
              <a:t>aplication</a:t>
            </a:r>
            <a:r>
              <a:rPr lang="en-US">
                <a:cs typeface="Calibri"/>
              </a:rPr>
              <a:t> </a:t>
            </a:r>
          </a:p>
          <a:p>
            <a:endParaRPr lang="en-US"/>
          </a:p>
          <a:p>
            <a:r>
              <a:rPr lang="en-US"/>
              <a:t>What makes it stand out?</a:t>
            </a:r>
          </a:p>
          <a:p>
            <a:r>
              <a:rPr lang="en-US">
                <a:cs typeface="Calibri"/>
              </a:rPr>
              <a:t>COPE Interface. SIS Integrations,</a:t>
            </a:r>
            <a:endParaRPr lang="en-US"/>
          </a:p>
          <a:p>
            <a:endParaRPr lang="en-US"/>
          </a:p>
          <a:p>
            <a:r>
              <a:rPr lang="en-US"/>
              <a:t>Is it feasible to develop the product?</a:t>
            </a:r>
            <a:endParaRPr lang="en-US">
              <a:cs typeface="Calibri"/>
            </a:endParaRPr>
          </a:p>
          <a:p>
            <a:r>
              <a:rPr lang="en-US">
                <a:cs typeface="Calibri"/>
              </a:rPr>
              <a:t>Yes</a:t>
            </a:r>
            <a:endParaRPr lang="en-US"/>
          </a:p>
          <a:p>
            <a:endParaRPr lang="en-US"/>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FD755BB8-036D-46DB-A5AB-540BFCA7C15B}" type="slidenum">
              <a:rPr lang="en-US" smtClean="0"/>
              <a:t>2</a:t>
            </a:fld>
            <a:endParaRPr lang="en-US"/>
          </a:p>
        </p:txBody>
      </p:sp>
    </p:spTree>
    <p:extLst>
      <p:ext uri="{BB962C8B-B14F-4D97-AF65-F5344CB8AC3E}">
        <p14:creationId xmlns:p14="http://schemas.microsoft.com/office/powerpoint/2010/main" val="220693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155206" y="6513910"/>
            <a:ext cx="3943826" cy="342900"/>
          </a:xfrm>
          <a:prstGeom prst="rect">
            <a:avLst/>
          </a:prstGeom>
        </p:spPr>
        <p:txBody>
          <a:bodyPr/>
          <a:lstStyle/>
          <a:p>
            <a:fld id="{F0EB2F42-7EB3-426A-AE0F-BE645EFDC311}" type="slidenum">
              <a:rPr lang="en-US" smtClean="0"/>
              <a:pPr/>
              <a:t>20</a:t>
            </a:fld>
            <a:endParaRPr lang="en-US"/>
          </a:p>
        </p:txBody>
      </p:sp>
    </p:spTree>
    <p:extLst>
      <p:ext uri="{BB962C8B-B14F-4D97-AF65-F5344CB8AC3E}">
        <p14:creationId xmlns:p14="http://schemas.microsoft.com/office/powerpoint/2010/main" val="3265199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795"/>
              </a:spcBef>
            </a:pPr>
            <a:r>
              <a:rPr lang="en-US" sz="1400" spc="65">
                <a:solidFill>
                  <a:srgbClr val="231F20"/>
                </a:solidFill>
                <a:latin typeface="Arial"/>
                <a:cs typeface="Arial"/>
                <a:hlinkClick r:id="rId3"/>
              </a:rPr>
              <a:t>www.romanpichler.com</a:t>
            </a:r>
            <a:endParaRPr lang="en-US" sz="1400">
              <a:latin typeface="Arial"/>
              <a:cs typeface="Arial"/>
            </a:endParaRPr>
          </a:p>
          <a:p>
            <a:pPr marL="12700">
              <a:lnSpc>
                <a:spcPct val="100000"/>
              </a:lnSpc>
              <a:spcBef>
                <a:spcPts val="425"/>
              </a:spcBef>
            </a:pPr>
            <a:r>
              <a:rPr lang="en-US" sz="900" spc="20">
                <a:solidFill>
                  <a:srgbClr val="231F20"/>
                </a:solidFill>
                <a:latin typeface="Arial"/>
                <a:cs typeface="Arial"/>
              </a:rPr>
              <a:t>Template</a:t>
            </a:r>
            <a:r>
              <a:rPr lang="en-US" sz="900" spc="-25">
                <a:solidFill>
                  <a:srgbClr val="231F20"/>
                </a:solidFill>
                <a:latin typeface="Arial"/>
                <a:cs typeface="Arial"/>
              </a:rPr>
              <a:t> </a:t>
            </a:r>
            <a:r>
              <a:rPr lang="en-US" sz="900" spc="35">
                <a:solidFill>
                  <a:srgbClr val="231F20"/>
                </a:solidFill>
                <a:latin typeface="Arial"/>
                <a:cs typeface="Arial"/>
              </a:rPr>
              <a:t>version</a:t>
            </a:r>
            <a:r>
              <a:rPr lang="en-US" sz="900" spc="-25">
                <a:solidFill>
                  <a:srgbClr val="231F20"/>
                </a:solidFill>
                <a:latin typeface="Arial"/>
                <a:cs typeface="Arial"/>
              </a:rPr>
              <a:t> </a:t>
            </a:r>
            <a:r>
              <a:rPr lang="en-US" sz="900" spc="50">
                <a:solidFill>
                  <a:srgbClr val="231F20"/>
                </a:solidFill>
                <a:latin typeface="Arial"/>
                <a:cs typeface="Arial"/>
              </a:rPr>
              <a:t>02/20</a:t>
            </a:r>
            <a:endParaRPr lang="en-US" sz="900">
              <a:latin typeface="Arial"/>
              <a:cs typeface="Arial"/>
            </a:endParaRPr>
          </a:p>
          <a:p>
            <a:r>
              <a:rPr lang="en-US"/>
              <a:t>This work is licensed under a Creative Commons  Attribution-</a:t>
            </a:r>
            <a:r>
              <a:rPr lang="en-US" err="1"/>
              <a:t>ShareAlike</a:t>
            </a:r>
            <a:r>
              <a:rPr lang="en-US"/>
              <a:t> 4.0 </a:t>
            </a:r>
            <a:r>
              <a:rPr lang="en-US" err="1"/>
              <a:t>Unported</a:t>
            </a:r>
            <a:r>
              <a:rPr lang="en-US"/>
              <a:t> license</a:t>
            </a:r>
          </a:p>
        </p:txBody>
      </p:sp>
      <p:sp>
        <p:nvSpPr>
          <p:cNvPr id="4" name="Slide Number Placeholder 3"/>
          <p:cNvSpPr>
            <a:spLocks noGrp="1"/>
          </p:cNvSpPr>
          <p:nvPr>
            <p:ph type="sldNum" sz="quarter" idx="5"/>
          </p:nvPr>
        </p:nvSpPr>
        <p:spPr/>
        <p:txBody>
          <a:bodyPr/>
          <a:lstStyle/>
          <a:p>
            <a:fld id="{FD755BB8-036D-46DB-A5AB-540BFCA7C15B}" type="slidenum">
              <a:rPr lang="en-US" smtClean="0"/>
              <a:t>23</a:t>
            </a:fld>
            <a:endParaRPr lang="en-US"/>
          </a:p>
        </p:txBody>
      </p:sp>
    </p:spTree>
    <p:extLst>
      <p:ext uri="{BB962C8B-B14F-4D97-AF65-F5344CB8AC3E}">
        <p14:creationId xmlns:p14="http://schemas.microsoft.com/office/powerpoint/2010/main" val="1889838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155206" y="6513910"/>
            <a:ext cx="3943826" cy="342900"/>
          </a:xfrm>
          <a:prstGeom prst="rect">
            <a:avLst/>
          </a:prstGeom>
        </p:spPr>
        <p:txBody>
          <a:bodyPr/>
          <a:lstStyle/>
          <a:p>
            <a:fld id="{F0EB2F42-7EB3-426A-AE0F-BE645EFDC311}" type="slidenum">
              <a:rPr lang="en-US" smtClean="0"/>
              <a:pPr/>
              <a:t>24</a:t>
            </a:fld>
            <a:endParaRPr lang="en-US"/>
          </a:p>
        </p:txBody>
      </p:sp>
    </p:spTree>
    <p:extLst>
      <p:ext uri="{BB962C8B-B14F-4D97-AF65-F5344CB8AC3E}">
        <p14:creationId xmlns:p14="http://schemas.microsoft.com/office/powerpoint/2010/main" val="4267700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155206" y="6513910"/>
            <a:ext cx="3943826" cy="342900"/>
          </a:xfrm>
          <a:prstGeom prst="rect">
            <a:avLst/>
          </a:prstGeom>
        </p:spPr>
        <p:txBody>
          <a:bodyPr/>
          <a:lstStyle/>
          <a:p>
            <a:fld id="{F0EB2F42-7EB3-426A-AE0F-BE645EFDC311}" type="slidenum">
              <a:rPr lang="en-US" smtClean="0"/>
              <a:pPr/>
              <a:t>3</a:t>
            </a:fld>
            <a:endParaRPr lang="en-US"/>
          </a:p>
        </p:txBody>
      </p:sp>
    </p:spTree>
    <p:extLst>
      <p:ext uri="{BB962C8B-B14F-4D97-AF65-F5344CB8AC3E}">
        <p14:creationId xmlns:p14="http://schemas.microsoft.com/office/powerpoint/2010/main" val="1073340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155206" y="6513910"/>
            <a:ext cx="3943826" cy="342900"/>
          </a:xfrm>
          <a:prstGeom prst="rect">
            <a:avLst/>
          </a:prstGeom>
        </p:spPr>
        <p:txBody>
          <a:bodyPr/>
          <a:lstStyle/>
          <a:p>
            <a:fld id="{F0EB2F42-7EB3-426A-AE0F-BE645EFDC311}" type="slidenum">
              <a:rPr lang="en-US" smtClean="0"/>
              <a:pPr/>
              <a:t>4</a:t>
            </a:fld>
            <a:endParaRPr lang="en-US"/>
          </a:p>
        </p:txBody>
      </p:sp>
    </p:spTree>
    <p:extLst>
      <p:ext uri="{BB962C8B-B14F-4D97-AF65-F5344CB8AC3E}">
        <p14:creationId xmlns:p14="http://schemas.microsoft.com/office/powerpoint/2010/main" val="286258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795"/>
              </a:spcBef>
            </a:pPr>
            <a:r>
              <a:rPr lang="en-US" sz="1400" spc="65">
                <a:solidFill>
                  <a:srgbClr val="231F20"/>
                </a:solidFill>
                <a:latin typeface="Arial"/>
                <a:cs typeface="Arial"/>
                <a:hlinkClick r:id="rId3"/>
              </a:rPr>
              <a:t>www.romanpichler.com</a:t>
            </a:r>
            <a:endParaRPr lang="en-US" sz="1400">
              <a:latin typeface="Arial"/>
              <a:cs typeface="Arial"/>
            </a:endParaRPr>
          </a:p>
          <a:p>
            <a:pPr marL="12700">
              <a:lnSpc>
                <a:spcPct val="100000"/>
              </a:lnSpc>
              <a:spcBef>
                <a:spcPts val="425"/>
              </a:spcBef>
            </a:pPr>
            <a:r>
              <a:rPr lang="en-US" sz="900" spc="20">
                <a:solidFill>
                  <a:srgbClr val="231F20"/>
                </a:solidFill>
                <a:latin typeface="Arial"/>
                <a:cs typeface="Arial"/>
              </a:rPr>
              <a:t>Template</a:t>
            </a:r>
            <a:r>
              <a:rPr lang="en-US" sz="900" spc="-25">
                <a:solidFill>
                  <a:srgbClr val="231F20"/>
                </a:solidFill>
                <a:latin typeface="Arial"/>
                <a:cs typeface="Arial"/>
              </a:rPr>
              <a:t> </a:t>
            </a:r>
            <a:r>
              <a:rPr lang="en-US" sz="900" spc="35">
                <a:solidFill>
                  <a:srgbClr val="231F20"/>
                </a:solidFill>
                <a:latin typeface="Arial"/>
                <a:cs typeface="Arial"/>
              </a:rPr>
              <a:t>version</a:t>
            </a:r>
            <a:r>
              <a:rPr lang="en-US" sz="900" spc="-25">
                <a:solidFill>
                  <a:srgbClr val="231F20"/>
                </a:solidFill>
                <a:latin typeface="Arial"/>
                <a:cs typeface="Arial"/>
              </a:rPr>
              <a:t> </a:t>
            </a:r>
            <a:r>
              <a:rPr lang="en-US" sz="900" spc="50">
                <a:solidFill>
                  <a:srgbClr val="231F20"/>
                </a:solidFill>
                <a:latin typeface="Arial"/>
                <a:cs typeface="Arial"/>
              </a:rPr>
              <a:t>02/20</a:t>
            </a:r>
            <a:endParaRPr lang="en-US" sz="900">
              <a:latin typeface="Arial"/>
              <a:cs typeface="Arial"/>
            </a:endParaRPr>
          </a:p>
          <a:p>
            <a:r>
              <a:rPr lang="en-US"/>
              <a:t>This work is licensed under a Creative Commons  Attribution-</a:t>
            </a:r>
            <a:r>
              <a:rPr lang="en-US" err="1"/>
              <a:t>ShareAlike</a:t>
            </a:r>
            <a:r>
              <a:rPr lang="en-US"/>
              <a:t> 4.0 </a:t>
            </a:r>
            <a:r>
              <a:rPr lang="en-US" err="1"/>
              <a:t>Unported</a:t>
            </a:r>
            <a:r>
              <a:rPr lang="en-US"/>
              <a:t> license</a:t>
            </a:r>
          </a:p>
        </p:txBody>
      </p:sp>
      <p:sp>
        <p:nvSpPr>
          <p:cNvPr id="4" name="Slide Number Placeholder 3"/>
          <p:cNvSpPr>
            <a:spLocks noGrp="1"/>
          </p:cNvSpPr>
          <p:nvPr>
            <p:ph type="sldNum" sz="quarter" idx="5"/>
          </p:nvPr>
        </p:nvSpPr>
        <p:spPr/>
        <p:txBody>
          <a:bodyPr/>
          <a:lstStyle/>
          <a:p>
            <a:fld id="{FD755BB8-036D-46DB-A5AB-540BFCA7C15B}" type="slidenum">
              <a:rPr lang="en-US" smtClean="0"/>
              <a:t>5</a:t>
            </a:fld>
            <a:endParaRPr lang="en-US"/>
          </a:p>
        </p:txBody>
      </p:sp>
    </p:spTree>
    <p:extLst>
      <p:ext uri="{BB962C8B-B14F-4D97-AF65-F5344CB8AC3E}">
        <p14:creationId xmlns:p14="http://schemas.microsoft.com/office/powerpoint/2010/main" val="2090072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155206" y="6513910"/>
            <a:ext cx="3943826" cy="342900"/>
          </a:xfrm>
          <a:prstGeom prst="rect">
            <a:avLst/>
          </a:prstGeom>
        </p:spPr>
        <p:txBody>
          <a:bodyPr/>
          <a:lstStyle/>
          <a:p>
            <a:fld id="{F0EB2F42-7EB3-426A-AE0F-BE645EFDC311}" type="slidenum">
              <a:rPr lang="en-US" smtClean="0"/>
              <a:pPr/>
              <a:t>6</a:t>
            </a:fld>
            <a:endParaRPr lang="en-US"/>
          </a:p>
        </p:txBody>
      </p:sp>
    </p:spTree>
    <p:extLst>
      <p:ext uri="{BB962C8B-B14F-4D97-AF65-F5344CB8AC3E}">
        <p14:creationId xmlns:p14="http://schemas.microsoft.com/office/powerpoint/2010/main" val="990708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155206" y="6513910"/>
            <a:ext cx="3943826" cy="342900"/>
          </a:xfrm>
          <a:prstGeom prst="rect">
            <a:avLst/>
          </a:prstGeom>
        </p:spPr>
        <p:txBody>
          <a:bodyPr/>
          <a:lstStyle/>
          <a:p>
            <a:fld id="{F0EB2F42-7EB3-426A-AE0F-BE645EFDC311}" type="slidenum">
              <a:rPr lang="en-US" smtClean="0"/>
              <a:pPr/>
              <a:t>7</a:t>
            </a:fld>
            <a:endParaRPr lang="en-US"/>
          </a:p>
        </p:txBody>
      </p:sp>
    </p:spTree>
    <p:extLst>
      <p:ext uri="{BB962C8B-B14F-4D97-AF65-F5344CB8AC3E}">
        <p14:creationId xmlns:p14="http://schemas.microsoft.com/office/powerpoint/2010/main" val="840430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795"/>
              </a:spcBef>
            </a:pPr>
            <a:r>
              <a:rPr lang="en-US" sz="1400" spc="65">
                <a:solidFill>
                  <a:srgbClr val="231F20"/>
                </a:solidFill>
                <a:latin typeface="Arial"/>
                <a:cs typeface="Arial"/>
                <a:hlinkClick r:id="rId3"/>
              </a:rPr>
              <a:t>www.romanpichler.com</a:t>
            </a:r>
            <a:endParaRPr lang="en-US" sz="1400">
              <a:latin typeface="Arial"/>
              <a:cs typeface="Arial"/>
            </a:endParaRPr>
          </a:p>
          <a:p>
            <a:pPr marL="12700">
              <a:lnSpc>
                <a:spcPct val="100000"/>
              </a:lnSpc>
              <a:spcBef>
                <a:spcPts val="425"/>
              </a:spcBef>
            </a:pPr>
            <a:r>
              <a:rPr lang="en-US" sz="900" spc="20">
                <a:solidFill>
                  <a:srgbClr val="231F20"/>
                </a:solidFill>
                <a:latin typeface="Arial"/>
                <a:cs typeface="Arial"/>
              </a:rPr>
              <a:t>Template</a:t>
            </a:r>
            <a:r>
              <a:rPr lang="en-US" sz="900" spc="-25">
                <a:solidFill>
                  <a:srgbClr val="231F20"/>
                </a:solidFill>
                <a:latin typeface="Arial"/>
                <a:cs typeface="Arial"/>
              </a:rPr>
              <a:t> </a:t>
            </a:r>
            <a:r>
              <a:rPr lang="en-US" sz="900" spc="35">
                <a:solidFill>
                  <a:srgbClr val="231F20"/>
                </a:solidFill>
                <a:latin typeface="Arial"/>
                <a:cs typeface="Arial"/>
              </a:rPr>
              <a:t>version</a:t>
            </a:r>
            <a:r>
              <a:rPr lang="en-US" sz="900" spc="-25">
                <a:solidFill>
                  <a:srgbClr val="231F20"/>
                </a:solidFill>
                <a:latin typeface="Arial"/>
                <a:cs typeface="Arial"/>
              </a:rPr>
              <a:t> </a:t>
            </a:r>
            <a:r>
              <a:rPr lang="en-US" sz="900" spc="50">
                <a:solidFill>
                  <a:srgbClr val="231F20"/>
                </a:solidFill>
                <a:latin typeface="Arial"/>
                <a:cs typeface="Arial"/>
              </a:rPr>
              <a:t>02/20</a:t>
            </a:r>
            <a:endParaRPr lang="en-US" sz="900">
              <a:latin typeface="Arial"/>
              <a:cs typeface="Arial"/>
            </a:endParaRPr>
          </a:p>
          <a:p>
            <a:r>
              <a:rPr lang="en-US"/>
              <a:t>This work is licensed under a Creative Commons  Attribution-</a:t>
            </a:r>
            <a:r>
              <a:rPr lang="en-US" err="1"/>
              <a:t>ShareAlike</a:t>
            </a:r>
            <a:r>
              <a:rPr lang="en-US"/>
              <a:t> 4.0 </a:t>
            </a:r>
            <a:r>
              <a:rPr lang="en-US" err="1"/>
              <a:t>Unported</a:t>
            </a:r>
            <a:r>
              <a:rPr lang="en-US"/>
              <a:t> license</a:t>
            </a:r>
          </a:p>
        </p:txBody>
      </p:sp>
      <p:sp>
        <p:nvSpPr>
          <p:cNvPr id="4" name="Slide Number Placeholder 3"/>
          <p:cNvSpPr>
            <a:spLocks noGrp="1"/>
          </p:cNvSpPr>
          <p:nvPr>
            <p:ph type="sldNum" sz="quarter" idx="5"/>
          </p:nvPr>
        </p:nvSpPr>
        <p:spPr/>
        <p:txBody>
          <a:bodyPr/>
          <a:lstStyle/>
          <a:p>
            <a:fld id="{FD755BB8-036D-46DB-A5AB-540BFCA7C15B}" type="slidenum">
              <a:rPr lang="en-US" smtClean="0"/>
              <a:t>8</a:t>
            </a:fld>
            <a:endParaRPr lang="en-US"/>
          </a:p>
        </p:txBody>
      </p:sp>
    </p:spTree>
    <p:extLst>
      <p:ext uri="{BB962C8B-B14F-4D97-AF65-F5344CB8AC3E}">
        <p14:creationId xmlns:p14="http://schemas.microsoft.com/office/powerpoint/2010/main" val="1963118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155206" y="6513910"/>
            <a:ext cx="3943826" cy="342900"/>
          </a:xfrm>
          <a:prstGeom prst="rect">
            <a:avLst/>
          </a:prstGeom>
        </p:spPr>
        <p:txBody>
          <a:bodyPr/>
          <a:lstStyle/>
          <a:p>
            <a:fld id="{F0EB2F42-7EB3-426A-AE0F-BE645EFDC311}" type="slidenum">
              <a:rPr lang="en-US" smtClean="0"/>
              <a:pPr/>
              <a:t>9</a:t>
            </a:fld>
            <a:endParaRPr lang="en-US"/>
          </a:p>
        </p:txBody>
      </p:sp>
    </p:spTree>
    <p:extLst>
      <p:ext uri="{BB962C8B-B14F-4D97-AF65-F5344CB8AC3E}">
        <p14:creationId xmlns:p14="http://schemas.microsoft.com/office/powerpoint/2010/main" val="889799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 phot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rcRect/>
          <a:stretch/>
        </p:blipFill>
        <p:spPr>
          <a:xfrm>
            <a:off x="546099" y="1859096"/>
            <a:ext cx="8051804" cy="3289167"/>
          </a:xfrm>
          <a:prstGeom prst="rect">
            <a:avLst/>
          </a:prstGeom>
          <a:noFill/>
          <a:ln>
            <a:noFill/>
          </a:ln>
        </p:spPr>
      </p:pic>
      <p:sp>
        <p:nvSpPr>
          <p:cNvPr id="2" name="Title 1"/>
          <p:cNvSpPr>
            <a:spLocks noGrp="1"/>
          </p:cNvSpPr>
          <p:nvPr userDrawn="1">
            <p:ph type="ctrTitle" hasCustomPrompt="1"/>
          </p:nvPr>
        </p:nvSpPr>
        <p:spPr>
          <a:xfrm>
            <a:off x="1760202" y="478281"/>
            <a:ext cx="6845905" cy="793704"/>
          </a:xfrm>
          <a:prstGeom prst="rect">
            <a:avLst/>
          </a:prstGeom>
        </p:spPr>
        <p:txBody>
          <a:bodyPr lIns="0" tIns="0" rIns="0" bIns="0" anchor="b">
            <a:noAutofit/>
          </a:bodyPr>
          <a:lstStyle>
            <a:lvl1pPr>
              <a:lnSpc>
                <a:spcPct val="90000"/>
              </a:lnSpc>
              <a:defRPr sz="3000">
                <a:solidFill>
                  <a:schemeClr val="accent1"/>
                </a:solidFill>
              </a:defRPr>
            </a:lvl1pPr>
          </a:lstStyle>
          <a:p>
            <a:r>
              <a:rPr lang="en-US"/>
              <a:t>Click to Edit Master Title Style</a:t>
            </a:r>
          </a:p>
        </p:txBody>
      </p:sp>
      <p:sp>
        <p:nvSpPr>
          <p:cNvPr id="3" name="Subtitle 2"/>
          <p:cNvSpPr>
            <a:spLocks noGrp="1"/>
          </p:cNvSpPr>
          <p:nvPr userDrawn="1">
            <p:ph type="subTitle" idx="1" hasCustomPrompt="1"/>
          </p:nvPr>
        </p:nvSpPr>
        <p:spPr>
          <a:xfrm>
            <a:off x="1760202" y="1296153"/>
            <a:ext cx="6845905" cy="565617"/>
          </a:xfrm>
          <a:prstGeom prst="rect">
            <a:avLst/>
          </a:prstGeom>
        </p:spPr>
        <p:txBody>
          <a:bodyPr lIns="0" tIns="0" rIns="0" bIns="0" anchor="t">
            <a:noAutofit/>
          </a:bodyPr>
          <a:lstStyle>
            <a:lvl1pPr marL="0" indent="0" algn="l">
              <a:lnSpc>
                <a:spcPct val="90000"/>
              </a:lnSpc>
              <a:spcBef>
                <a:spcPts val="0"/>
              </a:spcBef>
              <a:spcAft>
                <a:spcPts val="0"/>
              </a:spcAft>
              <a:buNone/>
              <a:defRPr sz="16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5" name="Group 4">
            <a:extLst>
              <a:ext uri="{FF2B5EF4-FFF2-40B4-BE49-F238E27FC236}">
                <a16:creationId xmlns:a16="http://schemas.microsoft.com/office/drawing/2014/main" id="{1C6DA5B7-6D9F-4DCA-9C92-2B3D7BB5C217}"/>
              </a:ext>
            </a:extLst>
          </p:cNvPr>
          <p:cNvGrpSpPr/>
          <p:nvPr userDrawn="1"/>
        </p:nvGrpSpPr>
        <p:grpSpPr>
          <a:xfrm>
            <a:off x="311150" y="862979"/>
            <a:ext cx="1223459" cy="1224592"/>
            <a:chOff x="311150" y="862979"/>
            <a:chExt cx="1223459" cy="1224592"/>
          </a:xfrm>
        </p:grpSpPr>
        <p:sp>
          <p:nvSpPr>
            <p:cNvPr id="54" name="Rectangle 53"/>
            <p:cNvSpPr>
              <a:spLocks noChangeAspect="1"/>
            </p:cNvSpPr>
            <p:nvPr userDrawn="1"/>
          </p:nvSpPr>
          <p:spPr>
            <a:xfrm>
              <a:off x="311150" y="862979"/>
              <a:ext cx="1223459" cy="1224592"/>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sz="1800">
                <a:solidFill>
                  <a:prstClr val="white"/>
                </a:solidFill>
              </a:endParaRPr>
            </a:p>
          </p:txBody>
        </p:sp>
        <p:sp>
          <p:nvSpPr>
            <p:cNvPr id="20" name="Freeform 9">
              <a:extLst>
                <a:ext uri="{FF2B5EF4-FFF2-40B4-BE49-F238E27FC236}">
                  <a16:creationId xmlns:a16="http://schemas.microsoft.com/office/drawing/2014/main" id="{60FD5821-4699-454E-86AA-5BCB2E70D0B6}"/>
                </a:ext>
              </a:extLst>
            </p:cNvPr>
            <p:cNvSpPr>
              <a:spLocks noChangeAspect="1" noEditPoints="1"/>
            </p:cNvSpPr>
            <p:nvPr userDrawn="1"/>
          </p:nvSpPr>
          <p:spPr bwMode="auto">
            <a:xfrm>
              <a:off x="511058" y="1415839"/>
              <a:ext cx="846757" cy="118872"/>
            </a:xfrm>
            <a:custGeom>
              <a:avLst/>
              <a:gdLst>
                <a:gd name="T0" fmla="*/ 2816 w 28721"/>
                <a:gd name="T1" fmla="*/ 2190 h 4032"/>
                <a:gd name="T2" fmla="*/ 2963 w 28721"/>
                <a:gd name="T3" fmla="*/ 3530 h 4032"/>
                <a:gd name="T4" fmla="*/ 2225 w 28721"/>
                <a:gd name="T5" fmla="*/ 231 h 4032"/>
                <a:gd name="T6" fmla="*/ 2956 w 28721"/>
                <a:gd name="T7" fmla="*/ 1108 h 4032"/>
                <a:gd name="T8" fmla="*/ 1761 w 28721"/>
                <a:gd name="T9" fmla="*/ 1754 h 4032"/>
                <a:gd name="T10" fmla="*/ 2330 w 28721"/>
                <a:gd name="T11" fmla="*/ 2484 h 4032"/>
                <a:gd name="T12" fmla="*/ 2449 w 28721"/>
                <a:gd name="T13" fmla="*/ 3076 h 4032"/>
                <a:gd name="T14" fmla="*/ 5839 w 28721"/>
                <a:gd name="T15" fmla="*/ 4019 h 4032"/>
                <a:gd name="T16" fmla="*/ 4666 w 28721"/>
                <a:gd name="T17" fmla="*/ 3246 h 4032"/>
                <a:gd name="T18" fmla="*/ 5210 w 28721"/>
                <a:gd name="T19" fmla="*/ 2316 h 4032"/>
                <a:gd name="T20" fmla="*/ 6435 w 28721"/>
                <a:gd name="T21" fmla="*/ 1799 h 4032"/>
                <a:gd name="T22" fmla="*/ 5536 w 28721"/>
                <a:gd name="T23" fmla="*/ 1093 h 4032"/>
                <a:gd name="T24" fmla="*/ 7058 w 28721"/>
                <a:gd name="T25" fmla="*/ 1499 h 4032"/>
                <a:gd name="T26" fmla="*/ 5971 w 28721"/>
                <a:gd name="T27" fmla="*/ 2636 h 4032"/>
                <a:gd name="T28" fmla="*/ 5380 w 28721"/>
                <a:gd name="T29" fmla="*/ 3327 h 4032"/>
                <a:gd name="T30" fmla="*/ 6539 w 28721"/>
                <a:gd name="T31" fmla="*/ 3228 h 4032"/>
                <a:gd name="T32" fmla="*/ 8038 w 28721"/>
                <a:gd name="T33" fmla="*/ 3596 h 4032"/>
                <a:gd name="T34" fmla="*/ 7681 w 28721"/>
                <a:gd name="T35" fmla="*/ 2100 h 4032"/>
                <a:gd name="T36" fmla="*/ 8832 w 28721"/>
                <a:gd name="T37" fmla="*/ 1062 h 4032"/>
                <a:gd name="T38" fmla="*/ 9729 w 28721"/>
                <a:gd name="T39" fmla="*/ 1861 h 4032"/>
                <a:gd name="T40" fmla="*/ 8389 w 28721"/>
                <a:gd name="T41" fmla="*/ 2057 h 4032"/>
                <a:gd name="T42" fmla="*/ 9132 w 28721"/>
                <a:gd name="T43" fmla="*/ 3462 h 4032"/>
                <a:gd name="T44" fmla="*/ 9754 w 28721"/>
                <a:gd name="T45" fmla="*/ 3899 h 4032"/>
                <a:gd name="T46" fmla="*/ 14745 w 28721"/>
                <a:gd name="T47" fmla="*/ 3907 h 4032"/>
                <a:gd name="T48" fmla="*/ 14883 w 28721"/>
                <a:gd name="T49" fmla="*/ 1103 h 4032"/>
                <a:gd name="T50" fmla="*/ 16241 w 28721"/>
                <a:gd name="T51" fmla="*/ 1476 h 4032"/>
                <a:gd name="T52" fmla="*/ 16521 w 28721"/>
                <a:gd name="T53" fmla="*/ 3099 h 4032"/>
                <a:gd name="T54" fmla="*/ 15431 w 28721"/>
                <a:gd name="T55" fmla="*/ 4017 h 4032"/>
                <a:gd name="T56" fmla="*/ 14300 w 28721"/>
                <a:gd name="T57" fmla="*/ 2733 h 4032"/>
                <a:gd name="T58" fmla="*/ 15698 w 28721"/>
                <a:gd name="T59" fmla="*/ 3208 h 4032"/>
                <a:gd name="T60" fmla="*/ 15283 w 28721"/>
                <a:gd name="T61" fmla="*/ 1625 h 4032"/>
                <a:gd name="T62" fmla="*/ 17145 w 28721"/>
                <a:gd name="T63" fmla="*/ 3434 h 4032"/>
                <a:gd name="T64" fmla="*/ 16998 w 28721"/>
                <a:gd name="T65" fmla="*/ 1894 h 4032"/>
                <a:gd name="T66" fmla="*/ 18344 w 28721"/>
                <a:gd name="T67" fmla="*/ 1039 h 4032"/>
                <a:gd name="T68" fmla="*/ 19717 w 28721"/>
                <a:gd name="T69" fmla="*/ 1789 h 4032"/>
                <a:gd name="T70" fmla="*/ 19678 w 28721"/>
                <a:gd name="T71" fmla="*/ 3337 h 4032"/>
                <a:gd name="T72" fmla="*/ 18325 w 28721"/>
                <a:gd name="T73" fmla="*/ 1615 h 4032"/>
                <a:gd name="T74" fmla="*/ 17674 w 28721"/>
                <a:gd name="T75" fmla="*/ 3088 h 4032"/>
                <a:gd name="T76" fmla="*/ 19207 w 28721"/>
                <a:gd name="T77" fmla="*/ 2859 h 4032"/>
                <a:gd name="T78" fmla="*/ 22043 w 28721"/>
                <a:gd name="T79" fmla="*/ 3635 h 4032"/>
                <a:gd name="T80" fmla="*/ 20530 w 28721"/>
                <a:gd name="T81" fmla="*/ 3877 h 4032"/>
                <a:gd name="T82" fmla="*/ 20161 w 28721"/>
                <a:gd name="T83" fmla="*/ 2815 h 4032"/>
                <a:gd name="T84" fmla="*/ 21619 w 28721"/>
                <a:gd name="T85" fmla="*/ 2226 h 4032"/>
                <a:gd name="T86" fmla="*/ 21302 w 28721"/>
                <a:gd name="T87" fmla="*/ 1643 h 4032"/>
                <a:gd name="T88" fmla="*/ 21852 w 28721"/>
                <a:gd name="T89" fmla="*/ 1093 h 4032"/>
                <a:gd name="T90" fmla="*/ 22695 w 28721"/>
                <a:gd name="T91" fmla="*/ 1994 h 4032"/>
                <a:gd name="T92" fmla="*/ 20917 w 28721"/>
                <a:gd name="T93" fmla="*/ 2772 h 4032"/>
                <a:gd name="T94" fmla="*/ 21205 w 28721"/>
                <a:gd name="T95" fmla="*/ 3525 h 4032"/>
                <a:gd name="T96" fmla="*/ 23899 w 28721"/>
                <a:gd name="T97" fmla="*/ 1705 h 4032"/>
                <a:gd name="T98" fmla="*/ 24421 w 28721"/>
                <a:gd name="T99" fmla="*/ 1829 h 4032"/>
                <a:gd name="T100" fmla="*/ 27278 w 28721"/>
                <a:gd name="T101" fmla="*/ 3489 h 4032"/>
                <a:gd name="T102" fmla="*/ 25927 w 28721"/>
                <a:gd name="T103" fmla="*/ 3971 h 4032"/>
                <a:gd name="T104" fmla="*/ 24992 w 28721"/>
                <a:gd name="T105" fmla="*/ 2832 h 4032"/>
                <a:gd name="T106" fmla="*/ 25500 w 28721"/>
                <a:gd name="T107" fmla="*/ 1317 h 4032"/>
                <a:gd name="T108" fmla="*/ 26918 w 28721"/>
                <a:gd name="T109" fmla="*/ 1209 h 4032"/>
                <a:gd name="T110" fmla="*/ 25682 w 28721"/>
                <a:gd name="T111" fmla="*/ 2189 h 4032"/>
                <a:gd name="T112" fmla="*/ 26619 w 28721"/>
                <a:gd name="T113" fmla="*/ 3439 h 4032"/>
                <a:gd name="T114" fmla="*/ 27038 w 28721"/>
                <a:gd name="T115" fmla="*/ 1860 h 4032"/>
                <a:gd name="T116" fmla="*/ 28311 w 28721"/>
                <a:gd name="T117" fmla="*/ 380 h 4032"/>
                <a:gd name="T118" fmla="*/ 28305 w 28721"/>
                <a:gd name="T119" fmla="*/ 251 h 4032"/>
                <a:gd name="T120" fmla="*/ 28563 w 28721"/>
                <a:gd name="T121" fmla="*/ 59 h 4032"/>
                <a:gd name="T122" fmla="*/ 28584 w 28721"/>
                <a:gd name="T123" fmla="*/ 221 h 4032"/>
                <a:gd name="T124" fmla="*/ 28522 w 28721"/>
                <a:gd name="T125" fmla="*/ 211 h 4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21" h="4032">
                  <a:moveTo>
                    <a:pt x="2956" y="1136"/>
                  </a:moveTo>
                  <a:lnTo>
                    <a:pt x="2956" y="1136"/>
                  </a:lnTo>
                  <a:lnTo>
                    <a:pt x="2955" y="1179"/>
                  </a:lnTo>
                  <a:lnTo>
                    <a:pt x="2953" y="1221"/>
                  </a:lnTo>
                  <a:lnTo>
                    <a:pt x="2949" y="1261"/>
                  </a:lnTo>
                  <a:lnTo>
                    <a:pt x="2944" y="1301"/>
                  </a:lnTo>
                  <a:lnTo>
                    <a:pt x="2938" y="1339"/>
                  </a:lnTo>
                  <a:lnTo>
                    <a:pt x="2929" y="1375"/>
                  </a:lnTo>
                  <a:lnTo>
                    <a:pt x="2921" y="1411"/>
                  </a:lnTo>
                  <a:lnTo>
                    <a:pt x="2911" y="1446"/>
                  </a:lnTo>
                  <a:lnTo>
                    <a:pt x="2899" y="1479"/>
                  </a:lnTo>
                  <a:lnTo>
                    <a:pt x="2886" y="1512"/>
                  </a:lnTo>
                  <a:lnTo>
                    <a:pt x="2873" y="1542"/>
                  </a:lnTo>
                  <a:lnTo>
                    <a:pt x="2858" y="1573"/>
                  </a:lnTo>
                  <a:lnTo>
                    <a:pt x="2842" y="1602"/>
                  </a:lnTo>
                  <a:lnTo>
                    <a:pt x="2826" y="1629"/>
                  </a:lnTo>
                  <a:lnTo>
                    <a:pt x="2809" y="1657"/>
                  </a:lnTo>
                  <a:lnTo>
                    <a:pt x="2790" y="1683"/>
                  </a:lnTo>
                  <a:lnTo>
                    <a:pt x="2771" y="1708"/>
                  </a:lnTo>
                  <a:lnTo>
                    <a:pt x="2751" y="1732"/>
                  </a:lnTo>
                  <a:lnTo>
                    <a:pt x="2730" y="1755"/>
                  </a:lnTo>
                  <a:lnTo>
                    <a:pt x="2708" y="1778"/>
                  </a:lnTo>
                  <a:lnTo>
                    <a:pt x="2686" y="1799"/>
                  </a:lnTo>
                  <a:lnTo>
                    <a:pt x="2664" y="1820"/>
                  </a:lnTo>
                  <a:lnTo>
                    <a:pt x="2640" y="1840"/>
                  </a:lnTo>
                  <a:lnTo>
                    <a:pt x="2617" y="1860"/>
                  </a:lnTo>
                  <a:lnTo>
                    <a:pt x="2592" y="1878"/>
                  </a:lnTo>
                  <a:lnTo>
                    <a:pt x="2568" y="1896"/>
                  </a:lnTo>
                  <a:lnTo>
                    <a:pt x="2542" y="1913"/>
                  </a:lnTo>
                  <a:lnTo>
                    <a:pt x="2517" y="1929"/>
                  </a:lnTo>
                  <a:lnTo>
                    <a:pt x="2491" y="1945"/>
                  </a:lnTo>
                  <a:lnTo>
                    <a:pt x="2465" y="1960"/>
                  </a:lnTo>
                  <a:lnTo>
                    <a:pt x="2412" y="1989"/>
                  </a:lnTo>
                  <a:lnTo>
                    <a:pt x="2412" y="1989"/>
                  </a:lnTo>
                  <a:lnTo>
                    <a:pt x="2453" y="2004"/>
                  </a:lnTo>
                  <a:lnTo>
                    <a:pt x="2494" y="2019"/>
                  </a:lnTo>
                  <a:lnTo>
                    <a:pt x="2534" y="2034"/>
                  </a:lnTo>
                  <a:lnTo>
                    <a:pt x="2573" y="2051"/>
                  </a:lnTo>
                  <a:lnTo>
                    <a:pt x="2611" y="2068"/>
                  </a:lnTo>
                  <a:lnTo>
                    <a:pt x="2647" y="2087"/>
                  </a:lnTo>
                  <a:lnTo>
                    <a:pt x="2683" y="2106"/>
                  </a:lnTo>
                  <a:lnTo>
                    <a:pt x="2719" y="2125"/>
                  </a:lnTo>
                  <a:lnTo>
                    <a:pt x="2752" y="2146"/>
                  </a:lnTo>
                  <a:lnTo>
                    <a:pt x="2785" y="2167"/>
                  </a:lnTo>
                  <a:lnTo>
                    <a:pt x="2816" y="2190"/>
                  </a:lnTo>
                  <a:lnTo>
                    <a:pt x="2847" y="2213"/>
                  </a:lnTo>
                  <a:lnTo>
                    <a:pt x="2876" y="2237"/>
                  </a:lnTo>
                  <a:lnTo>
                    <a:pt x="2904" y="2262"/>
                  </a:lnTo>
                  <a:lnTo>
                    <a:pt x="2932" y="2288"/>
                  </a:lnTo>
                  <a:lnTo>
                    <a:pt x="2957" y="2316"/>
                  </a:lnTo>
                  <a:lnTo>
                    <a:pt x="2981" y="2344"/>
                  </a:lnTo>
                  <a:lnTo>
                    <a:pt x="3004" y="2373"/>
                  </a:lnTo>
                  <a:lnTo>
                    <a:pt x="3026" y="2404"/>
                  </a:lnTo>
                  <a:lnTo>
                    <a:pt x="3046" y="2435"/>
                  </a:lnTo>
                  <a:lnTo>
                    <a:pt x="3065" y="2468"/>
                  </a:lnTo>
                  <a:lnTo>
                    <a:pt x="3082" y="2502"/>
                  </a:lnTo>
                  <a:lnTo>
                    <a:pt x="3097" y="2538"/>
                  </a:lnTo>
                  <a:lnTo>
                    <a:pt x="3112" y="2575"/>
                  </a:lnTo>
                  <a:lnTo>
                    <a:pt x="3125" y="2612"/>
                  </a:lnTo>
                  <a:lnTo>
                    <a:pt x="3136" y="2652"/>
                  </a:lnTo>
                  <a:lnTo>
                    <a:pt x="3146" y="2692"/>
                  </a:lnTo>
                  <a:lnTo>
                    <a:pt x="3153" y="2735"/>
                  </a:lnTo>
                  <a:lnTo>
                    <a:pt x="3159" y="2778"/>
                  </a:lnTo>
                  <a:lnTo>
                    <a:pt x="3163" y="2823"/>
                  </a:lnTo>
                  <a:lnTo>
                    <a:pt x="3167" y="2871"/>
                  </a:lnTo>
                  <a:lnTo>
                    <a:pt x="3168" y="2919"/>
                  </a:lnTo>
                  <a:lnTo>
                    <a:pt x="3168" y="2919"/>
                  </a:lnTo>
                  <a:lnTo>
                    <a:pt x="3167" y="2950"/>
                  </a:lnTo>
                  <a:lnTo>
                    <a:pt x="3165" y="2982"/>
                  </a:lnTo>
                  <a:lnTo>
                    <a:pt x="3163" y="3012"/>
                  </a:lnTo>
                  <a:lnTo>
                    <a:pt x="3161" y="3043"/>
                  </a:lnTo>
                  <a:lnTo>
                    <a:pt x="3157" y="3073"/>
                  </a:lnTo>
                  <a:lnTo>
                    <a:pt x="3153" y="3102"/>
                  </a:lnTo>
                  <a:lnTo>
                    <a:pt x="3148" y="3132"/>
                  </a:lnTo>
                  <a:lnTo>
                    <a:pt x="3141" y="3160"/>
                  </a:lnTo>
                  <a:lnTo>
                    <a:pt x="3135" y="3188"/>
                  </a:lnTo>
                  <a:lnTo>
                    <a:pt x="3128" y="3216"/>
                  </a:lnTo>
                  <a:lnTo>
                    <a:pt x="3119" y="3243"/>
                  </a:lnTo>
                  <a:lnTo>
                    <a:pt x="3110" y="3269"/>
                  </a:lnTo>
                  <a:lnTo>
                    <a:pt x="3100" y="3295"/>
                  </a:lnTo>
                  <a:lnTo>
                    <a:pt x="3090" y="3322"/>
                  </a:lnTo>
                  <a:lnTo>
                    <a:pt x="3078" y="3347"/>
                  </a:lnTo>
                  <a:lnTo>
                    <a:pt x="3067" y="3371"/>
                  </a:lnTo>
                  <a:lnTo>
                    <a:pt x="3054" y="3395"/>
                  </a:lnTo>
                  <a:lnTo>
                    <a:pt x="3041" y="3419"/>
                  </a:lnTo>
                  <a:lnTo>
                    <a:pt x="3027" y="3442"/>
                  </a:lnTo>
                  <a:lnTo>
                    <a:pt x="3011" y="3465"/>
                  </a:lnTo>
                  <a:lnTo>
                    <a:pt x="2997" y="3487"/>
                  </a:lnTo>
                  <a:lnTo>
                    <a:pt x="2980" y="3510"/>
                  </a:lnTo>
                  <a:lnTo>
                    <a:pt x="2963" y="3530"/>
                  </a:lnTo>
                  <a:lnTo>
                    <a:pt x="2945" y="3551"/>
                  </a:lnTo>
                  <a:lnTo>
                    <a:pt x="2927" y="3571"/>
                  </a:lnTo>
                  <a:lnTo>
                    <a:pt x="2908" y="3591"/>
                  </a:lnTo>
                  <a:lnTo>
                    <a:pt x="2889" y="3610"/>
                  </a:lnTo>
                  <a:lnTo>
                    <a:pt x="2869" y="3629"/>
                  </a:lnTo>
                  <a:lnTo>
                    <a:pt x="2848" y="3648"/>
                  </a:lnTo>
                  <a:lnTo>
                    <a:pt x="2827" y="3666"/>
                  </a:lnTo>
                  <a:lnTo>
                    <a:pt x="2805" y="3683"/>
                  </a:lnTo>
                  <a:lnTo>
                    <a:pt x="2782" y="3699"/>
                  </a:lnTo>
                  <a:lnTo>
                    <a:pt x="2759" y="3716"/>
                  </a:lnTo>
                  <a:lnTo>
                    <a:pt x="2734" y="3732"/>
                  </a:lnTo>
                  <a:lnTo>
                    <a:pt x="2710" y="3748"/>
                  </a:lnTo>
                  <a:lnTo>
                    <a:pt x="2685" y="3762"/>
                  </a:lnTo>
                  <a:lnTo>
                    <a:pt x="2659" y="3776"/>
                  </a:lnTo>
                  <a:lnTo>
                    <a:pt x="2633" y="3790"/>
                  </a:lnTo>
                  <a:lnTo>
                    <a:pt x="2605" y="3803"/>
                  </a:lnTo>
                  <a:lnTo>
                    <a:pt x="2578" y="3816"/>
                  </a:lnTo>
                  <a:lnTo>
                    <a:pt x="2550" y="3828"/>
                  </a:lnTo>
                  <a:lnTo>
                    <a:pt x="2521" y="3840"/>
                  </a:lnTo>
                  <a:lnTo>
                    <a:pt x="2492" y="3852"/>
                  </a:lnTo>
                  <a:lnTo>
                    <a:pt x="2463" y="3862"/>
                  </a:lnTo>
                  <a:lnTo>
                    <a:pt x="2432" y="3873"/>
                  </a:lnTo>
                  <a:lnTo>
                    <a:pt x="2401" y="3882"/>
                  </a:lnTo>
                  <a:lnTo>
                    <a:pt x="2369" y="3891"/>
                  </a:lnTo>
                  <a:lnTo>
                    <a:pt x="2338" y="3900"/>
                  </a:lnTo>
                  <a:lnTo>
                    <a:pt x="2273" y="3916"/>
                  </a:lnTo>
                  <a:lnTo>
                    <a:pt x="2205" y="3929"/>
                  </a:lnTo>
                  <a:lnTo>
                    <a:pt x="2135" y="3941"/>
                  </a:lnTo>
                  <a:lnTo>
                    <a:pt x="2064" y="3950"/>
                  </a:lnTo>
                  <a:lnTo>
                    <a:pt x="1991" y="3958"/>
                  </a:lnTo>
                  <a:lnTo>
                    <a:pt x="1916" y="3963"/>
                  </a:lnTo>
                  <a:lnTo>
                    <a:pt x="1840" y="3966"/>
                  </a:lnTo>
                  <a:lnTo>
                    <a:pt x="1761" y="3968"/>
                  </a:lnTo>
                  <a:lnTo>
                    <a:pt x="0" y="3968"/>
                  </a:lnTo>
                  <a:lnTo>
                    <a:pt x="0" y="163"/>
                  </a:lnTo>
                  <a:lnTo>
                    <a:pt x="1705" y="163"/>
                  </a:lnTo>
                  <a:lnTo>
                    <a:pt x="1705" y="163"/>
                  </a:lnTo>
                  <a:lnTo>
                    <a:pt x="1777" y="164"/>
                  </a:lnTo>
                  <a:lnTo>
                    <a:pt x="1846" y="167"/>
                  </a:lnTo>
                  <a:lnTo>
                    <a:pt x="1913" y="172"/>
                  </a:lnTo>
                  <a:lnTo>
                    <a:pt x="1979" y="179"/>
                  </a:lnTo>
                  <a:lnTo>
                    <a:pt x="2043" y="190"/>
                  </a:lnTo>
                  <a:lnTo>
                    <a:pt x="2106" y="201"/>
                  </a:lnTo>
                  <a:lnTo>
                    <a:pt x="2166" y="215"/>
                  </a:lnTo>
                  <a:lnTo>
                    <a:pt x="2225" y="231"/>
                  </a:lnTo>
                  <a:lnTo>
                    <a:pt x="2281" y="249"/>
                  </a:lnTo>
                  <a:lnTo>
                    <a:pt x="2335" y="268"/>
                  </a:lnTo>
                  <a:lnTo>
                    <a:pt x="2362" y="278"/>
                  </a:lnTo>
                  <a:lnTo>
                    <a:pt x="2387" y="290"/>
                  </a:lnTo>
                  <a:lnTo>
                    <a:pt x="2413" y="301"/>
                  </a:lnTo>
                  <a:lnTo>
                    <a:pt x="2438" y="313"/>
                  </a:lnTo>
                  <a:lnTo>
                    <a:pt x="2463" y="325"/>
                  </a:lnTo>
                  <a:lnTo>
                    <a:pt x="2486" y="338"/>
                  </a:lnTo>
                  <a:lnTo>
                    <a:pt x="2510" y="351"/>
                  </a:lnTo>
                  <a:lnTo>
                    <a:pt x="2532" y="365"/>
                  </a:lnTo>
                  <a:lnTo>
                    <a:pt x="2555" y="380"/>
                  </a:lnTo>
                  <a:lnTo>
                    <a:pt x="2576" y="394"/>
                  </a:lnTo>
                  <a:lnTo>
                    <a:pt x="2598" y="409"/>
                  </a:lnTo>
                  <a:lnTo>
                    <a:pt x="2618" y="425"/>
                  </a:lnTo>
                  <a:lnTo>
                    <a:pt x="2638" y="441"/>
                  </a:lnTo>
                  <a:lnTo>
                    <a:pt x="2658" y="457"/>
                  </a:lnTo>
                  <a:lnTo>
                    <a:pt x="2677" y="474"/>
                  </a:lnTo>
                  <a:lnTo>
                    <a:pt x="2695" y="492"/>
                  </a:lnTo>
                  <a:lnTo>
                    <a:pt x="2712" y="510"/>
                  </a:lnTo>
                  <a:lnTo>
                    <a:pt x="2730" y="528"/>
                  </a:lnTo>
                  <a:lnTo>
                    <a:pt x="2746" y="547"/>
                  </a:lnTo>
                  <a:lnTo>
                    <a:pt x="2763" y="566"/>
                  </a:lnTo>
                  <a:lnTo>
                    <a:pt x="2777" y="584"/>
                  </a:lnTo>
                  <a:lnTo>
                    <a:pt x="2792" y="604"/>
                  </a:lnTo>
                  <a:lnTo>
                    <a:pt x="2807" y="624"/>
                  </a:lnTo>
                  <a:lnTo>
                    <a:pt x="2820" y="645"/>
                  </a:lnTo>
                  <a:lnTo>
                    <a:pt x="2833" y="666"/>
                  </a:lnTo>
                  <a:lnTo>
                    <a:pt x="2846" y="688"/>
                  </a:lnTo>
                  <a:lnTo>
                    <a:pt x="2857" y="709"/>
                  </a:lnTo>
                  <a:lnTo>
                    <a:pt x="2869" y="731"/>
                  </a:lnTo>
                  <a:lnTo>
                    <a:pt x="2879" y="754"/>
                  </a:lnTo>
                  <a:lnTo>
                    <a:pt x="2889" y="777"/>
                  </a:lnTo>
                  <a:lnTo>
                    <a:pt x="2898" y="801"/>
                  </a:lnTo>
                  <a:lnTo>
                    <a:pt x="2906" y="825"/>
                  </a:lnTo>
                  <a:lnTo>
                    <a:pt x="2914" y="848"/>
                  </a:lnTo>
                  <a:lnTo>
                    <a:pt x="2921" y="873"/>
                  </a:lnTo>
                  <a:lnTo>
                    <a:pt x="2927" y="897"/>
                  </a:lnTo>
                  <a:lnTo>
                    <a:pt x="2934" y="922"/>
                  </a:lnTo>
                  <a:lnTo>
                    <a:pt x="2939" y="948"/>
                  </a:lnTo>
                  <a:lnTo>
                    <a:pt x="2943" y="974"/>
                  </a:lnTo>
                  <a:lnTo>
                    <a:pt x="2947" y="1000"/>
                  </a:lnTo>
                  <a:lnTo>
                    <a:pt x="2950" y="1026"/>
                  </a:lnTo>
                  <a:lnTo>
                    <a:pt x="2953" y="1053"/>
                  </a:lnTo>
                  <a:lnTo>
                    <a:pt x="2955" y="1081"/>
                  </a:lnTo>
                  <a:lnTo>
                    <a:pt x="2956" y="1108"/>
                  </a:lnTo>
                  <a:lnTo>
                    <a:pt x="2956" y="1136"/>
                  </a:lnTo>
                  <a:lnTo>
                    <a:pt x="2956" y="1136"/>
                  </a:lnTo>
                  <a:close/>
                  <a:moveTo>
                    <a:pt x="2288" y="1245"/>
                  </a:moveTo>
                  <a:lnTo>
                    <a:pt x="2288" y="1245"/>
                  </a:lnTo>
                  <a:lnTo>
                    <a:pt x="2287" y="1216"/>
                  </a:lnTo>
                  <a:lnTo>
                    <a:pt x="2284" y="1189"/>
                  </a:lnTo>
                  <a:lnTo>
                    <a:pt x="2281" y="1161"/>
                  </a:lnTo>
                  <a:lnTo>
                    <a:pt x="2276" y="1135"/>
                  </a:lnTo>
                  <a:lnTo>
                    <a:pt x="2270" y="1109"/>
                  </a:lnTo>
                  <a:lnTo>
                    <a:pt x="2262" y="1085"/>
                  </a:lnTo>
                  <a:lnTo>
                    <a:pt x="2254" y="1061"/>
                  </a:lnTo>
                  <a:lnTo>
                    <a:pt x="2244" y="1038"/>
                  </a:lnTo>
                  <a:lnTo>
                    <a:pt x="2232" y="1016"/>
                  </a:lnTo>
                  <a:lnTo>
                    <a:pt x="2219" y="994"/>
                  </a:lnTo>
                  <a:lnTo>
                    <a:pt x="2205" y="974"/>
                  </a:lnTo>
                  <a:lnTo>
                    <a:pt x="2189" y="954"/>
                  </a:lnTo>
                  <a:lnTo>
                    <a:pt x="2172" y="935"/>
                  </a:lnTo>
                  <a:lnTo>
                    <a:pt x="2154" y="917"/>
                  </a:lnTo>
                  <a:lnTo>
                    <a:pt x="2134" y="900"/>
                  </a:lnTo>
                  <a:lnTo>
                    <a:pt x="2115" y="883"/>
                  </a:lnTo>
                  <a:lnTo>
                    <a:pt x="2092" y="869"/>
                  </a:lnTo>
                  <a:lnTo>
                    <a:pt x="2069" y="854"/>
                  </a:lnTo>
                  <a:lnTo>
                    <a:pt x="2044" y="840"/>
                  </a:lnTo>
                  <a:lnTo>
                    <a:pt x="2019" y="828"/>
                  </a:lnTo>
                  <a:lnTo>
                    <a:pt x="1992" y="816"/>
                  </a:lnTo>
                  <a:lnTo>
                    <a:pt x="1965" y="806"/>
                  </a:lnTo>
                  <a:lnTo>
                    <a:pt x="1935" y="796"/>
                  </a:lnTo>
                  <a:lnTo>
                    <a:pt x="1905" y="788"/>
                  </a:lnTo>
                  <a:lnTo>
                    <a:pt x="1873" y="781"/>
                  </a:lnTo>
                  <a:lnTo>
                    <a:pt x="1840" y="773"/>
                  </a:lnTo>
                  <a:lnTo>
                    <a:pt x="1806" y="768"/>
                  </a:lnTo>
                  <a:lnTo>
                    <a:pt x="1770" y="764"/>
                  </a:lnTo>
                  <a:lnTo>
                    <a:pt x="1735" y="760"/>
                  </a:lnTo>
                  <a:lnTo>
                    <a:pt x="1697" y="758"/>
                  </a:lnTo>
                  <a:lnTo>
                    <a:pt x="1658" y="755"/>
                  </a:lnTo>
                  <a:lnTo>
                    <a:pt x="1619" y="755"/>
                  </a:lnTo>
                  <a:lnTo>
                    <a:pt x="658" y="755"/>
                  </a:lnTo>
                  <a:lnTo>
                    <a:pt x="658" y="1767"/>
                  </a:lnTo>
                  <a:lnTo>
                    <a:pt x="1570" y="1767"/>
                  </a:lnTo>
                  <a:lnTo>
                    <a:pt x="1570" y="1767"/>
                  </a:lnTo>
                  <a:lnTo>
                    <a:pt x="1610" y="1766"/>
                  </a:lnTo>
                  <a:lnTo>
                    <a:pt x="1649" y="1765"/>
                  </a:lnTo>
                  <a:lnTo>
                    <a:pt x="1688" y="1762"/>
                  </a:lnTo>
                  <a:lnTo>
                    <a:pt x="1724" y="1758"/>
                  </a:lnTo>
                  <a:lnTo>
                    <a:pt x="1761" y="1754"/>
                  </a:lnTo>
                  <a:lnTo>
                    <a:pt x="1796" y="1749"/>
                  </a:lnTo>
                  <a:lnTo>
                    <a:pt x="1830" y="1742"/>
                  </a:lnTo>
                  <a:lnTo>
                    <a:pt x="1864" y="1734"/>
                  </a:lnTo>
                  <a:lnTo>
                    <a:pt x="1895" y="1726"/>
                  </a:lnTo>
                  <a:lnTo>
                    <a:pt x="1927" y="1716"/>
                  </a:lnTo>
                  <a:lnTo>
                    <a:pt x="1957" y="1706"/>
                  </a:lnTo>
                  <a:lnTo>
                    <a:pt x="1985" y="1694"/>
                  </a:lnTo>
                  <a:lnTo>
                    <a:pt x="2014" y="1682"/>
                  </a:lnTo>
                  <a:lnTo>
                    <a:pt x="2040" y="1668"/>
                  </a:lnTo>
                  <a:lnTo>
                    <a:pt x="2065" y="1654"/>
                  </a:lnTo>
                  <a:lnTo>
                    <a:pt x="2089" y="1638"/>
                  </a:lnTo>
                  <a:lnTo>
                    <a:pt x="2112" y="1621"/>
                  </a:lnTo>
                  <a:lnTo>
                    <a:pt x="2134" y="1603"/>
                  </a:lnTo>
                  <a:lnTo>
                    <a:pt x="2154" y="1585"/>
                  </a:lnTo>
                  <a:lnTo>
                    <a:pt x="2173" y="1565"/>
                  </a:lnTo>
                  <a:lnTo>
                    <a:pt x="2191" y="1544"/>
                  </a:lnTo>
                  <a:lnTo>
                    <a:pt x="2208" y="1522"/>
                  </a:lnTo>
                  <a:lnTo>
                    <a:pt x="2223" y="1499"/>
                  </a:lnTo>
                  <a:lnTo>
                    <a:pt x="2236" y="1475"/>
                  </a:lnTo>
                  <a:lnTo>
                    <a:pt x="2248" y="1450"/>
                  </a:lnTo>
                  <a:lnTo>
                    <a:pt x="2258" y="1424"/>
                  </a:lnTo>
                  <a:lnTo>
                    <a:pt x="2267" y="1396"/>
                  </a:lnTo>
                  <a:lnTo>
                    <a:pt x="2274" y="1369"/>
                  </a:lnTo>
                  <a:lnTo>
                    <a:pt x="2280" y="1340"/>
                  </a:lnTo>
                  <a:lnTo>
                    <a:pt x="2284" y="1309"/>
                  </a:lnTo>
                  <a:lnTo>
                    <a:pt x="2287" y="1278"/>
                  </a:lnTo>
                  <a:lnTo>
                    <a:pt x="2288" y="1245"/>
                  </a:lnTo>
                  <a:lnTo>
                    <a:pt x="2288" y="1245"/>
                  </a:lnTo>
                  <a:close/>
                  <a:moveTo>
                    <a:pt x="2499" y="2847"/>
                  </a:moveTo>
                  <a:lnTo>
                    <a:pt x="2499" y="2847"/>
                  </a:lnTo>
                  <a:lnTo>
                    <a:pt x="2499" y="2817"/>
                  </a:lnTo>
                  <a:lnTo>
                    <a:pt x="2496" y="2788"/>
                  </a:lnTo>
                  <a:lnTo>
                    <a:pt x="2493" y="2759"/>
                  </a:lnTo>
                  <a:lnTo>
                    <a:pt x="2488" y="2732"/>
                  </a:lnTo>
                  <a:lnTo>
                    <a:pt x="2481" y="2705"/>
                  </a:lnTo>
                  <a:lnTo>
                    <a:pt x="2472" y="2679"/>
                  </a:lnTo>
                  <a:lnTo>
                    <a:pt x="2463" y="2653"/>
                  </a:lnTo>
                  <a:lnTo>
                    <a:pt x="2451" y="2629"/>
                  </a:lnTo>
                  <a:lnTo>
                    <a:pt x="2439" y="2606"/>
                  </a:lnTo>
                  <a:lnTo>
                    <a:pt x="2424" y="2584"/>
                  </a:lnTo>
                  <a:lnTo>
                    <a:pt x="2408" y="2562"/>
                  </a:lnTo>
                  <a:lnTo>
                    <a:pt x="2391" y="2541"/>
                  </a:lnTo>
                  <a:lnTo>
                    <a:pt x="2373" y="2521"/>
                  </a:lnTo>
                  <a:lnTo>
                    <a:pt x="2352" y="2502"/>
                  </a:lnTo>
                  <a:lnTo>
                    <a:pt x="2330" y="2484"/>
                  </a:lnTo>
                  <a:lnTo>
                    <a:pt x="2306" y="2468"/>
                  </a:lnTo>
                  <a:lnTo>
                    <a:pt x="2281" y="2452"/>
                  </a:lnTo>
                  <a:lnTo>
                    <a:pt x="2254" y="2436"/>
                  </a:lnTo>
                  <a:lnTo>
                    <a:pt x="2226" y="2423"/>
                  </a:lnTo>
                  <a:lnTo>
                    <a:pt x="2196" y="2409"/>
                  </a:lnTo>
                  <a:lnTo>
                    <a:pt x="2165" y="2397"/>
                  </a:lnTo>
                  <a:lnTo>
                    <a:pt x="2132" y="2386"/>
                  </a:lnTo>
                  <a:lnTo>
                    <a:pt x="2098" y="2375"/>
                  </a:lnTo>
                  <a:lnTo>
                    <a:pt x="2062" y="2367"/>
                  </a:lnTo>
                  <a:lnTo>
                    <a:pt x="2024" y="2359"/>
                  </a:lnTo>
                  <a:lnTo>
                    <a:pt x="1985" y="2351"/>
                  </a:lnTo>
                  <a:lnTo>
                    <a:pt x="1945" y="2346"/>
                  </a:lnTo>
                  <a:lnTo>
                    <a:pt x="1903" y="2341"/>
                  </a:lnTo>
                  <a:lnTo>
                    <a:pt x="1859" y="2337"/>
                  </a:lnTo>
                  <a:lnTo>
                    <a:pt x="1812" y="2334"/>
                  </a:lnTo>
                  <a:lnTo>
                    <a:pt x="1766" y="2332"/>
                  </a:lnTo>
                  <a:lnTo>
                    <a:pt x="1717" y="2332"/>
                  </a:lnTo>
                  <a:lnTo>
                    <a:pt x="658" y="2332"/>
                  </a:lnTo>
                  <a:lnTo>
                    <a:pt x="658" y="3375"/>
                  </a:lnTo>
                  <a:lnTo>
                    <a:pt x="1765" y="3375"/>
                  </a:lnTo>
                  <a:lnTo>
                    <a:pt x="1765" y="3375"/>
                  </a:lnTo>
                  <a:lnTo>
                    <a:pt x="1807" y="3374"/>
                  </a:lnTo>
                  <a:lnTo>
                    <a:pt x="1849" y="3373"/>
                  </a:lnTo>
                  <a:lnTo>
                    <a:pt x="1889" y="3370"/>
                  </a:lnTo>
                  <a:lnTo>
                    <a:pt x="1928" y="3367"/>
                  </a:lnTo>
                  <a:lnTo>
                    <a:pt x="1966" y="3362"/>
                  </a:lnTo>
                  <a:lnTo>
                    <a:pt x="2003" y="3356"/>
                  </a:lnTo>
                  <a:lnTo>
                    <a:pt x="2038" y="3349"/>
                  </a:lnTo>
                  <a:lnTo>
                    <a:pt x="2073" y="3342"/>
                  </a:lnTo>
                  <a:lnTo>
                    <a:pt x="2106" y="3332"/>
                  </a:lnTo>
                  <a:lnTo>
                    <a:pt x="2139" y="3323"/>
                  </a:lnTo>
                  <a:lnTo>
                    <a:pt x="2169" y="3311"/>
                  </a:lnTo>
                  <a:lnTo>
                    <a:pt x="2198" y="3300"/>
                  </a:lnTo>
                  <a:lnTo>
                    <a:pt x="2227" y="3287"/>
                  </a:lnTo>
                  <a:lnTo>
                    <a:pt x="2254" y="3272"/>
                  </a:lnTo>
                  <a:lnTo>
                    <a:pt x="2279" y="3258"/>
                  </a:lnTo>
                  <a:lnTo>
                    <a:pt x="2304" y="3242"/>
                  </a:lnTo>
                  <a:lnTo>
                    <a:pt x="2326" y="3224"/>
                  </a:lnTo>
                  <a:lnTo>
                    <a:pt x="2348" y="3206"/>
                  </a:lnTo>
                  <a:lnTo>
                    <a:pt x="2369" y="3187"/>
                  </a:lnTo>
                  <a:lnTo>
                    <a:pt x="2388" y="3167"/>
                  </a:lnTo>
                  <a:lnTo>
                    <a:pt x="2405" y="3146"/>
                  </a:lnTo>
                  <a:lnTo>
                    <a:pt x="2422" y="3124"/>
                  </a:lnTo>
                  <a:lnTo>
                    <a:pt x="2437" y="3100"/>
                  </a:lnTo>
                  <a:lnTo>
                    <a:pt x="2449" y="3076"/>
                  </a:lnTo>
                  <a:lnTo>
                    <a:pt x="2461" y="3051"/>
                  </a:lnTo>
                  <a:lnTo>
                    <a:pt x="2471" y="3025"/>
                  </a:lnTo>
                  <a:lnTo>
                    <a:pt x="2480" y="2999"/>
                  </a:lnTo>
                  <a:lnTo>
                    <a:pt x="2487" y="2970"/>
                  </a:lnTo>
                  <a:lnTo>
                    <a:pt x="2492" y="2941"/>
                  </a:lnTo>
                  <a:lnTo>
                    <a:pt x="2496" y="2910"/>
                  </a:lnTo>
                  <a:lnTo>
                    <a:pt x="2498" y="2880"/>
                  </a:lnTo>
                  <a:lnTo>
                    <a:pt x="2499" y="2847"/>
                  </a:lnTo>
                  <a:lnTo>
                    <a:pt x="2499" y="2847"/>
                  </a:lnTo>
                  <a:close/>
                  <a:moveTo>
                    <a:pt x="3612" y="3968"/>
                  </a:moveTo>
                  <a:lnTo>
                    <a:pt x="3612" y="0"/>
                  </a:lnTo>
                  <a:lnTo>
                    <a:pt x="4270" y="0"/>
                  </a:lnTo>
                  <a:lnTo>
                    <a:pt x="4270" y="3968"/>
                  </a:lnTo>
                  <a:lnTo>
                    <a:pt x="3612" y="3968"/>
                  </a:lnTo>
                  <a:close/>
                  <a:moveTo>
                    <a:pt x="6612" y="3968"/>
                  </a:moveTo>
                  <a:lnTo>
                    <a:pt x="6612" y="3614"/>
                  </a:lnTo>
                  <a:lnTo>
                    <a:pt x="6612" y="3614"/>
                  </a:lnTo>
                  <a:lnTo>
                    <a:pt x="6593" y="3635"/>
                  </a:lnTo>
                  <a:lnTo>
                    <a:pt x="6574" y="3657"/>
                  </a:lnTo>
                  <a:lnTo>
                    <a:pt x="6554" y="3678"/>
                  </a:lnTo>
                  <a:lnTo>
                    <a:pt x="6533" y="3699"/>
                  </a:lnTo>
                  <a:lnTo>
                    <a:pt x="6512" y="3719"/>
                  </a:lnTo>
                  <a:lnTo>
                    <a:pt x="6490" y="3739"/>
                  </a:lnTo>
                  <a:lnTo>
                    <a:pt x="6468" y="3758"/>
                  </a:lnTo>
                  <a:lnTo>
                    <a:pt x="6445" y="3777"/>
                  </a:lnTo>
                  <a:lnTo>
                    <a:pt x="6421" y="3796"/>
                  </a:lnTo>
                  <a:lnTo>
                    <a:pt x="6397" y="3814"/>
                  </a:lnTo>
                  <a:lnTo>
                    <a:pt x="6372" y="3831"/>
                  </a:lnTo>
                  <a:lnTo>
                    <a:pt x="6347" y="3847"/>
                  </a:lnTo>
                  <a:lnTo>
                    <a:pt x="6320" y="3864"/>
                  </a:lnTo>
                  <a:lnTo>
                    <a:pt x="6293" y="3879"/>
                  </a:lnTo>
                  <a:lnTo>
                    <a:pt x="6265" y="3895"/>
                  </a:lnTo>
                  <a:lnTo>
                    <a:pt x="6237" y="3908"/>
                  </a:lnTo>
                  <a:lnTo>
                    <a:pt x="6207" y="3922"/>
                  </a:lnTo>
                  <a:lnTo>
                    <a:pt x="6178" y="3934"/>
                  </a:lnTo>
                  <a:lnTo>
                    <a:pt x="6147" y="3947"/>
                  </a:lnTo>
                  <a:lnTo>
                    <a:pt x="6116" y="3959"/>
                  </a:lnTo>
                  <a:lnTo>
                    <a:pt x="6084" y="3969"/>
                  </a:lnTo>
                  <a:lnTo>
                    <a:pt x="6051" y="3978"/>
                  </a:lnTo>
                  <a:lnTo>
                    <a:pt x="6017" y="3988"/>
                  </a:lnTo>
                  <a:lnTo>
                    <a:pt x="5984" y="3995"/>
                  </a:lnTo>
                  <a:lnTo>
                    <a:pt x="5949" y="4003"/>
                  </a:lnTo>
                  <a:lnTo>
                    <a:pt x="5913" y="4009"/>
                  </a:lnTo>
                  <a:lnTo>
                    <a:pt x="5877" y="4014"/>
                  </a:lnTo>
                  <a:lnTo>
                    <a:pt x="5839" y="4019"/>
                  </a:lnTo>
                  <a:lnTo>
                    <a:pt x="5801" y="4023"/>
                  </a:lnTo>
                  <a:lnTo>
                    <a:pt x="5762" y="4026"/>
                  </a:lnTo>
                  <a:lnTo>
                    <a:pt x="5723" y="4027"/>
                  </a:lnTo>
                  <a:lnTo>
                    <a:pt x="5683" y="4027"/>
                  </a:lnTo>
                  <a:lnTo>
                    <a:pt x="5683" y="4027"/>
                  </a:lnTo>
                  <a:lnTo>
                    <a:pt x="5632" y="4027"/>
                  </a:lnTo>
                  <a:lnTo>
                    <a:pt x="5582" y="4024"/>
                  </a:lnTo>
                  <a:lnTo>
                    <a:pt x="5532" y="4019"/>
                  </a:lnTo>
                  <a:lnTo>
                    <a:pt x="5482" y="4013"/>
                  </a:lnTo>
                  <a:lnTo>
                    <a:pt x="5434" y="4005"/>
                  </a:lnTo>
                  <a:lnTo>
                    <a:pt x="5387" y="3995"/>
                  </a:lnTo>
                  <a:lnTo>
                    <a:pt x="5340" y="3983"/>
                  </a:lnTo>
                  <a:lnTo>
                    <a:pt x="5294" y="3970"/>
                  </a:lnTo>
                  <a:lnTo>
                    <a:pt x="5249" y="3954"/>
                  </a:lnTo>
                  <a:lnTo>
                    <a:pt x="5204" y="3938"/>
                  </a:lnTo>
                  <a:lnTo>
                    <a:pt x="5163" y="3919"/>
                  </a:lnTo>
                  <a:lnTo>
                    <a:pt x="5121" y="3899"/>
                  </a:lnTo>
                  <a:lnTo>
                    <a:pt x="5081" y="3877"/>
                  </a:lnTo>
                  <a:lnTo>
                    <a:pt x="5042" y="3853"/>
                  </a:lnTo>
                  <a:lnTo>
                    <a:pt x="5004" y="3827"/>
                  </a:lnTo>
                  <a:lnTo>
                    <a:pt x="4968" y="3800"/>
                  </a:lnTo>
                  <a:lnTo>
                    <a:pt x="4934" y="3772"/>
                  </a:lnTo>
                  <a:lnTo>
                    <a:pt x="4901" y="3740"/>
                  </a:lnTo>
                  <a:lnTo>
                    <a:pt x="4870" y="3709"/>
                  </a:lnTo>
                  <a:lnTo>
                    <a:pt x="4842" y="3674"/>
                  </a:lnTo>
                  <a:lnTo>
                    <a:pt x="4827" y="3657"/>
                  </a:lnTo>
                  <a:lnTo>
                    <a:pt x="4814" y="3639"/>
                  </a:lnTo>
                  <a:lnTo>
                    <a:pt x="4801" y="3621"/>
                  </a:lnTo>
                  <a:lnTo>
                    <a:pt x="4789" y="3602"/>
                  </a:lnTo>
                  <a:lnTo>
                    <a:pt x="4777" y="3583"/>
                  </a:lnTo>
                  <a:lnTo>
                    <a:pt x="4766" y="3563"/>
                  </a:lnTo>
                  <a:lnTo>
                    <a:pt x="4754" y="3543"/>
                  </a:lnTo>
                  <a:lnTo>
                    <a:pt x="4744" y="3522"/>
                  </a:lnTo>
                  <a:lnTo>
                    <a:pt x="4735" y="3502"/>
                  </a:lnTo>
                  <a:lnTo>
                    <a:pt x="4725" y="3480"/>
                  </a:lnTo>
                  <a:lnTo>
                    <a:pt x="4717" y="3459"/>
                  </a:lnTo>
                  <a:lnTo>
                    <a:pt x="4709" y="3437"/>
                  </a:lnTo>
                  <a:lnTo>
                    <a:pt x="4702" y="3414"/>
                  </a:lnTo>
                  <a:lnTo>
                    <a:pt x="4695" y="3392"/>
                  </a:lnTo>
                  <a:lnTo>
                    <a:pt x="4688" y="3368"/>
                  </a:lnTo>
                  <a:lnTo>
                    <a:pt x="4683" y="3345"/>
                  </a:lnTo>
                  <a:lnTo>
                    <a:pt x="4678" y="3321"/>
                  </a:lnTo>
                  <a:lnTo>
                    <a:pt x="4674" y="3297"/>
                  </a:lnTo>
                  <a:lnTo>
                    <a:pt x="4670" y="3271"/>
                  </a:lnTo>
                  <a:lnTo>
                    <a:pt x="4666" y="3246"/>
                  </a:lnTo>
                  <a:lnTo>
                    <a:pt x="4664" y="3221"/>
                  </a:lnTo>
                  <a:lnTo>
                    <a:pt x="4663" y="3195"/>
                  </a:lnTo>
                  <a:lnTo>
                    <a:pt x="4662" y="3169"/>
                  </a:lnTo>
                  <a:lnTo>
                    <a:pt x="4661" y="3141"/>
                  </a:lnTo>
                  <a:lnTo>
                    <a:pt x="4661" y="3130"/>
                  </a:lnTo>
                  <a:lnTo>
                    <a:pt x="4661" y="3130"/>
                  </a:lnTo>
                  <a:lnTo>
                    <a:pt x="4662" y="3101"/>
                  </a:lnTo>
                  <a:lnTo>
                    <a:pt x="4663" y="3073"/>
                  </a:lnTo>
                  <a:lnTo>
                    <a:pt x="4664" y="3045"/>
                  </a:lnTo>
                  <a:lnTo>
                    <a:pt x="4667" y="3017"/>
                  </a:lnTo>
                  <a:lnTo>
                    <a:pt x="4671" y="2991"/>
                  </a:lnTo>
                  <a:lnTo>
                    <a:pt x="4674" y="2964"/>
                  </a:lnTo>
                  <a:lnTo>
                    <a:pt x="4679" y="2939"/>
                  </a:lnTo>
                  <a:lnTo>
                    <a:pt x="4684" y="2913"/>
                  </a:lnTo>
                  <a:lnTo>
                    <a:pt x="4689" y="2887"/>
                  </a:lnTo>
                  <a:lnTo>
                    <a:pt x="4697" y="2863"/>
                  </a:lnTo>
                  <a:lnTo>
                    <a:pt x="4703" y="2839"/>
                  </a:lnTo>
                  <a:lnTo>
                    <a:pt x="4711" y="2815"/>
                  </a:lnTo>
                  <a:lnTo>
                    <a:pt x="4720" y="2792"/>
                  </a:lnTo>
                  <a:lnTo>
                    <a:pt x="4729" y="2769"/>
                  </a:lnTo>
                  <a:lnTo>
                    <a:pt x="4739" y="2747"/>
                  </a:lnTo>
                  <a:lnTo>
                    <a:pt x="4749" y="2725"/>
                  </a:lnTo>
                  <a:lnTo>
                    <a:pt x="4760" y="2704"/>
                  </a:lnTo>
                  <a:lnTo>
                    <a:pt x="4771" y="2683"/>
                  </a:lnTo>
                  <a:lnTo>
                    <a:pt x="4784" y="2662"/>
                  </a:lnTo>
                  <a:lnTo>
                    <a:pt x="4796" y="2642"/>
                  </a:lnTo>
                  <a:lnTo>
                    <a:pt x="4810" y="2622"/>
                  </a:lnTo>
                  <a:lnTo>
                    <a:pt x="4824" y="2603"/>
                  </a:lnTo>
                  <a:lnTo>
                    <a:pt x="4838" y="2584"/>
                  </a:lnTo>
                  <a:lnTo>
                    <a:pt x="4853" y="2566"/>
                  </a:lnTo>
                  <a:lnTo>
                    <a:pt x="4869" y="2548"/>
                  </a:lnTo>
                  <a:lnTo>
                    <a:pt x="4885" y="2531"/>
                  </a:lnTo>
                  <a:lnTo>
                    <a:pt x="4901" y="2514"/>
                  </a:lnTo>
                  <a:lnTo>
                    <a:pt x="4918" y="2498"/>
                  </a:lnTo>
                  <a:lnTo>
                    <a:pt x="4936" y="2482"/>
                  </a:lnTo>
                  <a:lnTo>
                    <a:pt x="4954" y="2467"/>
                  </a:lnTo>
                  <a:lnTo>
                    <a:pt x="4973" y="2451"/>
                  </a:lnTo>
                  <a:lnTo>
                    <a:pt x="4992" y="2436"/>
                  </a:lnTo>
                  <a:lnTo>
                    <a:pt x="5011" y="2423"/>
                  </a:lnTo>
                  <a:lnTo>
                    <a:pt x="5031" y="2409"/>
                  </a:lnTo>
                  <a:lnTo>
                    <a:pt x="5052" y="2395"/>
                  </a:lnTo>
                  <a:lnTo>
                    <a:pt x="5073" y="2383"/>
                  </a:lnTo>
                  <a:lnTo>
                    <a:pt x="5117" y="2359"/>
                  </a:lnTo>
                  <a:lnTo>
                    <a:pt x="5163" y="2337"/>
                  </a:lnTo>
                  <a:lnTo>
                    <a:pt x="5210" y="2316"/>
                  </a:lnTo>
                  <a:lnTo>
                    <a:pt x="5258" y="2297"/>
                  </a:lnTo>
                  <a:lnTo>
                    <a:pt x="5308" y="2280"/>
                  </a:lnTo>
                  <a:lnTo>
                    <a:pt x="5361" y="2264"/>
                  </a:lnTo>
                  <a:lnTo>
                    <a:pt x="5413" y="2250"/>
                  </a:lnTo>
                  <a:lnTo>
                    <a:pt x="5469" y="2239"/>
                  </a:lnTo>
                  <a:lnTo>
                    <a:pt x="5524" y="2230"/>
                  </a:lnTo>
                  <a:lnTo>
                    <a:pt x="5582" y="2221"/>
                  </a:lnTo>
                  <a:lnTo>
                    <a:pt x="5641" y="2215"/>
                  </a:lnTo>
                  <a:lnTo>
                    <a:pt x="5701" y="2211"/>
                  </a:lnTo>
                  <a:lnTo>
                    <a:pt x="5761" y="2207"/>
                  </a:lnTo>
                  <a:lnTo>
                    <a:pt x="5823" y="2207"/>
                  </a:lnTo>
                  <a:lnTo>
                    <a:pt x="5823" y="2207"/>
                  </a:lnTo>
                  <a:lnTo>
                    <a:pt x="5887" y="2207"/>
                  </a:lnTo>
                  <a:lnTo>
                    <a:pt x="5948" y="2210"/>
                  </a:lnTo>
                  <a:lnTo>
                    <a:pt x="6007" y="2212"/>
                  </a:lnTo>
                  <a:lnTo>
                    <a:pt x="6063" y="2216"/>
                  </a:lnTo>
                  <a:lnTo>
                    <a:pt x="6117" y="2220"/>
                  </a:lnTo>
                  <a:lnTo>
                    <a:pt x="6169" y="2226"/>
                  </a:lnTo>
                  <a:lnTo>
                    <a:pt x="6219" y="2233"/>
                  </a:lnTo>
                  <a:lnTo>
                    <a:pt x="6267" y="2240"/>
                  </a:lnTo>
                  <a:lnTo>
                    <a:pt x="6314" y="2248"/>
                  </a:lnTo>
                  <a:lnTo>
                    <a:pt x="6360" y="2258"/>
                  </a:lnTo>
                  <a:lnTo>
                    <a:pt x="6404" y="2267"/>
                  </a:lnTo>
                  <a:lnTo>
                    <a:pt x="6448" y="2278"/>
                  </a:lnTo>
                  <a:lnTo>
                    <a:pt x="6491" y="2288"/>
                  </a:lnTo>
                  <a:lnTo>
                    <a:pt x="6533" y="2301"/>
                  </a:lnTo>
                  <a:lnTo>
                    <a:pt x="6617" y="2326"/>
                  </a:lnTo>
                  <a:lnTo>
                    <a:pt x="6617" y="2256"/>
                  </a:lnTo>
                  <a:lnTo>
                    <a:pt x="6617" y="2256"/>
                  </a:lnTo>
                  <a:lnTo>
                    <a:pt x="6616" y="2219"/>
                  </a:lnTo>
                  <a:lnTo>
                    <a:pt x="6614" y="2183"/>
                  </a:lnTo>
                  <a:lnTo>
                    <a:pt x="6611" y="2149"/>
                  </a:lnTo>
                  <a:lnTo>
                    <a:pt x="6606" y="2115"/>
                  </a:lnTo>
                  <a:lnTo>
                    <a:pt x="6599" y="2083"/>
                  </a:lnTo>
                  <a:lnTo>
                    <a:pt x="6591" y="2051"/>
                  </a:lnTo>
                  <a:lnTo>
                    <a:pt x="6582" y="2022"/>
                  </a:lnTo>
                  <a:lnTo>
                    <a:pt x="6571" y="1992"/>
                  </a:lnTo>
                  <a:lnTo>
                    <a:pt x="6559" y="1964"/>
                  </a:lnTo>
                  <a:lnTo>
                    <a:pt x="6546" y="1937"/>
                  </a:lnTo>
                  <a:lnTo>
                    <a:pt x="6530" y="1912"/>
                  </a:lnTo>
                  <a:lnTo>
                    <a:pt x="6514" y="1886"/>
                  </a:lnTo>
                  <a:lnTo>
                    <a:pt x="6497" y="1863"/>
                  </a:lnTo>
                  <a:lnTo>
                    <a:pt x="6478" y="1841"/>
                  </a:lnTo>
                  <a:lnTo>
                    <a:pt x="6457" y="1820"/>
                  </a:lnTo>
                  <a:lnTo>
                    <a:pt x="6435" y="1799"/>
                  </a:lnTo>
                  <a:lnTo>
                    <a:pt x="6412" y="1780"/>
                  </a:lnTo>
                  <a:lnTo>
                    <a:pt x="6388" y="1764"/>
                  </a:lnTo>
                  <a:lnTo>
                    <a:pt x="6362" y="1747"/>
                  </a:lnTo>
                  <a:lnTo>
                    <a:pt x="6335" y="1731"/>
                  </a:lnTo>
                  <a:lnTo>
                    <a:pt x="6307" y="1718"/>
                  </a:lnTo>
                  <a:lnTo>
                    <a:pt x="6276" y="1704"/>
                  </a:lnTo>
                  <a:lnTo>
                    <a:pt x="6246" y="1692"/>
                  </a:lnTo>
                  <a:lnTo>
                    <a:pt x="6213" y="1682"/>
                  </a:lnTo>
                  <a:lnTo>
                    <a:pt x="6180" y="1672"/>
                  </a:lnTo>
                  <a:lnTo>
                    <a:pt x="6145" y="1665"/>
                  </a:lnTo>
                  <a:lnTo>
                    <a:pt x="6110" y="1658"/>
                  </a:lnTo>
                  <a:lnTo>
                    <a:pt x="6072" y="1652"/>
                  </a:lnTo>
                  <a:lnTo>
                    <a:pt x="6033" y="1647"/>
                  </a:lnTo>
                  <a:lnTo>
                    <a:pt x="5994" y="1644"/>
                  </a:lnTo>
                  <a:lnTo>
                    <a:pt x="5952" y="1643"/>
                  </a:lnTo>
                  <a:lnTo>
                    <a:pt x="5910" y="1642"/>
                  </a:lnTo>
                  <a:lnTo>
                    <a:pt x="5910" y="1642"/>
                  </a:lnTo>
                  <a:lnTo>
                    <a:pt x="5852" y="1643"/>
                  </a:lnTo>
                  <a:lnTo>
                    <a:pt x="5794" y="1645"/>
                  </a:lnTo>
                  <a:lnTo>
                    <a:pt x="5738" y="1649"/>
                  </a:lnTo>
                  <a:lnTo>
                    <a:pt x="5684" y="1655"/>
                  </a:lnTo>
                  <a:lnTo>
                    <a:pt x="5631" y="1661"/>
                  </a:lnTo>
                  <a:lnTo>
                    <a:pt x="5579" y="1669"/>
                  </a:lnTo>
                  <a:lnTo>
                    <a:pt x="5529" y="1680"/>
                  </a:lnTo>
                  <a:lnTo>
                    <a:pt x="5478" y="1690"/>
                  </a:lnTo>
                  <a:lnTo>
                    <a:pt x="5429" y="1703"/>
                  </a:lnTo>
                  <a:lnTo>
                    <a:pt x="5381" y="1716"/>
                  </a:lnTo>
                  <a:lnTo>
                    <a:pt x="5332" y="1730"/>
                  </a:lnTo>
                  <a:lnTo>
                    <a:pt x="5284" y="1747"/>
                  </a:lnTo>
                  <a:lnTo>
                    <a:pt x="5236" y="1764"/>
                  </a:lnTo>
                  <a:lnTo>
                    <a:pt x="5188" y="1782"/>
                  </a:lnTo>
                  <a:lnTo>
                    <a:pt x="5139" y="1800"/>
                  </a:lnTo>
                  <a:lnTo>
                    <a:pt x="5091" y="1820"/>
                  </a:lnTo>
                  <a:lnTo>
                    <a:pt x="4911" y="1294"/>
                  </a:lnTo>
                  <a:lnTo>
                    <a:pt x="4911" y="1294"/>
                  </a:lnTo>
                  <a:lnTo>
                    <a:pt x="4971" y="1267"/>
                  </a:lnTo>
                  <a:lnTo>
                    <a:pt x="5029" y="1242"/>
                  </a:lnTo>
                  <a:lnTo>
                    <a:pt x="5089" y="1219"/>
                  </a:lnTo>
                  <a:lnTo>
                    <a:pt x="5149" y="1196"/>
                  </a:lnTo>
                  <a:lnTo>
                    <a:pt x="5210" y="1175"/>
                  </a:lnTo>
                  <a:lnTo>
                    <a:pt x="5273" y="1156"/>
                  </a:lnTo>
                  <a:lnTo>
                    <a:pt x="5336" y="1137"/>
                  </a:lnTo>
                  <a:lnTo>
                    <a:pt x="5401" y="1121"/>
                  </a:lnTo>
                  <a:lnTo>
                    <a:pt x="5467" y="1106"/>
                  </a:lnTo>
                  <a:lnTo>
                    <a:pt x="5536" y="1093"/>
                  </a:lnTo>
                  <a:lnTo>
                    <a:pt x="5607" y="1082"/>
                  </a:lnTo>
                  <a:lnTo>
                    <a:pt x="5681" y="1072"/>
                  </a:lnTo>
                  <a:lnTo>
                    <a:pt x="5756" y="1065"/>
                  </a:lnTo>
                  <a:lnTo>
                    <a:pt x="5836" y="1059"/>
                  </a:lnTo>
                  <a:lnTo>
                    <a:pt x="5918" y="1055"/>
                  </a:lnTo>
                  <a:lnTo>
                    <a:pt x="6004" y="1054"/>
                  </a:lnTo>
                  <a:lnTo>
                    <a:pt x="6004" y="1054"/>
                  </a:lnTo>
                  <a:lnTo>
                    <a:pt x="6042" y="1055"/>
                  </a:lnTo>
                  <a:lnTo>
                    <a:pt x="6081" y="1055"/>
                  </a:lnTo>
                  <a:lnTo>
                    <a:pt x="6120" y="1058"/>
                  </a:lnTo>
                  <a:lnTo>
                    <a:pt x="6158" y="1060"/>
                  </a:lnTo>
                  <a:lnTo>
                    <a:pt x="6195" y="1063"/>
                  </a:lnTo>
                  <a:lnTo>
                    <a:pt x="6230" y="1066"/>
                  </a:lnTo>
                  <a:lnTo>
                    <a:pt x="6266" y="1070"/>
                  </a:lnTo>
                  <a:lnTo>
                    <a:pt x="6301" y="1075"/>
                  </a:lnTo>
                  <a:lnTo>
                    <a:pt x="6335" y="1081"/>
                  </a:lnTo>
                  <a:lnTo>
                    <a:pt x="6369" y="1087"/>
                  </a:lnTo>
                  <a:lnTo>
                    <a:pt x="6402" y="1093"/>
                  </a:lnTo>
                  <a:lnTo>
                    <a:pt x="6435" y="1101"/>
                  </a:lnTo>
                  <a:lnTo>
                    <a:pt x="6466" y="1109"/>
                  </a:lnTo>
                  <a:lnTo>
                    <a:pt x="6498" y="1117"/>
                  </a:lnTo>
                  <a:lnTo>
                    <a:pt x="6528" y="1127"/>
                  </a:lnTo>
                  <a:lnTo>
                    <a:pt x="6557" y="1136"/>
                  </a:lnTo>
                  <a:lnTo>
                    <a:pt x="6587" y="1147"/>
                  </a:lnTo>
                  <a:lnTo>
                    <a:pt x="6616" y="1157"/>
                  </a:lnTo>
                  <a:lnTo>
                    <a:pt x="6643" y="1169"/>
                  </a:lnTo>
                  <a:lnTo>
                    <a:pt x="6672" y="1181"/>
                  </a:lnTo>
                  <a:lnTo>
                    <a:pt x="6698" y="1194"/>
                  </a:lnTo>
                  <a:lnTo>
                    <a:pt x="6724" y="1208"/>
                  </a:lnTo>
                  <a:lnTo>
                    <a:pt x="6749" y="1221"/>
                  </a:lnTo>
                  <a:lnTo>
                    <a:pt x="6775" y="1236"/>
                  </a:lnTo>
                  <a:lnTo>
                    <a:pt x="6799" y="1251"/>
                  </a:lnTo>
                  <a:lnTo>
                    <a:pt x="6823" y="1266"/>
                  </a:lnTo>
                  <a:lnTo>
                    <a:pt x="6846" y="1283"/>
                  </a:lnTo>
                  <a:lnTo>
                    <a:pt x="6868" y="1300"/>
                  </a:lnTo>
                  <a:lnTo>
                    <a:pt x="6890" y="1318"/>
                  </a:lnTo>
                  <a:lnTo>
                    <a:pt x="6911" y="1336"/>
                  </a:lnTo>
                  <a:lnTo>
                    <a:pt x="6932" y="1354"/>
                  </a:lnTo>
                  <a:lnTo>
                    <a:pt x="6952" y="1373"/>
                  </a:lnTo>
                  <a:lnTo>
                    <a:pt x="6971" y="1393"/>
                  </a:lnTo>
                  <a:lnTo>
                    <a:pt x="6990" y="1413"/>
                  </a:lnTo>
                  <a:lnTo>
                    <a:pt x="7007" y="1434"/>
                  </a:lnTo>
                  <a:lnTo>
                    <a:pt x="7025" y="1455"/>
                  </a:lnTo>
                  <a:lnTo>
                    <a:pt x="7042" y="1477"/>
                  </a:lnTo>
                  <a:lnTo>
                    <a:pt x="7058" y="1499"/>
                  </a:lnTo>
                  <a:lnTo>
                    <a:pt x="7074" y="1522"/>
                  </a:lnTo>
                  <a:lnTo>
                    <a:pt x="7088" y="1546"/>
                  </a:lnTo>
                  <a:lnTo>
                    <a:pt x="7103" y="1571"/>
                  </a:lnTo>
                  <a:lnTo>
                    <a:pt x="7117" y="1595"/>
                  </a:lnTo>
                  <a:lnTo>
                    <a:pt x="7129" y="1620"/>
                  </a:lnTo>
                  <a:lnTo>
                    <a:pt x="7142" y="1646"/>
                  </a:lnTo>
                  <a:lnTo>
                    <a:pt x="7154" y="1672"/>
                  </a:lnTo>
                  <a:lnTo>
                    <a:pt x="7165" y="1699"/>
                  </a:lnTo>
                  <a:lnTo>
                    <a:pt x="7176" y="1726"/>
                  </a:lnTo>
                  <a:lnTo>
                    <a:pt x="7186" y="1754"/>
                  </a:lnTo>
                  <a:lnTo>
                    <a:pt x="7195" y="1783"/>
                  </a:lnTo>
                  <a:lnTo>
                    <a:pt x="7205" y="1811"/>
                  </a:lnTo>
                  <a:lnTo>
                    <a:pt x="7212" y="1840"/>
                  </a:lnTo>
                  <a:lnTo>
                    <a:pt x="7220" y="1870"/>
                  </a:lnTo>
                  <a:lnTo>
                    <a:pt x="7227" y="1900"/>
                  </a:lnTo>
                  <a:lnTo>
                    <a:pt x="7233" y="1932"/>
                  </a:lnTo>
                  <a:lnTo>
                    <a:pt x="7239" y="1962"/>
                  </a:lnTo>
                  <a:lnTo>
                    <a:pt x="7244" y="1994"/>
                  </a:lnTo>
                  <a:lnTo>
                    <a:pt x="7249" y="2027"/>
                  </a:lnTo>
                  <a:lnTo>
                    <a:pt x="7253" y="2060"/>
                  </a:lnTo>
                  <a:lnTo>
                    <a:pt x="7256" y="2093"/>
                  </a:lnTo>
                  <a:lnTo>
                    <a:pt x="7259" y="2127"/>
                  </a:lnTo>
                  <a:lnTo>
                    <a:pt x="7261" y="2160"/>
                  </a:lnTo>
                  <a:lnTo>
                    <a:pt x="7262" y="2196"/>
                  </a:lnTo>
                  <a:lnTo>
                    <a:pt x="7263" y="2266"/>
                  </a:lnTo>
                  <a:lnTo>
                    <a:pt x="7263" y="3968"/>
                  </a:lnTo>
                  <a:lnTo>
                    <a:pt x="6612" y="3968"/>
                  </a:lnTo>
                  <a:close/>
                  <a:moveTo>
                    <a:pt x="6628" y="2750"/>
                  </a:moveTo>
                  <a:lnTo>
                    <a:pt x="6628" y="2750"/>
                  </a:lnTo>
                  <a:lnTo>
                    <a:pt x="6595" y="2737"/>
                  </a:lnTo>
                  <a:lnTo>
                    <a:pt x="6562" y="2726"/>
                  </a:lnTo>
                  <a:lnTo>
                    <a:pt x="6527" y="2715"/>
                  </a:lnTo>
                  <a:lnTo>
                    <a:pt x="6490" y="2705"/>
                  </a:lnTo>
                  <a:lnTo>
                    <a:pt x="6453" y="2694"/>
                  </a:lnTo>
                  <a:lnTo>
                    <a:pt x="6414" y="2685"/>
                  </a:lnTo>
                  <a:lnTo>
                    <a:pt x="6373" y="2676"/>
                  </a:lnTo>
                  <a:lnTo>
                    <a:pt x="6332" y="2669"/>
                  </a:lnTo>
                  <a:lnTo>
                    <a:pt x="6290" y="2662"/>
                  </a:lnTo>
                  <a:lnTo>
                    <a:pt x="6247" y="2654"/>
                  </a:lnTo>
                  <a:lnTo>
                    <a:pt x="6203" y="2649"/>
                  </a:lnTo>
                  <a:lnTo>
                    <a:pt x="6158" y="2645"/>
                  </a:lnTo>
                  <a:lnTo>
                    <a:pt x="6112" y="2641"/>
                  </a:lnTo>
                  <a:lnTo>
                    <a:pt x="6066" y="2639"/>
                  </a:lnTo>
                  <a:lnTo>
                    <a:pt x="6018" y="2637"/>
                  </a:lnTo>
                  <a:lnTo>
                    <a:pt x="5971" y="2636"/>
                  </a:lnTo>
                  <a:lnTo>
                    <a:pt x="5971" y="2636"/>
                  </a:lnTo>
                  <a:lnTo>
                    <a:pt x="5932" y="2637"/>
                  </a:lnTo>
                  <a:lnTo>
                    <a:pt x="5896" y="2638"/>
                  </a:lnTo>
                  <a:lnTo>
                    <a:pt x="5859" y="2641"/>
                  </a:lnTo>
                  <a:lnTo>
                    <a:pt x="5824" y="2644"/>
                  </a:lnTo>
                  <a:lnTo>
                    <a:pt x="5790" y="2648"/>
                  </a:lnTo>
                  <a:lnTo>
                    <a:pt x="5757" y="2653"/>
                  </a:lnTo>
                  <a:lnTo>
                    <a:pt x="5725" y="2660"/>
                  </a:lnTo>
                  <a:lnTo>
                    <a:pt x="5694" y="2667"/>
                  </a:lnTo>
                  <a:lnTo>
                    <a:pt x="5664" y="2675"/>
                  </a:lnTo>
                  <a:lnTo>
                    <a:pt x="5636" y="2684"/>
                  </a:lnTo>
                  <a:lnTo>
                    <a:pt x="5608" y="2694"/>
                  </a:lnTo>
                  <a:lnTo>
                    <a:pt x="5581" y="2705"/>
                  </a:lnTo>
                  <a:lnTo>
                    <a:pt x="5556" y="2716"/>
                  </a:lnTo>
                  <a:lnTo>
                    <a:pt x="5532" y="2729"/>
                  </a:lnTo>
                  <a:lnTo>
                    <a:pt x="5509" y="2743"/>
                  </a:lnTo>
                  <a:lnTo>
                    <a:pt x="5488" y="2757"/>
                  </a:lnTo>
                  <a:lnTo>
                    <a:pt x="5467" y="2772"/>
                  </a:lnTo>
                  <a:lnTo>
                    <a:pt x="5448" y="2789"/>
                  </a:lnTo>
                  <a:lnTo>
                    <a:pt x="5429" y="2806"/>
                  </a:lnTo>
                  <a:lnTo>
                    <a:pt x="5412" y="2823"/>
                  </a:lnTo>
                  <a:lnTo>
                    <a:pt x="5397" y="2841"/>
                  </a:lnTo>
                  <a:lnTo>
                    <a:pt x="5383" y="2861"/>
                  </a:lnTo>
                  <a:lnTo>
                    <a:pt x="5370" y="2881"/>
                  </a:lnTo>
                  <a:lnTo>
                    <a:pt x="5359" y="2902"/>
                  </a:lnTo>
                  <a:lnTo>
                    <a:pt x="5348" y="2924"/>
                  </a:lnTo>
                  <a:lnTo>
                    <a:pt x="5339" y="2946"/>
                  </a:lnTo>
                  <a:lnTo>
                    <a:pt x="5331" y="2970"/>
                  </a:lnTo>
                  <a:lnTo>
                    <a:pt x="5325" y="2994"/>
                  </a:lnTo>
                  <a:lnTo>
                    <a:pt x="5320" y="3018"/>
                  </a:lnTo>
                  <a:lnTo>
                    <a:pt x="5317" y="3045"/>
                  </a:lnTo>
                  <a:lnTo>
                    <a:pt x="5315" y="3071"/>
                  </a:lnTo>
                  <a:lnTo>
                    <a:pt x="5314" y="3098"/>
                  </a:lnTo>
                  <a:lnTo>
                    <a:pt x="5314" y="3109"/>
                  </a:lnTo>
                  <a:lnTo>
                    <a:pt x="5314" y="3109"/>
                  </a:lnTo>
                  <a:lnTo>
                    <a:pt x="5315" y="3134"/>
                  </a:lnTo>
                  <a:lnTo>
                    <a:pt x="5317" y="3158"/>
                  </a:lnTo>
                  <a:lnTo>
                    <a:pt x="5320" y="3182"/>
                  </a:lnTo>
                  <a:lnTo>
                    <a:pt x="5325" y="3205"/>
                  </a:lnTo>
                  <a:lnTo>
                    <a:pt x="5330" y="3227"/>
                  </a:lnTo>
                  <a:lnTo>
                    <a:pt x="5338" y="3248"/>
                  </a:lnTo>
                  <a:lnTo>
                    <a:pt x="5347" y="3269"/>
                  </a:lnTo>
                  <a:lnTo>
                    <a:pt x="5357" y="3289"/>
                  </a:lnTo>
                  <a:lnTo>
                    <a:pt x="5367" y="3309"/>
                  </a:lnTo>
                  <a:lnTo>
                    <a:pt x="5380" y="3327"/>
                  </a:lnTo>
                  <a:lnTo>
                    <a:pt x="5393" y="3345"/>
                  </a:lnTo>
                  <a:lnTo>
                    <a:pt x="5407" y="3362"/>
                  </a:lnTo>
                  <a:lnTo>
                    <a:pt x="5423" y="3378"/>
                  </a:lnTo>
                  <a:lnTo>
                    <a:pt x="5438" y="3394"/>
                  </a:lnTo>
                  <a:lnTo>
                    <a:pt x="5456" y="3409"/>
                  </a:lnTo>
                  <a:lnTo>
                    <a:pt x="5474" y="3422"/>
                  </a:lnTo>
                  <a:lnTo>
                    <a:pt x="5494" y="3435"/>
                  </a:lnTo>
                  <a:lnTo>
                    <a:pt x="5514" y="3448"/>
                  </a:lnTo>
                  <a:lnTo>
                    <a:pt x="5535" y="3459"/>
                  </a:lnTo>
                  <a:lnTo>
                    <a:pt x="5556" y="3470"/>
                  </a:lnTo>
                  <a:lnTo>
                    <a:pt x="5579" y="3480"/>
                  </a:lnTo>
                  <a:lnTo>
                    <a:pt x="5602" y="3489"/>
                  </a:lnTo>
                  <a:lnTo>
                    <a:pt x="5626" y="3497"/>
                  </a:lnTo>
                  <a:lnTo>
                    <a:pt x="5650" y="3504"/>
                  </a:lnTo>
                  <a:lnTo>
                    <a:pt x="5675" y="3511"/>
                  </a:lnTo>
                  <a:lnTo>
                    <a:pt x="5702" y="3517"/>
                  </a:lnTo>
                  <a:lnTo>
                    <a:pt x="5728" y="3521"/>
                  </a:lnTo>
                  <a:lnTo>
                    <a:pt x="5755" y="3525"/>
                  </a:lnTo>
                  <a:lnTo>
                    <a:pt x="5782" y="3528"/>
                  </a:lnTo>
                  <a:lnTo>
                    <a:pt x="5811" y="3530"/>
                  </a:lnTo>
                  <a:lnTo>
                    <a:pt x="5839" y="3532"/>
                  </a:lnTo>
                  <a:lnTo>
                    <a:pt x="5867" y="3533"/>
                  </a:lnTo>
                  <a:lnTo>
                    <a:pt x="5867" y="3533"/>
                  </a:lnTo>
                  <a:lnTo>
                    <a:pt x="5908" y="3532"/>
                  </a:lnTo>
                  <a:lnTo>
                    <a:pt x="5948" y="3529"/>
                  </a:lnTo>
                  <a:lnTo>
                    <a:pt x="5987" y="3526"/>
                  </a:lnTo>
                  <a:lnTo>
                    <a:pt x="6025" y="3521"/>
                  </a:lnTo>
                  <a:lnTo>
                    <a:pt x="6062" y="3515"/>
                  </a:lnTo>
                  <a:lnTo>
                    <a:pt x="6099" y="3507"/>
                  </a:lnTo>
                  <a:lnTo>
                    <a:pt x="6135" y="3499"/>
                  </a:lnTo>
                  <a:lnTo>
                    <a:pt x="6169" y="3489"/>
                  </a:lnTo>
                  <a:lnTo>
                    <a:pt x="6204" y="3477"/>
                  </a:lnTo>
                  <a:lnTo>
                    <a:pt x="6237" y="3464"/>
                  </a:lnTo>
                  <a:lnTo>
                    <a:pt x="6268" y="3451"/>
                  </a:lnTo>
                  <a:lnTo>
                    <a:pt x="6299" y="3436"/>
                  </a:lnTo>
                  <a:lnTo>
                    <a:pt x="6329" y="3420"/>
                  </a:lnTo>
                  <a:lnTo>
                    <a:pt x="6357" y="3402"/>
                  </a:lnTo>
                  <a:lnTo>
                    <a:pt x="6384" y="3385"/>
                  </a:lnTo>
                  <a:lnTo>
                    <a:pt x="6411" y="3366"/>
                  </a:lnTo>
                  <a:lnTo>
                    <a:pt x="6436" y="3345"/>
                  </a:lnTo>
                  <a:lnTo>
                    <a:pt x="6459" y="3324"/>
                  </a:lnTo>
                  <a:lnTo>
                    <a:pt x="6481" y="3301"/>
                  </a:lnTo>
                  <a:lnTo>
                    <a:pt x="6502" y="3278"/>
                  </a:lnTo>
                  <a:lnTo>
                    <a:pt x="6521" y="3254"/>
                  </a:lnTo>
                  <a:lnTo>
                    <a:pt x="6539" y="3228"/>
                  </a:lnTo>
                  <a:lnTo>
                    <a:pt x="6555" y="3202"/>
                  </a:lnTo>
                  <a:lnTo>
                    <a:pt x="6570" y="3175"/>
                  </a:lnTo>
                  <a:lnTo>
                    <a:pt x="6584" y="3146"/>
                  </a:lnTo>
                  <a:lnTo>
                    <a:pt x="6595" y="3118"/>
                  </a:lnTo>
                  <a:lnTo>
                    <a:pt x="6605" y="3088"/>
                  </a:lnTo>
                  <a:lnTo>
                    <a:pt x="6613" y="3057"/>
                  </a:lnTo>
                  <a:lnTo>
                    <a:pt x="6619" y="3027"/>
                  </a:lnTo>
                  <a:lnTo>
                    <a:pt x="6624" y="2994"/>
                  </a:lnTo>
                  <a:lnTo>
                    <a:pt x="6627" y="2962"/>
                  </a:lnTo>
                  <a:lnTo>
                    <a:pt x="6628" y="2928"/>
                  </a:lnTo>
                  <a:lnTo>
                    <a:pt x="6628" y="2750"/>
                  </a:lnTo>
                  <a:close/>
                  <a:moveTo>
                    <a:pt x="9100" y="4032"/>
                  </a:moveTo>
                  <a:lnTo>
                    <a:pt x="9100" y="4032"/>
                  </a:lnTo>
                  <a:lnTo>
                    <a:pt x="9060" y="4032"/>
                  </a:lnTo>
                  <a:lnTo>
                    <a:pt x="9021" y="4031"/>
                  </a:lnTo>
                  <a:lnTo>
                    <a:pt x="8981" y="4028"/>
                  </a:lnTo>
                  <a:lnTo>
                    <a:pt x="8943" y="4025"/>
                  </a:lnTo>
                  <a:lnTo>
                    <a:pt x="8905" y="4020"/>
                  </a:lnTo>
                  <a:lnTo>
                    <a:pt x="8866" y="4015"/>
                  </a:lnTo>
                  <a:lnTo>
                    <a:pt x="8828" y="4009"/>
                  </a:lnTo>
                  <a:lnTo>
                    <a:pt x="8792" y="4002"/>
                  </a:lnTo>
                  <a:lnTo>
                    <a:pt x="8755" y="3994"/>
                  </a:lnTo>
                  <a:lnTo>
                    <a:pt x="8718" y="3986"/>
                  </a:lnTo>
                  <a:lnTo>
                    <a:pt x="8682" y="3975"/>
                  </a:lnTo>
                  <a:lnTo>
                    <a:pt x="8647" y="3965"/>
                  </a:lnTo>
                  <a:lnTo>
                    <a:pt x="8611" y="3954"/>
                  </a:lnTo>
                  <a:lnTo>
                    <a:pt x="8577" y="3942"/>
                  </a:lnTo>
                  <a:lnTo>
                    <a:pt x="8542" y="3929"/>
                  </a:lnTo>
                  <a:lnTo>
                    <a:pt x="8508" y="3916"/>
                  </a:lnTo>
                  <a:lnTo>
                    <a:pt x="8475" y="3901"/>
                  </a:lnTo>
                  <a:lnTo>
                    <a:pt x="8442" y="3885"/>
                  </a:lnTo>
                  <a:lnTo>
                    <a:pt x="8410" y="3869"/>
                  </a:lnTo>
                  <a:lnTo>
                    <a:pt x="8378" y="3853"/>
                  </a:lnTo>
                  <a:lnTo>
                    <a:pt x="8347" y="3835"/>
                  </a:lnTo>
                  <a:lnTo>
                    <a:pt x="8316" y="3816"/>
                  </a:lnTo>
                  <a:lnTo>
                    <a:pt x="8286" y="3797"/>
                  </a:lnTo>
                  <a:lnTo>
                    <a:pt x="8256" y="3778"/>
                  </a:lnTo>
                  <a:lnTo>
                    <a:pt x="8227" y="3757"/>
                  </a:lnTo>
                  <a:lnTo>
                    <a:pt x="8198" y="3736"/>
                  </a:lnTo>
                  <a:lnTo>
                    <a:pt x="8171" y="3714"/>
                  </a:lnTo>
                  <a:lnTo>
                    <a:pt x="8142" y="3692"/>
                  </a:lnTo>
                  <a:lnTo>
                    <a:pt x="8116" y="3669"/>
                  </a:lnTo>
                  <a:lnTo>
                    <a:pt x="8090" y="3645"/>
                  </a:lnTo>
                  <a:lnTo>
                    <a:pt x="8064" y="3621"/>
                  </a:lnTo>
                  <a:lnTo>
                    <a:pt x="8038" y="3596"/>
                  </a:lnTo>
                  <a:lnTo>
                    <a:pt x="8014" y="3570"/>
                  </a:lnTo>
                  <a:lnTo>
                    <a:pt x="7990" y="3544"/>
                  </a:lnTo>
                  <a:lnTo>
                    <a:pt x="7967" y="3517"/>
                  </a:lnTo>
                  <a:lnTo>
                    <a:pt x="7945" y="3490"/>
                  </a:lnTo>
                  <a:lnTo>
                    <a:pt x="7923" y="3462"/>
                  </a:lnTo>
                  <a:lnTo>
                    <a:pt x="7902" y="3434"/>
                  </a:lnTo>
                  <a:lnTo>
                    <a:pt x="7881" y="3405"/>
                  </a:lnTo>
                  <a:lnTo>
                    <a:pt x="7861" y="3375"/>
                  </a:lnTo>
                  <a:lnTo>
                    <a:pt x="7842" y="3345"/>
                  </a:lnTo>
                  <a:lnTo>
                    <a:pt x="7823" y="3314"/>
                  </a:lnTo>
                  <a:lnTo>
                    <a:pt x="7807" y="3284"/>
                  </a:lnTo>
                  <a:lnTo>
                    <a:pt x="7789" y="3252"/>
                  </a:lnTo>
                  <a:lnTo>
                    <a:pt x="7773" y="3221"/>
                  </a:lnTo>
                  <a:lnTo>
                    <a:pt x="7757" y="3188"/>
                  </a:lnTo>
                  <a:lnTo>
                    <a:pt x="7743" y="3156"/>
                  </a:lnTo>
                  <a:lnTo>
                    <a:pt x="7729" y="3122"/>
                  </a:lnTo>
                  <a:lnTo>
                    <a:pt x="7715" y="3089"/>
                  </a:lnTo>
                  <a:lnTo>
                    <a:pt x="7703" y="3055"/>
                  </a:lnTo>
                  <a:lnTo>
                    <a:pt x="7691" y="3021"/>
                  </a:lnTo>
                  <a:lnTo>
                    <a:pt x="7681" y="2986"/>
                  </a:lnTo>
                  <a:lnTo>
                    <a:pt x="7671" y="2950"/>
                  </a:lnTo>
                  <a:lnTo>
                    <a:pt x="7662" y="2915"/>
                  </a:lnTo>
                  <a:lnTo>
                    <a:pt x="7654" y="2879"/>
                  </a:lnTo>
                  <a:lnTo>
                    <a:pt x="7646" y="2843"/>
                  </a:lnTo>
                  <a:lnTo>
                    <a:pt x="7639" y="2807"/>
                  </a:lnTo>
                  <a:lnTo>
                    <a:pt x="7634" y="2770"/>
                  </a:lnTo>
                  <a:lnTo>
                    <a:pt x="7628" y="2733"/>
                  </a:lnTo>
                  <a:lnTo>
                    <a:pt x="7624" y="2695"/>
                  </a:lnTo>
                  <a:lnTo>
                    <a:pt x="7621" y="2659"/>
                  </a:lnTo>
                  <a:lnTo>
                    <a:pt x="7619" y="2620"/>
                  </a:lnTo>
                  <a:lnTo>
                    <a:pt x="7618" y="2582"/>
                  </a:lnTo>
                  <a:lnTo>
                    <a:pt x="7617" y="2544"/>
                  </a:lnTo>
                  <a:lnTo>
                    <a:pt x="7617" y="2544"/>
                  </a:lnTo>
                  <a:lnTo>
                    <a:pt x="7618" y="2505"/>
                  </a:lnTo>
                  <a:lnTo>
                    <a:pt x="7619" y="2468"/>
                  </a:lnTo>
                  <a:lnTo>
                    <a:pt x="7621" y="2430"/>
                  </a:lnTo>
                  <a:lnTo>
                    <a:pt x="7624" y="2392"/>
                  </a:lnTo>
                  <a:lnTo>
                    <a:pt x="7628" y="2354"/>
                  </a:lnTo>
                  <a:lnTo>
                    <a:pt x="7634" y="2317"/>
                  </a:lnTo>
                  <a:lnTo>
                    <a:pt x="7639" y="2280"/>
                  </a:lnTo>
                  <a:lnTo>
                    <a:pt x="7646" y="2243"/>
                  </a:lnTo>
                  <a:lnTo>
                    <a:pt x="7654" y="2207"/>
                  </a:lnTo>
                  <a:lnTo>
                    <a:pt x="7662" y="2171"/>
                  </a:lnTo>
                  <a:lnTo>
                    <a:pt x="7671" y="2135"/>
                  </a:lnTo>
                  <a:lnTo>
                    <a:pt x="7681" y="2100"/>
                  </a:lnTo>
                  <a:lnTo>
                    <a:pt x="7691" y="2065"/>
                  </a:lnTo>
                  <a:lnTo>
                    <a:pt x="7704" y="2030"/>
                  </a:lnTo>
                  <a:lnTo>
                    <a:pt x="7715" y="1997"/>
                  </a:lnTo>
                  <a:lnTo>
                    <a:pt x="7729" y="1962"/>
                  </a:lnTo>
                  <a:lnTo>
                    <a:pt x="7743" y="1928"/>
                  </a:lnTo>
                  <a:lnTo>
                    <a:pt x="7757" y="1896"/>
                  </a:lnTo>
                  <a:lnTo>
                    <a:pt x="7773" y="1863"/>
                  </a:lnTo>
                  <a:lnTo>
                    <a:pt x="7790" y="1831"/>
                  </a:lnTo>
                  <a:lnTo>
                    <a:pt x="7807" y="1799"/>
                  </a:lnTo>
                  <a:lnTo>
                    <a:pt x="7825" y="1768"/>
                  </a:lnTo>
                  <a:lnTo>
                    <a:pt x="7842" y="1737"/>
                  </a:lnTo>
                  <a:lnTo>
                    <a:pt x="7861" y="1707"/>
                  </a:lnTo>
                  <a:lnTo>
                    <a:pt x="7881" y="1677"/>
                  </a:lnTo>
                  <a:lnTo>
                    <a:pt x="7902" y="1647"/>
                  </a:lnTo>
                  <a:lnTo>
                    <a:pt x="7923" y="1619"/>
                  </a:lnTo>
                  <a:lnTo>
                    <a:pt x="7945" y="1591"/>
                  </a:lnTo>
                  <a:lnTo>
                    <a:pt x="7968" y="1563"/>
                  </a:lnTo>
                  <a:lnTo>
                    <a:pt x="7991" y="1536"/>
                  </a:lnTo>
                  <a:lnTo>
                    <a:pt x="8014" y="1509"/>
                  </a:lnTo>
                  <a:lnTo>
                    <a:pt x="8040" y="1484"/>
                  </a:lnTo>
                  <a:lnTo>
                    <a:pt x="8065" y="1458"/>
                  </a:lnTo>
                  <a:lnTo>
                    <a:pt x="8090" y="1433"/>
                  </a:lnTo>
                  <a:lnTo>
                    <a:pt x="8116" y="1409"/>
                  </a:lnTo>
                  <a:lnTo>
                    <a:pt x="8143" y="1386"/>
                  </a:lnTo>
                  <a:lnTo>
                    <a:pt x="8171" y="1363"/>
                  </a:lnTo>
                  <a:lnTo>
                    <a:pt x="8199" y="1341"/>
                  </a:lnTo>
                  <a:lnTo>
                    <a:pt x="8228" y="1319"/>
                  </a:lnTo>
                  <a:lnTo>
                    <a:pt x="8258" y="1298"/>
                  </a:lnTo>
                  <a:lnTo>
                    <a:pt x="8287" y="1278"/>
                  </a:lnTo>
                  <a:lnTo>
                    <a:pt x="8317" y="1259"/>
                  </a:lnTo>
                  <a:lnTo>
                    <a:pt x="8348" y="1240"/>
                  </a:lnTo>
                  <a:lnTo>
                    <a:pt x="8379" y="1222"/>
                  </a:lnTo>
                  <a:lnTo>
                    <a:pt x="8412" y="1204"/>
                  </a:lnTo>
                  <a:lnTo>
                    <a:pt x="8444" y="1189"/>
                  </a:lnTo>
                  <a:lnTo>
                    <a:pt x="8477" y="1173"/>
                  </a:lnTo>
                  <a:lnTo>
                    <a:pt x="8510" y="1158"/>
                  </a:lnTo>
                  <a:lnTo>
                    <a:pt x="8545" y="1144"/>
                  </a:lnTo>
                  <a:lnTo>
                    <a:pt x="8579" y="1131"/>
                  </a:lnTo>
                  <a:lnTo>
                    <a:pt x="8614" y="1118"/>
                  </a:lnTo>
                  <a:lnTo>
                    <a:pt x="8649" y="1107"/>
                  </a:lnTo>
                  <a:lnTo>
                    <a:pt x="8685" y="1096"/>
                  </a:lnTo>
                  <a:lnTo>
                    <a:pt x="8721" y="1086"/>
                  </a:lnTo>
                  <a:lnTo>
                    <a:pt x="8758" y="1078"/>
                  </a:lnTo>
                  <a:lnTo>
                    <a:pt x="8795" y="1069"/>
                  </a:lnTo>
                  <a:lnTo>
                    <a:pt x="8832" y="1062"/>
                  </a:lnTo>
                  <a:lnTo>
                    <a:pt x="8870" y="1055"/>
                  </a:lnTo>
                  <a:lnTo>
                    <a:pt x="8908" y="1050"/>
                  </a:lnTo>
                  <a:lnTo>
                    <a:pt x="8947" y="1046"/>
                  </a:lnTo>
                  <a:lnTo>
                    <a:pt x="8986" y="1043"/>
                  </a:lnTo>
                  <a:lnTo>
                    <a:pt x="9025" y="1041"/>
                  </a:lnTo>
                  <a:lnTo>
                    <a:pt x="9065" y="1039"/>
                  </a:lnTo>
                  <a:lnTo>
                    <a:pt x="9105" y="1039"/>
                  </a:lnTo>
                  <a:lnTo>
                    <a:pt x="9105" y="1039"/>
                  </a:lnTo>
                  <a:lnTo>
                    <a:pt x="9156" y="1039"/>
                  </a:lnTo>
                  <a:lnTo>
                    <a:pt x="9205" y="1041"/>
                  </a:lnTo>
                  <a:lnTo>
                    <a:pt x="9253" y="1044"/>
                  </a:lnTo>
                  <a:lnTo>
                    <a:pt x="9299" y="1047"/>
                  </a:lnTo>
                  <a:lnTo>
                    <a:pt x="9345" y="1052"/>
                  </a:lnTo>
                  <a:lnTo>
                    <a:pt x="9390" y="1059"/>
                  </a:lnTo>
                  <a:lnTo>
                    <a:pt x="9433" y="1066"/>
                  </a:lnTo>
                  <a:lnTo>
                    <a:pt x="9476" y="1074"/>
                  </a:lnTo>
                  <a:lnTo>
                    <a:pt x="9517" y="1084"/>
                  </a:lnTo>
                  <a:lnTo>
                    <a:pt x="9558" y="1094"/>
                  </a:lnTo>
                  <a:lnTo>
                    <a:pt x="9598" y="1105"/>
                  </a:lnTo>
                  <a:lnTo>
                    <a:pt x="9637" y="1117"/>
                  </a:lnTo>
                  <a:lnTo>
                    <a:pt x="9675" y="1131"/>
                  </a:lnTo>
                  <a:lnTo>
                    <a:pt x="9711" y="1145"/>
                  </a:lnTo>
                  <a:lnTo>
                    <a:pt x="9747" y="1159"/>
                  </a:lnTo>
                  <a:lnTo>
                    <a:pt x="9783" y="1175"/>
                  </a:lnTo>
                  <a:lnTo>
                    <a:pt x="9816" y="1192"/>
                  </a:lnTo>
                  <a:lnTo>
                    <a:pt x="9850" y="1210"/>
                  </a:lnTo>
                  <a:lnTo>
                    <a:pt x="9883" y="1229"/>
                  </a:lnTo>
                  <a:lnTo>
                    <a:pt x="9915" y="1247"/>
                  </a:lnTo>
                  <a:lnTo>
                    <a:pt x="9946" y="1267"/>
                  </a:lnTo>
                  <a:lnTo>
                    <a:pt x="9977" y="1288"/>
                  </a:lnTo>
                  <a:lnTo>
                    <a:pt x="10007" y="1309"/>
                  </a:lnTo>
                  <a:lnTo>
                    <a:pt x="10037" y="1331"/>
                  </a:lnTo>
                  <a:lnTo>
                    <a:pt x="10065" y="1354"/>
                  </a:lnTo>
                  <a:lnTo>
                    <a:pt x="10093" y="1379"/>
                  </a:lnTo>
                  <a:lnTo>
                    <a:pt x="10120" y="1403"/>
                  </a:lnTo>
                  <a:lnTo>
                    <a:pt x="10148" y="1428"/>
                  </a:lnTo>
                  <a:lnTo>
                    <a:pt x="10174" y="1453"/>
                  </a:lnTo>
                  <a:lnTo>
                    <a:pt x="10200" y="1479"/>
                  </a:lnTo>
                  <a:lnTo>
                    <a:pt x="10226" y="1506"/>
                  </a:lnTo>
                  <a:lnTo>
                    <a:pt x="10252" y="1533"/>
                  </a:lnTo>
                  <a:lnTo>
                    <a:pt x="9844" y="1972"/>
                  </a:lnTo>
                  <a:lnTo>
                    <a:pt x="9844" y="1972"/>
                  </a:lnTo>
                  <a:lnTo>
                    <a:pt x="9806" y="1934"/>
                  </a:lnTo>
                  <a:lnTo>
                    <a:pt x="9768" y="1896"/>
                  </a:lnTo>
                  <a:lnTo>
                    <a:pt x="9729" y="1861"/>
                  </a:lnTo>
                  <a:lnTo>
                    <a:pt x="9689" y="1827"/>
                  </a:lnTo>
                  <a:lnTo>
                    <a:pt x="9648" y="1795"/>
                  </a:lnTo>
                  <a:lnTo>
                    <a:pt x="9608" y="1766"/>
                  </a:lnTo>
                  <a:lnTo>
                    <a:pt x="9587" y="1752"/>
                  </a:lnTo>
                  <a:lnTo>
                    <a:pt x="9565" y="1738"/>
                  </a:lnTo>
                  <a:lnTo>
                    <a:pt x="9543" y="1726"/>
                  </a:lnTo>
                  <a:lnTo>
                    <a:pt x="9521" y="1713"/>
                  </a:lnTo>
                  <a:lnTo>
                    <a:pt x="9498" y="1702"/>
                  </a:lnTo>
                  <a:lnTo>
                    <a:pt x="9475" y="1691"/>
                  </a:lnTo>
                  <a:lnTo>
                    <a:pt x="9451" y="1681"/>
                  </a:lnTo>
                  <a:lnTo>
                    <a:pt x="9428" y="1671"/>
                  </a:lnTo>
                  <a:lnTo>
                    <a:pt x="9403" y="1663"/>
                  </a:lnTo>
                  <a:lnTo>
                    <a:pt x="9379" y="1655"/>
                  </a:lnTo>
                  <a:lnTo>
                    <a:pt x="9354" y="1647"/>
                  </a:lnTo>
                  <a:lnTo>
                    <a:pt x="9328" y="1640"/>
                  </a:lnTo>
                  <a:lnTo>
                    <a:pt x="9301" y="1634"/>
                  </a:lnTo>
                  <a:lnTo>
                    <a:pt x="9274" y="1628"/>
                  </a:lnTo>
                  <a:lnTo>
                    <a:pt x="9247" y="1624"/>
                  </a:lnTo>
                  <a:lnTo>
                    <a:pt x="9218" y="1620"/>
                  </a:lnTo>
                  <a:lnTo>
                    <a:pt x="9190" y="1618"/>
                  </a:lnTo>
                  <a:lnTo>
                    <a:pt x="9161" y="1616"/>
                  </a:lnTo>
                  <a:lnTo>
                    <a:pt x="9130" y="1614"/>
                  </a:lnTo>
                  <a:lnTo>
                    <a:pt x="9100" y="1614"/>
                  </a:lnTo>
                  <a:lnTo>
                    <a:pt x="9100" y="1614"/>
                  </a:lnTo>
                  <a:lnTo>
                    <a:pt x="9056" y="1615"/>
                  </a:lnTo>
                  <a:lnTo>
                    <a:pt x="9012" y="1619"/>
                  </a:lnTo>
                  <a:lnTo>
                    <a:pt x="8969" y="1624"/>
                  </a:lnTo>
                  <a:lnTo>
                    <a:pt x="8927" y="1633"/>
                  </a:lnTo>
                  <a:lnTo>
                    <a:pt x="8886" y="1643"/>
                  </a:lnTo>
                  <a:lnTo>
                    <a:pt x="8846" y="1656"/>
                  </a:lnTo>
                  <a:lnTo>
                    <a:pt x="8807" y="1669"/>
                  </a:lnTo>
                  <a:lnTo>
                    <a:pt x="8770" y="1686"/>
                  </a:lnTo>
                  <a:lnTo>
                    <a:pt x="8732" y="1705"/>
                  </a:lnTo>
                  <a:lnTo>
                    <a:pt x="8696" y="1725"/>
                  </a:lnTo>
                  <a:lnTo>
                    <a:pt x="8662" y="1747"/>
                  </a:lnTo>
                  <a:lnTo>
                    <a:pt x="8629" y="1771"/>
                  </a:lnTo>
                  <a:lnTo>
                    <a:pt x="8596" y="1797"/>
                  </a:lnTo>
                  <a:lnTo>
                    <a:pt x="8565" y="1825"/>
                  </a:lnTo>
                  <a:lnTo>
                    <a:pt x="8536" y="1853"/>
                  </a:lnTo>
                  <a:lnTo>
                    <a:pt x="8507" y="1883"/>
                  </a:lnTo>
                  <a:lnTo>
                    <a:pt x="8481" y="1916"/>
                  </a:lnTo>
                  <a:lnTo>
                    <a:pt x="8456" y="1949"/>
                  </a:lnTo>
                  <a:lnTo>
                    <a:pt x="8432" y="1984"/>
                  </a:lnTo>
                  <a:lnTo>
                    <a:pt x="8410" y="2020"/>
                  </a:lnTo>
                  <a:lnTo>
                    <a:pt x="8389" y="2057"/>
                  </a:lnTo>
                  <a:lnTo>
                    <a:pt x="8369" y="2095"/>
                  </a:lnTo>
                  <a:lnTo>
                    <a:pt x="8352" y="2135"/>
                  </a:lnTo>
                  <a:lnTo>
                    <a:pt x="8336" y="2176"/>
                  </a:lnTo>
                  <a:lnTo>
                    <a:pt x="8322" y="2218"/>
                  </a:lnTo>
                  <a:lnTo>
                    <a:pt x="8309" y="2260"/>
                  </a:lnTo>
                  <a:lnTo>
                    <a:pt x="8299" y="2304"/>
                  </a:lnTo>
                  <a:lnTo>
                    <a:pt x="8290" y="2348"/>
                  </a:lnTo>
                  <a:lnTo>
                    <a:pt x="8283" y="2393"/>
                  </a:lnTo>
                  <a:lnTo>
                    <a:pt x="8278" y="2439"/>
                  </a:lnTo>
                  <a:lnTo>
                    <a:pt x="8276" y="2486"/>
                  </a:lnTo>
                  <a:lnTo>
                    <a:pt x="8274" y="2533"/>
                  </a:lnTo>
                  <a:lnTo>
                    <a:pt x="8274" y="2533"/>
                  </a:lnTo>
                  <a:lnTo>
                    <a:pt x="8276" y="2581"/>
                  </a:lnTo>
                  <a:lnTo>
                    <a:pt x="8279" y="2628"/>
                  </a:lnTo>
                  <a:lnTo>
                    <a:pt x="8283" y="2675"/>
                  </a:lnTo>
                  <a:lnTo>
                    <a:pt x="8290" y="2721"/>
                  </a:lnTo>
                  <a:lnTo>
                    <a:pt x="8300" y="2766"/>
                  </a:lnTo>
                  <a:lnTo>
                    <a:pt x="8310" y="2811"/>
                  </a:lnTo>
                  <a:lnTo>
                    <a:pt x="8323" y="2854"/>
                  </a:lnTo>
                  <a:lnTo>
                    <a:pt x="8337" y="2896"/>
                  </a:lnTo>
                  <a:lnTo>
                    <a:pt x="8353" y="2937"/>
                  </a:lnTo>
                  <a:lnTo>
                    <a:pt x="8371" y="2978"/>
                  </a:lnTo>
                  <a:lnTo>
                    <a:pt x="8391" y="3016"/>
                  </a:lnTo>
                  <a:lnTo>
                    <a:pt x="8412" y="3053"/>
                  </a:lnTo>
                  <a:lnTo>
                    <a:pt x="8435" y="3090"/>
                  </a:lnTo>
                  <a:lnTo>
                    <a:pt x="8460" y="3126"/>
                  </a:lnTo>
                  <a:lnTo>
                    <a:pt x="8486" y="3159"/>
                  </a:lnTo>
                  <a:lnTo>
                    <a:pt x="8514" y="3191"/>
                  </a:lnTo>
                  <a:lnTo>
                    <a:pt x="8543" y="3222"/>
                  </a:lnTo>
                  <a:lnTo>
                    <a:pt x="8573" y="3250"/>
                  </a:lnTo>
                  <a:lnTo>
                    <a:pt x="8605" y="3279"/>
                  </a:lnTo>
                  <a:lnTo>
                    <a:pt x="8638" y="3304"/>
                  </a:lnTo>
                  <a:lnTo>
                    <a:pt x="8673" y="3328"/>
                  </a:lnTo>
                  <a:lnTo>
                    <a:pt x="8710" y="3350"/>
                  </a:lnTo>
                  <a:lnTo>
                    <a:pt x="8746" y="3371"/>
                  </a:lnTo>
                  <a:lnTo>
                    <a:pt x="8785" y="3389"/>
                  </a:lnTo>
                  <a:lnTo>
                    <a:pt x="8825" y="3406"/>
                  </a:lnTo>
                  <a:lnTo>
                    <a:pt x="8865" y="3420"/>
                  </a:lnTo>
                  <a:lnTo>
                    <a:pt x="8907" y="3433"/>
                  </a:lnTo>
                  <a:lnTo>
                    <a:pt x="8950" y="3443"/>
                  </a:lnTo>
                  <a:lnTo>
                    <a:pt x="8994" y="3451"/>
                  </a:lnTo>
                  <a:lnTo>
                    <a:pt x="9039" y="3457"/>
                  </a:lnTo>
                  <a:lnTo>
                    <a:pt x="9085" y="3460"/>
                  </a:lnTo>
                  <a:lnTo>
                    <a:pt x="9132" y="3462"/>
                  </a:lnTo>
                  <a:lnTo>
                    <a:pt x="9132" y="3462"/>
                  </a:lnTo>
                  <a:lnTo>
                    <a:pt x="9161" y="3461"/>
                  </a:lnTo>
                  <a:lnTo>
                    <a:pt x="9189" y="3460"/>
                  </a:lnTo>
                  <a:lnTo>
                    <a:pt x="9217" y="3458"/>
                  </a:lnTo>
                  <a:lnTo>
                    <a:pt x="9245" y="3455"/>
                  </a:lnTo>
                  <a:lnTo>
                    <a:pt x="9272" y="3452"/>
                  </a:lnTo>
                  <a:lnTo>
                    <a:pt x="9298" y="3447"/>
                  </a:lnTo>
                  <a:lnTo>
                    <a:pt x="9324" y="3441"/>
                  </a:lnTo>
                  <a:lnTo>
                    <a:pt x="9351" y="3436"/>
                  </a:lnTo>
                  <a:lnTo>
                    <a:pt x="9376" y="3429"/>
                  </a:lnTo>
                  <a:lnTo>
                    <a:pt x="9401" y="3421"/>
                  </a:lnTo>
                  <a:lnTo>
                    <a:pt x="9425" y="3413"/>
                  </a:lnTo>
                  <a:lnTo>
                    <a:pt x="9449" y="3405"/>
                  </a:lnTo>
                  <a:lnTo>
                    <a:pt x="9473" y="3395"/>
                  </a:lnTo>
                  <a:lnTo>
                    <a:pt x="9497" y="3385"/>
                  </a:lnTo>
                  <a:lnTo>
                    <a:pt x="9521" y="3373"/>
                  </a:lnTo>
                  <a:lnTo>
                    <a:pt x="9544" y="3362"/>
                  </a:lnTo>
                  <a:lnTo>
                    <a:pt x="9566" y="3350"/>
                  </a:lnTo>
                  <a:lnTo>
                    <a:pt x="9589" y="3337"/>
                  </a:lnTo>
                  <a:lnTo>
                    <a:pt x="9611" y="3324"/>
                  </a:lnTo>
                  <a:lnTo>
                    <a:pt x="9632" y="3310"/>
                  </a:lnTo>
                  <a:lnTo>
                    <a:pt x="9675" y="3281"/>
                  </a:lnTo>
                  <a:lnTo>
                    <a:pt x="9717" y="3248"/>
                  </a:lnTo>
                  <a:lnTo>
                    <a:pt x="9758" y="3215"/>
                  </a:lnTo>
                  <a:lnTo>
                    <a:pt x="9798" y="3180"/>
                  </a:lnTo>
                  <a:lnTo>
                    <a:pt x="9838" y="3142"/>
                  </a:lnTo>
                  <a:lnTo>
                    <a:pt x="9877" y="3103"/>
                  </a:lnTo>
                  <a:lnTo>
                    <a:pt x="10274" y="3495"/>
                  </a:lnTo>
                  <a:lnTo>
                    <a:pt x="10274" y="3495"/>
                  </a:lnTo>
                  <a:lnTo>
                    <a:pt x="10246" y="3524"/>
                  </a:lnTo>
                  <a:lnTo>
                    <a:pt x="10220" y="3553"/>
                  </a:lnTo>
                  <a:lnTo>
                    <a:pt x="10193" y="3581"/>
                  </a:lnTo>
                  <a:lnTo>
                    <a:pt x="10165" y="3608"/>
                  </a:lnTo>
                  <a:lnTo>
                    <a:pt x="10136" y="3635"/>
                  </a:lnTo>
                  <a:lnTo>
                    <a:pt x="10108" y="3662"/>
                  </a:lnTo>
                  <a:lnTo>
                    <a:pt x="10079" y="3687"/>
                  </a:lnTo>
                  <a:lnTo>
                    <a:pt x="10049" y="3711"/>
                  </a:lnTo>
                  <a:lnTo>
                    <a:pt x="10020" y="3735"/>
                  </a:lnTo>
                  <a:lnTo>
                    <a:pt x="9988" y="3759"/>
                  </a:lnTo>
                  <a:lnTo>
                    <a:pt x="9958" y="3781"/>
                  </a:lnTo>
                  <a:lnTo>
                    <a:pt x="9925" y="3803"/>
                  </a:lnTo>
                  <a:lnTo>
                    <a:pt x="9893" y="3824"/>
                  </a:lnTo>
                  <a:lnTo>
                    <a:pt x="9859" y="3844"/>
                  </a:lnTo>
                  <a:lnTo>
                    <a:pt x="9826" y="3863"/>
                  </a:lnTo>
                  <a:lnTo>
                    <a:pt x="9790" y="3882"/>
                  </a:lnTo>
                  <a:lnTo>
                    <a:pt x="9754" y="3899"/>
                  </a:lnTo>
                  <a:lnTo>
                    <a:pt x="9719" y="3916"/>
                  </a:lnTo>
                  <a:lnTo>
                    <a:pt x="9681" y="3931"/>
                  </a:lnTo>
                  <a:lnTo>
                    <a:pt x="9642" y="3945"/>
                  </a:lnTo>
                  <a:lnTo>
                    <a:pt x="9603" y="3959"/>
                  </a:lnTo>
                  <a:lnTo>
                    <a:pt x="9564" y="3971"/>
                  </a:lnTo>
                  <a:lnTo>
                    <a:pt x="9522" y="3983"/>
                  </a:lnTo>
                  <a:lnTo>
                    <a:pt x="9480" y="3993"/>
                  </a:lnTo>
                  <a:lnTo>
                    <a:pt x="9437" y="4002"/>
                  </a:lnTo>
                  <a:lnTo>
                    <a:pt x="9392" y="4010"/>
                  </a:lnTo>
                  <a:lnTo>
                    <a:pt x="9346" y="4016"/>
                  </a:lnTo>
                  <a:lnTo>
                    <a:pt x="9299" y="4023"/>
                  </a:lnTo>
                  <a:lnTo>
                    <a:pt x="9252" y="4027"/>
                  </a:lnTo>
                  <a:lnTo>
                    <a:pt x="9203" y="4030"/>
                  </a:lnTo>
                  <a:lnTo>
                    <a:pt x="9151" y="4032"/>
                  </a:lnTo>
                  <a:lnTo>
                    <a:pt x="9100" y="4032"/>
                  </a:lnTo>
                  <a:lnTo>
                    <a:pt x="9100" y="4032"/>
                  </a:lnTo>
                  <a:close/>
                  <a:moveTo>
                    <a:pt x="13288" y="3968"/>
                  </a:moveTo>
                  <a:lnTo>
                    <a:pt x="12528" y="3968"/>
                  </a:lnTo>
                  <a:lnTo>
                    <a:pt x="11664" y="2728"/>
                  </a:lnTo>
                  <a:lnTo>
                    <a:pt x="11263" y="3146"/>
                  </a:lnTo>
                  <a:lnTo>
                    <a:pt x="11263" y="3968"/>
                  </a:lnTo>
                  <a:lnTo>
                    <a:pt x="10605" y="3968"/>
                  </a:lnTo>
                  <a:lnTo>
                    <a:pt x="10605" y="0"/>
                  </a:lnTo>
                  <a:lnTo>
                    <a:pt x="11263" y="0"/>
                  </a:lnTo>
                  <a:lnTo>
                    <a:pt x="11263" y="2370"/>
                  </a:lnTo>
                  <a:lnTo>
                    <a:pt x="12452" y="1098"/>
                  </a:lnTo>
                  <a:lnTo>
                    <a:pt x="13250" y="1098"/>
                  </a:lnTo>
                  <a:lnTo>
                    <a:pt x="12109" y="2266"/>
                  </a:lnTo>
                  <a:lnTo>
                    <a:pt x="13288" y="3968"/>
                  </a:lnTo>
                  <a:close/>
                  <a:moveTo>
                    <a:pt x="15271" y="4027"/>
                  </a:moveTo>
                  <a:lnTo>
                    <a:pt x="15271" y="4027"/>
                  </a:lnTo>
                  <a:lnTo>
                    <a:pt x="15227" y="4027"/>
                  </a:lnTo>
                  <a:lnTo>
                    <a:pt x="15184" y="4025"/>
                  </a:lnTo>
                  <a:lnTo>
                    <a:pt x="15143" y="4022"/>
                  </a:lnTo>
                  <a:lnTo>
                    <a:pt x="15103" y="4016"/>
                  </a:lnTo>
                  <a:lnTo>
                    <a:pt x="15063" y="4011"/>
                  </a:lnTo>
                  <a:lnTo>
                    <a:pt x="15024" y="4004"/>
                  </a:lnTo>
                  <a:lnTo>
                    <a:pt x="14985" y="3995"/>
                  </a:lnTo>
                  <a:lnTo>
                    <a:pt x="14948" y="3986"/>
                  </a:lnTo>
                  <a:lnTo>
                    <a:pt x="14912" y="3975"/>
                  </a:lnTo>
                  <a:lnTo>
                    <a:pt x="14877" y="3964"/>
                  </a:lnTo>
                  <a:lnTo>
                    <a:pt x="14842" y="3951"/>
                  </a:lnTo>
                  <a:lnTo>
                    <a:pt x="14809" y="3938"/>
                  </a:lnTo>
                  <a:lnTo>
                    <a:pt x="14776" y="3923"/>
                  </a:lnTo>
                  <a:lnTo>
                    <a:pt x="14745" y="3907"/>
                  </a:lnTo>
                  <a:lnTo>
                    <a:pt x="14713" y="3891"/>
                  </a:lnTo>
                  <a:lnTo>
                    <a:pt x="14683" y="3875"/>
                  </a:lnTo>
                  <a:lnTo>
                    <a:pt x="14654" y="3857"/>
                  </a:lnTo>
                  <a:lnTo>
                    <a:pt x="14625" y="3838"/>
                  </a:lnTo>
                  <a:lnTo>
                    <a:pt x="14597" y="3819"/>
                  </a:lnTo>
                  <a:lnTo>
                    <a:pt x="14570" y="3799"/>
                  </a:lnTo>
                  <a:lnTo>
                    <a:pt x="14544" y="3778"/>
                  </a:lnTo>
                  <a:lnTo>
                    <a:pt x="14518" y="3757"/>
                  </a:lnTo>
                  <a:lnTo>
                    <a:pt x="14493" y="3735"/>
                  </a:lnTo>
                  <a:lnTo>
                    <a:pt x="14469" y="3713"/>
                  </a:lnTo>
                  <a:lnTo>
                    <a:pt x="14446" y="3690"/>
                  </a:lnTo>
                  <a:lnTo>
                    <a:pt x="14423" y="3667"/>
                  </a:lnTo>
                  <a:lnTo>
                    <a:pt x="14401" y="3644"/>
                  </a:lnTo>
                  <a:lnTo>
                    <a:pt x="14379" y="3620"/>
                  </a:lnTo>
                  <a:lnTo>
                    <a:pt x="14358" y="3596"/>
                  </a:lnTo>
                  <a:lnTo>
                    <a:pt x="14338" y="3571"/>
                  </a:lnTo>
                  <a:lnTo>
                    <a:pt x="14299" y="3522"/>
                  </a:lnTo>
                  <a:lnTo>
                    <a:pt x="14299" y="3968"/>
                  </a:lnTo>
                  <a:lnTo>
                    <a:pt x="13642" y="3968"/>
                  </a:lnTo>
                  <a:lnTo>
                    <a:pt x="13642" y="0"/>
                  </a:lnTo>
                  <a:lnTo>
                    <a:pt x="14299" y="0"/>
                  </a:lnTo>
                  <a:lnTo>
                    <a:pt x="14299" y="1576"/>
                  </a:lnTo>
                  <a:lnTo>
                    <a:pt x="14299" y="1576"/>
                  </a:lnTo>
                  <a:lnTo>
                    <a:pt x="14319" y="1549"/>
                  </a:lnTo>
                  <a:lnTo>
                    <a:pt x="14340" y="1521"/>
                  </a:lnTo>
                  <a:lnTo>
                    <a:pt x="14361" y="1494"/>
                  </a:lnTo>
                  <a:lnTo>
                    <a:pt x="14383" y="1467"/>
                  </a:lnTo>
                  <a:lnTo>
                    <a:pt x="14405" y="1442"/>
                  </a:lnTo>
                  <a:lnTo>
                    <a:pt x="14428" y="1415"/>
                  </a:lnTo>
                  <a:lnTo>
                    <a:pt x="14451" y="1390"/>
                  </a:lnTo>
                  <a:lnTo>
                    <a:pt x="14475" y="1366"/>
                  </a:lnTo>
                  <a:lnTo>
                    <a:pt x="14499" y="1342"/>
                  </a:lnTo>
                  <a:lnTo>
                    <a:pt x="14526" y="1319"/>
                  </a:lnTo>
                  <a:lnTo>
                    <a:pt x="14551" y="1297"/>
                  </a:lnTo>
                  <a:lnTo>
                    <a:pt x="14578" y="1275"/>
                  </a:lnTo>
                  <a:lnTo>
                    <a:pt x="14605" y="1254"/>
                  </a:lnTo>
                  <a:lnTo>
                    <a:pt x="14633" y="1233"/>
                  </a:lnTo>
                  <a:lnTo>
                    <a:pt x="14662" y="1214"/>
                  </a:lnTo>
                  <a:lnTo>
                    <a:pt x="14691" y="1195"/>
                  </a:lnTo>
                  <a:lnTo>
                    <a:pt x="14722" y="1177"/>
                  </a:lnTo>
                  <a:lnTo>
                    <a:pt x="14752" y="1160"/>
                  </a:lnTo>
                  <a:lnTo>
                    <a:pt x="14784" y="1145"/>
                  </a:lnTo>
                  <a:lnTo>
                    <a:pt x="14816" y="1130"/>
                  </a:lnTo>
                  <a:lnTo>
                    <a:pt x="14850" y="1115"/>
                  </a:lnTo>
                  <a:lnTo>
                    <a:pt x="14883" y="1103"/>
                  </a:lnTo>
                  <a:lnTo>
                    <a:pt x="14919" y="1091"/>
                  </a:lnTo>
                  <a:lnTo>
                    <a:pt x="14955" y="1081"/>
                  </a:lnTo>
                  <a:lnTo>
                    <a:pt x="14990" y="1071"/>
                  </a:lnTo>
                  <a:lnTo>
                    <a:pt x="15028" y="1062"/>
                  </a:lnTo>
                  <a:lnTo>
                    <a:pt x="15067" y="1055"/>
                  </a:lnTo>
                  <a:lnTo>
                    <a:pt x="15106" y="1049"/>
                  </a:lnTo>
                  <a:lnTo>
                    <a:pt x="15146" y="1044"/>
                  </a:lnTo>
                  <a:lnTo>
                    <a:pt x="15186" y="1041"/>
                  </a:lnTo>
                  <a:lnTo>
                    <a:pt x="15228" y="1039"/>
                  </a:lnTo>
                  <a:lnTo>
                    <a:pt x="15271" y="1039"/>
                  </a:lnTo>
                  <a:lnTo>
                    <a:pt x="15271" y="1039"/>
                  </a:lnTo>
                  <a:lnTo>
                    <a:pt x="15303" y="1039"/>
                  </a:lnTo>
                  <a:lnTo>
                    <a:pt x="15335" y="1040"/>
                  </a:lnTo>
                  <a:lnTo>
                    <a:pt x="15367" y="1042"/>
                  </a:lnTo>
                  <a:lnTo>
                    <a:pt x="15398" y="1045"/>
                  </a:lnTo>
                  <a:lnTo>
                    <a:pt x="15430" y="1048"/>
                  </a:lnTo>
                  <a:lnTo>
                    <a:pt x="15461" y="1052"/>
                  </a:lnTo>
                  <a:lnTo>
                    <a:pt x="15493" y="1058"/>
                  </a:lnTo>
                  <a:lnTo>
                    <a:pt x="15524" y="1063"/>
                  </a:lnTo>
                  <a:lnTo>
                    <a:pt x="15555" y="1070"/>
                  </a:lnTo>
                  <a:lnTo>
                    <a:pt x="15586" y="1078"/>
                  </a:lnTo>
                  <a:lnTo>
                    <a:pt x="15617" y="1085"/>
                  </a:lnTo>
                  <a:lnTo>
                    <a:pt x="15647" y="1094"/>
                  </a:lnTo>
                  <a:lnTo>
                    <a:pt x="15677" y="1104"/>
                  </a:lnTo>
                  <a:lnTo>
                    <a:pt x="15708" y="1114"/>
                  </a:lnTo>
                  <a:lnTo>
                    <a:pt x="15737" y="1126"/>
                  </a:lnTo>
                  <a:lnTo>
                    <a:pt x="15767" y="1137"/>
                  </a:lnTo>
                  <a:lnTo>
                    <a:pt x="15796" y="1150"/>
                  </a:lnTo>
                  <a:lnTo>
                    <a:pt x="15825" y="1164"/>
                  </a:lnTo>
                  <a:lnTo>
                    <a:pt x="15854" y="1177"/>
                  </a:lnTo>
                  <a:lnTo>
                    <a:pt x="15883" y="1192"/>
                  </a:lnTo>
                  <a:lnTo>
                    <a:pt x="15910" y="1208"/>
                  </a:lnTo>
                  <a:lnTo>
                    <a:pt x="15939" y="1224"/>
                  </a:lnTo>
                  <a:lnTo>
                    <a:pt x="15966" y="1241"/>
                  </a:lnTo>
                  <a:lnTo>
                    <a:pt x="15993" y="1259"/>
                  </a:lnTo>
                  <a:lnTo>
                    <a:pt x="16019" y="1278"/>
                  </a:lnTo>
                  <a:lnTo>
                    <a:pt x="16045" y="1297"/>
                  </a:lnTo>
                  <a:lnTo>
                    <a:pt x="16072" y="1317"/>
                  </a:lnTo>
                  <a:lnTo>
                    <a:pt x="16097" y="1337"/>
                  </a:lnTo>
                  <a:lnTo>
                    <a:pt x="16122" y="1359"/>
                  </a:lnTo>
                  <a:lnTo>
                    <a:pt x="16147" y="1381"/>
                  </a:lnTo>
                  <a:lnTo>
                    <a:pt x="16171" y="1404"/>
                  </a:lnTo>
                  <a:lnTo>
                    <a:pt x="16194" y="1427"/>
                  </a:lnTo>
                  <a:lnTo>
                    <a:pt x="16218" y="1451"/>
                  </a:lnTo>
                  <a:lnTo>
                    <a:pt x="16241" y="1476"/>
                  </a:lnTo>
                  <a:lnTo>
                    <a:pt x="16263" y="1501"/>
                  </a:lnTo>
                  <a:lnTo>
                    <a:pt x="16284" y="1528"/>
                  </a:lnTo>
                  <a:lnTo>
                    <a:pt x="16305" y="1555"/>
                  </a:lnTo>
                  <a:lnTo>
                    <a:pt x="16326" y="1582"/>
                  </a:lnTo>
                  <a:lnTo>
                    <a:pt x="16345" y="1610"/>
                  </a:lnTo>
                  <a:lnTo>
                    <a:pt x="16364" y="1640"/>
                  </a:lnTo>
                  <a:lnTo>
                    <a:pt x="16383" y="1669"/>
                  </a:lnTo>
                  <a:lnTo>
                    <a:pt x="16401" y="1700"/>
                  </a:lnTo>
                  <a:lnTo>
                    <a:pt x="16418" y="1730"/>
                  </a:lnTo>
                  <a:lnTo>
                    <a:pt x="16435" y="1763"/>
                  </a:lnTo>
                  <a:lnTo>
                    <a:pt x="16451" y="1794"/>
                  </a:lnTo>
                  <a:lnTo>
                    <a:pt x="16466" y="1828"/>
                  </a:lnTo>
                  <a:lnTo>
                    <a:pt x="16481" y="1861"/>
                  </a:lnTo>
                  <a:lnTo>
                    <a:pt x="16494" y="1896"/>
                  </a:lnTo>
                  <a:lnTo>
                    <a:pt x="16508" y="1930"/>
                  </a:lnTo>
                  <a:lnTo>
                    <a:pt x="16521" y="1966"/>
                  </a:lnTo>
                  <a:lnTo>
                    <a:pt x="16532" y="2003"/>
                  </a:lnTo>
                  <a:lnTo>
                    <a:pt x="16543" y="2040"/>
                  </a:lnTo>
                  <a:lnTo>
                    <a:pt x="16553" y="2077"/>
                  </a:lnTo>
                  <a:lnTo>
                    <a:pt x="16563" y="2115"/>
                  </a:lnTo>
                  <a:lnTo>
                    <a:pt x="16571" y="2154"/>
                  </a:lnTo>
                  <a:lnTo>
                    <a:pt x="16578" y="2194"/>
                  </a:lnTo>
                  <a:lnTo>
                    <a:pt x="16586" y="2234"/>
                  </a:lnTo>
                  <a:lnTo>
                    <a:pt x="16591" y="2275"/>
                  </a:lnTo>
                  <a:lnTo>
                    <a:pt x="16596" y="2317"/>
                  </a:lnTo>
                  <a:lnTo>
                    <a:pt x="16600" y="2359"/>
                  </a:lnTo>
                  <a:lnTo>
                    <a:pt x="16603" y="2401"/>
                  </a:lnTo>
                  <a:lnTo>
                    <a:pt x="16607" y="2445"/>
                  </a:lnTo>
                  <a:lnTo>
                    <a:pt x="16608" y="2489"/>
                  </a:lnTo>
                  <a:lnTo>
                    <a:pt x="16608" y="2533"/>
                  </a:lnTo>
                  <a:lnTo>
                    <a:pt x="16608" y="2533"/>
                  </a:lnTo>
                  <a:lnTo>
                    <a:pt x="16608" y="2577"/>
                  </a:lnTo>
                  <a:lnTo>
                    <a:pt x="16607" y="2621"/>
                  </a:lnTo>
                  <a:lnTo>
                    <a:pt x="16603" y="2665"/>
                  </a:lnTo>
                  <a:lnTo>
                    <a:pt x="16600" y="2707"/>
                  </a:lnTo>
                  <a:lnTo>
                    <a:pt x="16596" y="2749"/>
                  </a:lnTo>
                  <a:lnTo>
                    <a:pt x="16592" y="2791"/>
                  </a:lnTo>
                  <a:lnTo>
                    <a:pt x="16586" y="2832"/>
                  </a:lnTo>
                  <a:lnTo>
                    <a:pt x="16578" y="2872"/>
                  </a:lnTo>
                  <a:lnTo>
                    <a:pt x="16571" y="2911"/>
                  </a:lnTo>
                  <a:lnTo>
                    <a:pt x="16563" y="2950"/>
                  </a:lnTo>
                  <a:lnTo>
                    <a:pt x="16553" y="2988"/>
                  </a:lnTo>
                  <a:lnTo>
                    <a:pt x="16544" y="3026"/>
                  </a:lnTo>
                  <a:lnTo>
                    <a:pt x="16532" y="3063"/>
                  </a:lnTo>
                  <a:lnTo>
                    <a:pt x="16521" y="3099"/>
                  </a:lnTo>
                  <a:lnTo>
                    <a:pt x="16509" y="3135"/>
                  </a:lnTo>
                  <a:lnTo>
                    <a:pt x="16495" y="3170"/>
                  </a:lnTo>
                  <a:lnTo>
                    <a:pt x="16482" y="3204"/>
                  </a:lnTo>
                  <a:lnTo>
                    <a:pt x="16467" y="3238"/>
                  </a:lnTo>
                  <a:lnTo>
                    <a:pt x="16451" y="3270"/>
                  </a:lnTo>
                  <a:lnTo>
                    <a:pt x="16436" y="3303"/>
                  </a:lnTo>
                  <a:lnTo>
                    <a:pt x="16419" y="3334"/>
                  </a:lnTo>
                  <a:lnTo>
                    <a:pt x="16402" y="3366"/>
                  </a:lnTo>
                  <a:lnTo>
                    <a:pt x="16384" y="3396"/>
                  </a:lnTo>
                  <a:lnTo>
                    <a:pt x="16365" y="3426"/>
                  </a:lnTo>
                  <a:lnTo>
                    <a:pt x="16347" y="3455"/>
                  </a:lnTo>
                  <a:lnTo>
                    <a:pt x="16327" y="3483"/>
                  </a:lnTo>
                  <a:lnTo>
                    <a:pt x="16307" y="3511"/>
                  </a:lnTo>
                  <a:lnTo>
                    <a:pt x="16286" y="3538"/>
                  </a:lnTo>
                  <a:lnTo>
                    <a:pt x="16264" y="3564"/>
                  </a:lnTo>
                  <a:lnTo>
                    <a:pt x="16242" y="3589"/>
                  </a:lnTo>
                  <a:lnTo>
                    <a:pt x="16220" y="3614"/>
                  </a:lnTo>
                  <a:lnTo>
                    <a:pt x="16197" y="3639"/>
                  </a:lnTo>
                  <a:lnTo>
                    <a:pt x="16172" y="3662"/>
                  </a:lnTo>
                  <a:lnTo>
                    <a:pt x="16149" y="3685"/>
                  </a:lnTo>
                  <a:lnTo>
                    <a:pt x="16124" y="3707"/>
                  </a:lnTo>
                  <a:lnTo>
                    <a:pt x="16099" y="3728"/>
                  </a:lnTo>
                  <a:lnTo>
                    <a:pt x="16074" y="3749"/>
                  </a:lnTo>
                  <a:lnTo>
                    <a:pt x="16049" y="3769"/>
                  </a:lnTo>
                  <a:lnTo>
                    <a:pt x="16021" y="3788"/>
                  </a:lnTo>
                  <a:lnTo>
                    <a:pt x="15995" y="3806"/>
                  </a:lnTo>
                  <a:lnTo>
                    <a:pt x="15968" y="3824"/>
                  </a:lnTo>
                  <a:lnTo>
                    <a:pt x="15941" y="3841"/>
                  </a:lnTo>
                  <a:lnTo>
                    <a:pt x="15913" y="3858"/>
                  </a:lnTo>
                  <a:lnTo>
                    <a:pt x="15885" y="3874"/>
                  </a:lnTo>
                  <a:lnTo>
                    <a:pt x="15857" y="3888"/>
                  </a:lnTo>
                  <a:lnTo>
                    <a:pt x="15827" y="3902"/>
                  </a:lnTo>
                  <a:lnTo>
                    <a:pt x="15798" y="3916"/>
                  </a:lnTo>
                  <a:lnTo>
                    <a:pt x="15769" y="3928"/>
                  </a:lnTo>
                  <a:lnTo>
                    <a:pt x="15739" y="3940"/>
                  </a:lnTo>
                  <a:lnTo>
                    <a:pt x="15710" y="3951"/>
                  </a:lnTo>
                  <a:lnTo>
                    <a:pt x="15679" y="3962"/>
                  </a:lnTo>
                  <a:lnTo>
                    <a:pt x="15649" y="3971"/>
                  </a:lnTo>
                  <a:lnTo>
                    <a:pt x="15619" y="3981"/>
                  </a:lnTo>
                  <a:lnTo>
                    <a:pt x="15587" y="3988"/>
                  </a:lnTo>
                  <a:lnTo>
                    <a:pt x="15557" y="3995"/>
                  </a:lnTo>
                  <a:lnTo>
                    <a:pt x="15525" y="4003"/>
                  </a:lnTo>
                  <a:lnTo>
                    <a:pt x="15494" y="4008"/>
                  </a:lnTo>
                  <a:lnTo>
                    <a:pt x="15462" y="4013"/>
                  </a:lnTo>
                  <a:lnTo>
                    <a:pt x="15431" y="4017"/>
                  </a:lnTo>
                  <a:lnTo>
                    <a:pt x="15399" y="4022"/>
                  </a:lnTo>
                  <a:lnTo>
                    <a:pt x="15368" y="4024"/>
                  </a:lnTo>
                  <a:lnTo>
                    <a:pt x="15335" y="4026"/>
                  </a:lnTo>
                  <a:lnTo>
                    <a:pt x="15304" y="4027"/>
                  </a:lnTo>
                  <a:lnTo>
                    <a:pt x="15271" y="4027"/>
                  </a:lnTo>
                  <a:lnTo>
                    <a:pt x="15271" y="4027"/>
                  </a:lnTo>
                  <a:close/>
                  <a:moveTo>
                    <a:pt x="15119" y="1608"/>
                  </a:moveTo>
                  <a:lnTo>
                    <a:pt x="15119" y="1608"/>
                  </a:lnTo>
                  <a:lnTo>
                    <a:pt x="15078" y="1609"/>
                  </a:lnTo>
                  <a:lnTo>
                    <a:pt x="15036" y="1613"/>
                  </a:lnTo>
                  <a:lnTo>
                    <a:pt x="14996" y="1618"/>
                  </a:lnTo>
                  <a:lnTo>
                    <a:pt x="14956" y="1625"/>
                  </a:lnTo>
                  <a:lnTo>
                    <a:pt x="14916" y="1635"/>
                  </a:lnTo>
                  <a:lnTo>
                    <a:pt x="14877" y="1646"/>
                  </a:lnTo>
                  <a:lnTo>
                    <a:pt x="14838" y="1659"/>
                  </a:lnTo>
                  <a:lnTo>
                    <a:pt x="14800" y="1674"/>
                  </a:lnTo>
                  <a:lnTo>
                    <a:pt x="14764" y="1691"/>
                  </a:lnTo>
                  <a:lnTo>
                    <a:pt x="14728" y="1710"/>
                  </a:lnTo>
                  <a:lnTo>
                    <a:pt x="14692" y="1731"/>
                  </a:lnTo>
                  <a:lnTo>
                    <a:pt x="14659" y="1753"/>
                  </a:lnTo>
                  <a:lnTo>
                    <a:pt x="14626" y="1777"/>
                  </a:lnTo>
                  <a:lnTo>
                    <a:pt x="14594" y="1804"/>
                  </a:lnTo>
                  <a:lnTo>
                    <a:pt x="14563" y="1831"/>
                  </a:lnTo>
                  <a:lnTo>
                    <a:pt x="14534" y="1860"/>
                  </a:lnTo>
                  <a:lnTo>
                    <a:pt x="14506" y="1892"/>
                  </a:lnTo>
                  <a:lnTo>
                    <a:pt x="14480" y="1924"/>
                  </a:lnTo>
                  <a:lnTo>
                    <a:pt x="14453" y="1959"/>
                  </a:lnTo>
                  <a:lnTo>
                    <a:pt x="14430" y="1994"/>
                  </a:lnTo>
                  <a:lnTo>
                    <a:pt x="14407" y="2031"/>
                  </a:lnTo>
                  <a:lnTo>
                    <a:pt x="14387" y="2070"/>
                  </a:lnTo>
                  <a:lnTo>
                    <a:pt x="14368" y="2110"/>
                  </a:lnTo>
                  <a:lnTo>
                    <a:pt x="14351" y="2152"/>
                  </a:lnTo>
                  <a:lnTo>
                    <a:pt x="14335" y="2195"/>
                  </a:lnTo>
                  <a:lnTo>
                    <a:pt x="14321" y="2239"/>
                  </a:lnTo>
                  <a:lnTo>
                    <a:pt x="14310" y="2285"/>
                  </a:lnTo>
                  <a:lnTo>
                    <a:pt x="14300" y="2332"/>
                  </a:lnTo>
                  <a:lnTo>
                    <a:pt x="14293" y="2381"/>
                  </a:lnTo>
                  <a:lnTo>
                    <a:pt x="14287" y="2430"/>
                  </a:lnTo>
                  <a:lnTo>
                    <a:pt x="14283" y="2481"/>
                  </a:lnTo>
                  <a:lnTo>
                    <a:pt x="14282" y="2533"/>
                  </a:lnTo>
                  <a:lnTo>
                    <a:pt x="14282" y="2533"/>
                  </a:lnTo>
                  <a:lnTo>
                    <a:pt x="14283" y="2584"/>
                  </a:lnTo>
                  <a:lnTo>
                    <a:pt x="14287" y="2636"/>
                  </a:lnTo>
                  <a:lnTo>
                    <a:pt x="14293" y="2685"/>
                  </a:lnTo>
                  <a:lnTo>
                    <a:pt x="14300" y="2733"/>
                  </a:lnTo>
                  <a:lnTo>
                    <a:pt x="14310" y="2780"/>
                  </a:lnTo>
                  <a:lnTo>
                    <a:pt x="14321" y="2825"/>
                  </a:lnTo>
                  <a:lnTo>
                    <a:pt x="14335" y="2871"/>
                  </a:lnTo>
                  <a:lnTo>
                    <a:pt x="14351" y="2914"/>
                  </a:lnTo>
                  <a:lnTo>
                    <a:pt x="14368" y="2954"/>
                  </a:lnTo>
                  <a:lnTo>
                    <a:pt x="14387" y="2994"/>
                  </a:lnTo>
                  <a:lnTo>
                    <a:pt x="14407" y="3033"/>
                  </a:lnTo>
                  <a:lnTo>
                    <a:pt x="14430" y="3071"/>
                  </a:lnTo>
                  <a:lnTo>
                    <a:pt x="14453" y="3107"/>
                  </a:lnTo>
                  <a:lnTo>
                    <a:pt x="14480" y="3141"/>
                  </a:lnTo>
                  <a:lnTo>
                    <a:pt x="14506" y="3174"/>
                  </a:lnTo>
                  <a:lnTo>
                    <a:pt x="14534" y="3204"/>
                  </a:lnTo>
                  <a:lnTo>
                    <a:pt x="14563" y="3234"/>
                  </a:lnTo>
                  <a:lnTo>
                    <a:pt x="14594" y="3261"/>
                  </a:lnTo>
                  <a:lnTo>
                    <a:pt x="14626" y="3287"/>
                  </a:lnTo>
                  <a:lnTo>
                    <a:pt x="14659" y="3311"/>
                  </a:lnTo>
                  <a:lnTo>
                    <a:pt x="14692" y="3334"/>
                  </a:lnTo>
                  <a:lnTo>
                    <a:pt x="14728" y="3355"/>
                  </a:lnTo>
                  <a:lnTo>
                    <a:pt x="14764" y="3373"/>
                  </a:lnTo>
                  <a:lnTo>
                    <a:pt x="14800" y="3391"/>
                  </a:lnTo>
                  <a:lnTo>
                    <a:pt x="14838" y="3406"/>
                  </a:lnTo>
                  <a:lnTo>
                    <a:pt x="14877" y="3419"/>
                  </a:lnTo>
                  <a:lnTo>
                    <a:pt x="14916" y="3430"/>
                  </a:lnTo>
                  <a:lnTo>
                    <a:pt x="14956" y="3439"/>
                  </a:lnTo>
                  <a:lnTo>
                    <a:pt x="14996" y="3447"/>
                  </a:lnTo>
                  <a:lnTo>
                    <a:pt x="15036" y="3452"/>
                  </a:lnTo>
                  <a:lnTo>
                    <a:pt x="15078" y="3455"/>
                  </a:lnTo>
                  <a:lnTo>
                    <a:pt x="15119" y="3456"/>
                  </a:lnTo>
                  <a:lnTo>
                    <a:pt x="15119" y="3456"/>
                  </a:lnTo>
                  <a:lnTo>
                    <a:pt x="15161" y="3455"/>
                  </a:lnTo>
                  <a:lnTo>
                    <a:pt x="15203" y="3452"/>
                  </a:lnTo>
                  <a:lnTo>
                    <a:pt x="15244" y="3448"/>
                  </a:lnTo>
                  <a:lnTo>
                    <a:pt x="15284" y="3440"/>
                  </a:lnTo>
                  <a:lnTo>
                    <a:pt x="15324" y="3431"/>
                  </a:lnTo>
                  <a:lnTo>
                    <a:pt x="15363" y="3420"/>
                  </a:lnTo>
                  <a:lnTo>
                    <a:pt x="15400" y="3407"/>
                  </a:lnTo>
                  <a:lnTo>
                    <a:pt x="15438" y="3392"/>
                  </a:lnTo>
                  <a:lnTo>
                    <a:pt x="15474" y="3375"/>
                  </a:lnTo>
                  <a:lnTo>
                    <a:pt x="15510" y="3357"/>
                  </a:lnTo>
                  <a:lnTo>
                    <a:pt x="15544" y="3336"/>
                  </a:lnTo>
                  <a:lnTo>
                    <a:pt x="15577" y="3314"/>
                  </a:lnTo>
                  <a:lnTo>
                    <a:pt x="15609" y="3290"/>
                  </a:lnTo>
                  <a:lnTo>
                    <a:pt x="15641" y="3265"/>
                  </a:lnTo>
                  <a:lnTo>
                    <a:pt x="15670" y="3238"/>
                  </a:lnTo>
                  <a:lnTo>
                    <a:pt x="15698" y="3208"/>
                  </a:lnTo>
                  <a:lnTo>
                    <a:pt x="15726" y="3178"/>
                  </a:lnTo>
                  <a:lnTo>
                    <a:pt x="15752" y="3145"/>
                  </a:lnTo>
                  <a:lnTo>
                    <a:pt x="15776" y="3111"/>
                  </a:lnTo>
                  <a:lnTo>
                    <a:pt x="15799" y="3076"/>
                  </a:lnTo>
                  <a:lnTo>
                    <a:pt x="15820" y="3038"/>
                  </a:lnTo>
                  <a:lnTo>
                    <a:pt x="15840" y="3000"/>
                  </a:lnTo>
                  <a:lnTo>
                    <a:pt x="15859" y="2960"/>
                  </a:lnTo>
                  <a:lnTo>
                    <a:pt x="15875" y="2918"/>
                  </a:lnTo>
                  <a:lnTo>
                    <a:pt x="15889" y="2875"/>
                  </a:lnTo>
                  <a:lnTo>
                    <a:pt x="15903" y="2830"/>
                  </a:lnTo>
                  <a:lnTo>
                    <a:pt x="15913" y="2783"/>
                  </a:lnTo>
                  <a:lnTo>
                    <a:pt x="15923" y="2736"/>
                  </a:lnTo>
                  <a:lnTo>
                    <a:pt x="15930" y="2687"/>
                  </a:lnTo>
                  <a:lnTo>
                    <a:pt x="15935" y="2638"/>
                  </a:lnTo>
                  <a:lnTo>
                    <a:pt x="15939" y="2585"/>
                  </a:lnTo>
                  <a:lnTo>
                    <a:pt x="15940" y="2533"/>
                  </a:lnTo>
                  <a:lnTo>
                    <a:pt x="15940" y="2533"/>
                  </a:lnTo>
                  <a:lnTo>
                    <a:pt x="15939" y="2480"/>
                  </a:lnTo>
                  <a:lnTo>
                    <a:pt x="15935" y="2429"/>
                  </a:lnTo>
                  <a:lnTo>
                    <a:pt x="15930" y="2380"/>
                  </a:lnTo>
                  <a:lnTo>
                    <a:pt x="15923" y="2331"/>
                  </a:lnTo>
                  <a:lnTo>
                    <a:pt x="15913" y="2284"/>
                  </a:lnTo>
                  <a:lnTo>
                    <a:pt x="15902" y="2238"/>
                  </a:lnTo>
                  <a:lnTo>
                    <a:pt x="15889" y="2193"/>
                  </a:lnTo>
                  <a:lnTo>
                    <a:pt x="15875" y="2150"/>
                  </a:lnTo>
                  <a:lnTo>
                    <a:pt x="15858" y="2108"/>
                  </a:lnTo>
                  <a:lnTo>
                    <a:pt x="15839" y="2068"/>
                  </a:lnTo>
                  <a:lnTo>
                    <a:pt x="15819" y="2029"/>
                  </a:lnTo>
                  <a:lnTo>
                    <a:pt x="15798" y="1992"/>
                  </a:lnTo>
                  <a:lnTo>
                    <a:pt x="15775" y="1957"/>
                  </a:lnTo>
                  <a:lnTo>
                    <a:pt x="15750" y="1922"/>
                  </a:lnTo>
                  <a:lnTo>
                    <a:pt x="15723" y="1890"/>
                  </a:lnTo>
                  <a:lnTo>
                    <a:pt x="15696" y="1859"/>
                  </a:lnTo>
                  <a:lnTo>
                    <a:pt x="15668" y="1830"/>
                  </a:lnTo>
                  <a:lnTo>
                    <a:pt x="15639" y="1801"/>
                  </a:lnTo>
                  <a:lnTo>
                    <a:pt x="15607" y="1776"/>
                  </a:lnTo>
                  <a:lnTo>
                    <a:pt x="15575" y="1752"/>
                  </a:lnTo>
                  <a:lnTo>
                    <a:pt x="15541" y="1730"/>
                  </a:lnTo>
                  <a:lnTo>
                    <a:pt x="15507" y="1709"/>
                  </a:lnTo>
                  <a:lnTo>
                    <a:pt x="15472" y="1690"/>
                  </a:lnTo>
                  <a:lnTo>
                    <a:pt x="15435" y="1673"/>
                  </a:lnTo>
                  <a:lnTo>
                    <a:pt x="15398" y="1659"/>
                  </a:lnTo>
                  <a:lnTo>
                    <a:pt x="15361" y="1645"/>
                  </a:lnTo>
                  <a:lnTo>
                    <a:pt x="15322" y="1635"/>
                  </a:lnTo>
                  <a:lnTo>
                    <a:pt x="15283" y="1625"/>
                  </a:lnTo>
                  <a:lnTo>
                    <a:pt x="15243" y="1618"/>
                  </a:lnTo>
                  <a:lnTo>
                    <a:pt x="15202" y="1613"/>
                  </a:lnTo>
                  <a:lnTo>
                    <a:pt x="15161" y="1609"/>
                  </a:lnTo>
                  <a:lnTo>
                    <a:pt x="15119" y="1608"/>
                  </a:lnTo>
                  <a:lnTo>
                    <a:pt x="15119" y="1608"/>
                  </a:lnTo>
                  <a:close/>
                  <a:moveTo>
                    <a:pt x="18374" y="4032"/>
                  </a:moveTo>
                  <a:lnTo>
                    <a:pt x="18374" y="4032"/>
                  </a:lnTo>
                  <a:lnTo>
                    <a:pt x="18333" y="4032"/>
                  </a:lnTo>
                  <a:lnTo>
                    <a:pt x="18292" y="4031"/>
                  </a:lnTo>
                  <a:lnTo>
                    <a:pt x="18252" y="4028"/>
                  </a:lnTo>
                  <a:lnTo>
                    <a:pt x="18212" y="4025"/>
                  </a:lnTo>
                  <a:lnTo>
                    <a:pt x="18173" y="4020"/>
                  </a:lnTo>
                  <a:lnTo>
                    <a:pt x="18134" y="4015"/>
                  </a:lnTo>
                  <a:lnTo>
                    <a:pt x="18095" y="4009"/>
                  </a:lnTo>
                  <a:lnTo>
                    <a:pt x="18057" y="4002"/>
                  </a:lnTo>
                  <a:lnTo>
                    <a:pt x="18019" y="3994"/>
                  </a:lnTo>
                  <a:lnTo>
                    <a:pt x="17982" y="3986"/>
                  </a:lnTo>
                  <a:lnTo>
                    <a:pt x="17945" y="3975"/>
                  </a:lnTo>
                  <a:lnTo>
                    <a:pt x="17908" y="3965"/>
                  </a:lnTo>
                  <a:lnTo>
                    <a:pt x="17873" y="3954"/>
                  </a:lnTo>
                  <a:lnTo>
                    <a:pt x="17837" y="3942"/>
                  </a:lnTo>
                  <a:lnTo>
                    <a:pt x="17801" y="3929"/>
                  </a:lnTo>
                  <a:lnTo>
                    <a:pt x="17767" y="3916"/>
                  </a:lnTo>
                  <a:lnTo>
                    <a:pt x="17733" y="3901"/>
                  </a:lnTo>
                  <a:lnTo>
                    <a:pt x="17700" y="3885"/>
                  </a:lnTo>
                  <a:lnTo>
                    <a:pt x="17666" y="3869"/>
                  </a:lnTo>
                  <a:lnTo>
                    <a:pt x="17633" y="3853"/>
                  </a:lnTo>
                  <a:lnTo>
                    <a:pt x="17601" y="3835"/>
                  </a:lnTo>
                  <a:lnTo>
                    <a:pt x="17569" y="3816"/>
                  </a:lnTo>
                  <a:lnTo>
                    <a:pt x="17538" y="3797"/>
                  </a:lnTo>
                  <a:lnTo>
                    <a:pt x="17508" y="3778"/>
                  </a:lnTo>
                  <a:lnTo>
                    <a:pt x="17478" y="3757"/>
                  </a:lnTo>
                  <a:lnTo>
                    <a:pt x="17449" y="3736"/>
                  </a:lnTo>
                  <a:lnTo>
                    <a:pt x="17420" y="3714"/>
                  </a:lnTo>
                  <a:lnTo>
                    <a:pt x="17391" y="3692"/>
                  </a:lnTo>
                  <a:lnTo>
                    <a:pt x="17364" y="3669"/>
                  </a:lnTo>
                  <a:lnTo>
                    <a:pt x="17337" y="3645"/>
                  </a:lnTo>
                  <a:lnTo>
                    <a:pt x="17310" y="3621"/>
                  </a:lnTo>
                  <a:lnTo>
                    <a:pt x="17285" y="3596"/>
                  </a:lnTo>
                  <a:lnTo>
                    <a:pt x="17260" y="3570"/>
                  </a:lnTo>
                  <a:lnTo>
                    <a:pt x="17236" y="3544"/>
                  </a:lnTo>
                  <a:lnTo>
                    <a:pt x="17212" y="3517"/>
                  </a:lnTo>
                  <a:lnTo>
                    <a:pt x="17189" y="3490"/>
                  </a:lnTo>
                  <a:lnTo>
                    <a:pt x="17166" y="3462"/>
                  </a:lnTo>
                  <a:lnTo>
                    <a:pt x="17145" y="3434"/>
                  </a:lnTo>
                  <a:lnTo>
                    <a:pt x="17124" y="3405"/>
                  </a:lnTo>
                  <a:lnTo>
                    <a:pt x="17103" y="3375"/>
                  </a:lnTo>
                  <a:lnTo>
                    <a:pt x="17084" y="3345"/>
                  </a:lnTo>
                  <a:lnTo>
                    <a:pt x="17065" y="3314"/>
                  </a:lnTo>
                  <a:lnTo>
                    <a:pt x="17046" y="3284"/>
                  </a:lnTo>
                  <a:lnTo>
                    <a:pt x="17029" y="3252"/>
                  </a:lnTo>
                  <a:lnTo>
                    <a:pt x="17013" y="3221"/>
                  </a:lnTo>
                  <a:lnTo>
                    <a:pt x="16997" y="3188"/>
                  </a:lnTo>
                  <a:lnTo>
                    <a:pt x="16981" y="3156"/>
                  </a:lnTo>
                  <a:lnTo>
                    <a:pt x="16967" y="3122"/>
                  </a:lnTo>
                  <a:lnTo>
                    <a:pt x="16954" y="3089"/>
                  </a:lnTo>
                  <a:lnTo>
                    <a:pt x="16941" y="3055"/>
                  </a:lnTo>
                  <a:lnTo>
                    <a:pt x="16929" y="3021"/>
                  </a:lnTo>
                  <a:lnTo>
                    <a:pt x="16918" y="2986"/>
                  </a:lnTo>
                  <a:lnTo>
                    <a:pt x="16908" y="2950"/>
                  </a:lnTo>
                  <a:lnTo>
                    <a:pt x="16898" y="2915"/>
                  </a:lnTo>
                  <a:lnTo>
                    <a:pt x="16890" y="2879"/>
                  </a:lnTo>
                  <a:lnTo>
                    <a:pt x="16881" y="2843"/>
                  </a:lnTo>
                  <a:lnTo>
                    <a:pt x="16875" y="2807"/>
                  </a:lnTo>
                  <a:lnTo>
                    <a:pt x="16869" y="2770"/>
                  </a:lnTo>
                  <a:lnTo>
                    <a:pt x="16864" y="2733"/>
                  </a:lnTo>
                  <a:lnTo>
                    <a:pt x="16859" y="2695"/>
                  </a:lnTo>
                  <a:lnTo>
                    <a:pt x="16856" y="2659"/>
                  </a:lnTo>
                  <a:lnTo>
                    <a:pt x="16854" y="2620"/>
                  </a:lnTo>
                  <a:lnTo>
                    <a:pt x="16853" y="2582"/>
                  </a:lnTo>
                  <a:lnTo>
                    <a:pt x="16852" y="2544"/>
                  </a:lnTo>
                  <a:lnTo>
                    <a:pt x="16852" y="2544"/>
                  </a:lnTo>
                  <a:lnTo>
                    <a:pt x="16853" y="2505"/>
                  </a:lnTo>
                  <a:lnTo>
                    <a:pt x="16854" y="2467"/>
                  </a:lnTo>
                  <a:lnTo>
                    <a:pt x="16856" y="2429"/>
                  </a:lnTo>
                  <a:lnTo>
                    <a:pt x="16859" y="2391"/>
                  </a:lnTo>
                  <a:lnTo>
                    <a:pt x="16864" y="2353"/>
                  </a:lnTo>
                  <a:lnTo>
                    <a:pt x="16869" y="2316"/>
                  </a:lnTo>
                  <a:lnTo>
                    <a:pt x="16875" y="2279"/>
                  </a:lnTo>
                  <a:lnTo>
                    <a:pt x="16882" y="2242"/>
                  </a:lnTo>
                  <a:lnTo>
                    <a:pt x="16890" y="2205"/>
                  </a:lnTo>
                  <a:lnTo>
                    <a:pt x="16898" y="2170"/>
                  </a:lnTo>
                  <a:lnTo>
                    <a:pt x="16908" y="2134"/>
                  </a:lnTo>
                  <a:lnTo>
                    <a:pt x="16918" y="2098"/>
                  </a:lnTo>
                  <a:lnTo>
                    <a:pt x="16930" y="2063"/>
                  </a:lnTo>
                  <a:lnTo>
                    <a:pt x="16941" y="2028"/>
                  </a:lnTo>
                  <a:lnTo>
                    <a:pt x="16955" y="1994"/>
                  </a:lnTo>
                  <a:lnTo>
                    <a:pt x="16968" y="1960"/>
                  </a:lnTo>
                  <a:lnTo>
                    <a:pt x="16982" y="1926"/>
                  </a:lnTo>
                  <a:lnTo>
                    <a:pt x="16998" y="1894"/>
                  </a:lnTo>
                  <a:lnTo>
                    <a:pt x="17014" y="1861"/>
                  </a:lnTo>
                  <a:lnTo>
                    <a:pt x="17030" y="1829"/>
                  </a:lnTo>
                  <a:lnTo>
                    <a:pt x="17048" y="1797"/>
                  </a:lnTo>
                  <a:lnTo>
                    <a:pt x="17066" y="1766"/>
                  </a:lnTo>
                  <a:lnTo>
                    <a:pt x="17085" y="1734"/>
                  </a:lnTo>
                  <a:lnTo>
                    <a:pt x="17105" y="1705"/>
                  </a:lnTo>
                  <a:lnTo>
                    <a:pt x="17126" y="1674"/>
                  </a:lnTo>
                  <a:lnTo>
                    <a:pt x="17147" y="1645"/>
                  </a:lnTo>
                  <a:lnTo>
                    <a:pt x="17169" y="1617"/>
                  </a:lnTo>
                  <a:lnTo>
                    <a:pt x="17191" y="1588"/>
                  </a:lnTo>
                  <a:lnTo>
                    <a:pt x="17215" y="1561"/>
                  </a:lnTo>
                  <a:lnTo>
                    <a:pt x="17238" y="1534"/>
                  </a:lnTo>
                  <a:lnTo>
                    <a:pt x="17263" y="1508"/>
                  </a:lnTo>
                  <a:lnTo>
                    <a:pt x="17288" y="1481"/>
                  </a:lnTo>
                  <a:lnTo>
                    <a:pt x="17315" y="1456"/>
                  </a:lnTo>
                  <a:lnTo>
                    <a:pt x="17341" y="1431"/>
                  </a:lnTo>
                  <a:lnTo>
                    <a:pt x="17368" y="1407"/>
                  </a:lnTo>
                  <a:lnTo>
                    <a:pt x="17395" y="1384"/>
                  </a:lnTo>
                  <a:lnTo>
                    <a:pt x="17424" y="1361"/>
                  </a:lnTo>
                  <a:lnTo>
                    <a:pt x="17453" y="1339"/>
                  </a:lnTo>
                  <a:lnTo>
                    <a:pt x="17482" y="1318"/>
                  </a:lnTo>
                  <a:lnTo>
                    <a:pt x="17513" y="1297"/>
                  </a:lnTo>
                  <a:lnTo>
                    <a:pt x="17543" y="1277"/>
                  </a:lnTo>
                  <a:lnTo>
                    <a:pt x="17575" y="1258"/>
                  </a:lnTo>
                  <a:lnTo>
                    <a:pt x="17606" y="1239"/>
                  </a:lnTo>
                  <a:lnTo>
                    <a:pt x="17639" y="1221"/>
                  </a:lnTo>
                  <a:lnTo>
                    <a:pt x="17672" y="1204"/>
                  </a:lnTo>
                  <a:lnTo>
                    <a:pt x="17705" y="1188"/>
                  </a:lnTo>
                  <a:lnTo>
                    <a:pt x="17739" y="1172"/>
                  </a:lnTo>
                  <a:lnTo>
                    <a:pt x="17774" y="1157"/>
                  </a:lnTo>
                  <a:lnTo>
                    <a:pt x="17809" y="1144"/>
                  </a:lnTo>
                  <a:lnTo>
                    <a:pt x="17844" y="1130"/>
                  </a:lnTo>
                  <a:lnTo>
                    <a:pt x="17880" y="1118"/>
                  </a:lnTo>
                  <a:lnTo>
                    <a:pt x="17916" y="1107"/>
                  </a:lnTo>
                  <a:lnTo>
                    <a:pt x="17953" y="1095"/>
                  </a:lnTo>
                  <a:lnTo>
                    <a:pt x="17990" y="1086"/>
                  </a:lnTo>
                  <a:lnTo>
                    <a:pt x="18028" y="1078"/>
                  </a:lnTo>
                  <a:lnTo>
                    <a:pt x="18066" y="1069"/>
                  </a:lnTo>
                  <a:lnTo>
                    <a:pt x="18104" y="1062"/>
                  </a:lnTo>
                  <a:lnTo>
                    <a:pt x="18143" y="1055"/>
                  </a:lnTo>
                  <a:lnTo>
                    <a:pt x="18182" y="1050"/>
                  </a:lnTo>
                  <a:lnTo>
                    <a:pt x="18222" y="1046"/>
                  </a:lnTo>
                  <a:lnTo>
                    <a:pt x="18262" y="1043"/>
                  </a:lnTo>
                  <a:lnTo>
                    <a:pt x="18303" y="1040"/>
                  </a:lnTo>
                  <a:lnTo>
                    <a:pt x="18344" y="1039"/>
                  </a:lnTo>
                  <a:lnTo>
                    <a:pt x="18384" y="1039"/>
                  </a:lnTo>
                  <a:lnTo>
                    <a:pt x="18384" y="1039"/>
                  </a:lnTo>
                  <a:lnTo>
                    <a:pt x="18425" y="1039"/>
                  </a:lnTo>
                  <a:lnTo>
                    <a:pt x="18466" y="1040"/>
                  </a:lnTo>
                  <a:lnTo>
                    <a:pt x="18506" y="1043"/>
                  </a:lnTo>
                  <a:lnTo>
                    <a:pt x="18547" y="1046"/>
                  </a:lnTo>
                  <a:lnTo>
                    <a:pt x="18586" y="1050"/>
                  </a:lnTo>
                  <a:lnTo>
                    <a:pt x="18626" y="1055"/>
                  </a:lnTo>
                  <a:lnTo>
                    <a:pt x="18665" y="1062"/>
                  </a:lnTo>
                  <a:lnTo>
                    <a:pt x="18702" y="1069"/>
                  </a:lnTo>
                  <a:lnTo>
                    <a:pt x="18741" y="1076"/>
                  </a:lnTo>
                  <a:lnTo>
                    <a:pt x="18778" y="1085"/>
                  </a:lnTo>
                  <a:lnTo>
                    <a:pt x="18816" y="1095"/>
                  </a:lnTo>
                  <a:lnTo>
                    <a:pt x="18852" y="1106"/>
                  </a:lnTo>
                  <a:lnTo>
                    <a:pt x="18888" y="1116"/>
                  </a:lnTo>
                  <a:lnTo>
                    <a:pt x="18924" y="1129"/>
                  </a:lnTo>
                  <a:lnTo>
                    <a:pt x="18959" y="1142"/>
                  </a:lnTo>
                  <a:lnTo>
                    <a:pt x="18994" y="1155"/>
                  </a:lnTo>
                  <a:lnTo>
                    <a:pt x="19028" y="1170"/>
                  </a:lnTo>
                  <a:lnTo>
                    <a:pt x="19062" y="1186"/>
                  </a:lnTo>
                  <a:lnTo>
                    <a:pt x="19096" y="1201"/>
                  </a:lnTo>
                  <a:lnTo>
                    <a:pt x="19128" y="1218"/>
                  </a:lnTo>
                  <a:lnTo>
                    <a:pt x="19161" y="1236"/>
                  </a:lnTo>
                  <a:lnTo>
                    <a:pt x="19192" y="1255"/>
                  </a:lnTo>
                  <a:lnTo>
                    <a:pt x="19224" y="1274"/>
                  </a:lnTo>
                  <a:lnTo>
                    <a:pt x="19254" y="1294"/>
                  </a:lnTo>
                  <a:lnTo>
                    <a:pt x="19284" y="1314"/>
                  </a:lnTo>
                  <a:lnTo>
                    <a:pt x="19314" y="1335"/>
                  </a:lnTo>
                  <a:lnTo>
                    <a:pt x="19342" y="1357"/>
                  </a:lnTo>
                  <a:lnTo>
                    <a:pt x="19370" y="1380"/>
                  </a:lnTo>
                  <a:lnTo>
                    <a:pt x="19399" y="1403"/>
                  </a:lnTo>
                  <a:lnTo>
                    <a:pt x="19426" y="1426"/>
                  </a:lnTo>
                  <a:lnTo>
                    <a:pt x="19452" y="1451"/>
                  </a:lnTo>
                  <a:lnTo>
                    <a:pt x="19477" y="1476"/>
                  </a:lnTo>
                  <a:lnTo>
                    <a:pt x="19503" y="1501"/>
                  </a:lnTo>
                  <a:lnTo>
                    <a:pt x="19528" y="1528"/>
                  </a:lnTo>
                  <a:lnTo>
                    <a:pt x="19551" y="1555"/>
                  </a:lnTo>
                  <a:lnTo>
                    <a:pt x="19574" y="1582"/>
                  </a:lnTo>
                  <a:lnTo>
                    <a:pt x="19597" y="1609"/>
                  </a:lnTo>
                  <a:lnTo>
                    <a:pt x="19619" y="1638"/>
                  </a:lnTo>
                  <a:lnTo>
                    <a:pt x="19640" y="1667"/>
                  </a:lnTo>
                  <a:lnTo>
                    <a:pt x="19660" y="1697"/>
                  </a:lnTo>
                  <a:lnTo>
                    <a:pt x="19680" y="1727"/>
                  </a:lnTo>
                  <a:lnTo>
                    <a:pt x="19699" y="1757"/>
                  </a:lnTo>
                  <a:lnTo>
                    <a:pt x="19717" y="1789"/>
                  </a:lnTo>
                  <a:lnTo>
                    <a:pt x="19734" y="1820"/>
                  </a:lnTo>
                  <a:lnTo>
                    <a:pt x="19751" y="1852"/>
                  </a:lnTo>
                  <a:lnTo>
                    <a:pt x="19767" y="1884"/>
                  </a:lnTo>
                  <a:lnTo>
                    <a:pt x="19782" y="1918"/>
                  </a:lnTo>
                  <a:lnTo>
                    <a:pt x="19796" y="1950"/>
                  </a:lnTo>
                  <a:lnTo>
                    <a:pt x="19810" y="1984"/>
                  </a:lnTo>
                  <a:lnTo>
                    <a:pt x="19822" y="2019"/>
                  </a:lnTo>
                  <a:lnTo>
                    <a:pt x="19834" y="2053"/>
                  </a:lnTo>
                  <a:lnTo>
                    <a:pt x="19846" y="2088"/>
                  </a:lnTo>
                  <a:lnTo>
                    <a:pt x="19856" y="2124"/>
                  </a:lnTo>
                  <a:lnTo>
                    <a:pt x="19865" y="2159"/>
                  </a:lnTo>
                  <a:lnTo>
                    <a:pt x="19874" y="2195"/>
                  </a:lnTo>
                  <a:lnTo>
                    <a:pt x="19881" y="2232"/>
                  </a:lnTo>
                  <a:lnTo>
                    <a:pt x="19889" y="2268"/>
                  </a:lnTo>
                  <a:lnTo>
                    <a:pt x="19895" y="2305"/>
                  </a:lnTo>
                  <a:lnTo>
                    <a:pt x="19899" y="2342"/>
                  </a:lnTo>
                  <a:lnTo>
                    <a:pt x="19903" y="2380"/>
                  </a:lnTo>
                  <a:lnTo>
                    <a:pt x="19906" y="2417"/>
                  </a:lnTo>
                  <a:lnTo>
                    <a:pt x="19910" y="2456"/>
                  </a:lnTo>
                  <a:lnTo>
                    <a:pt x="19911" y="2494"/>
                  </a:lnTo>
                  <a:lnTo>
                    <a:pt x="19911" y="2533"/>
                  </a:lnTo>
                  <a:lnTo>
                    <a:pt x="19911" y="2533"/>
                  </a:lnTo>
                  <a:lnTo>
                    <a:pt x="19911" y="2572"/>
                  </a:lnTo>
                  <a:lnTo>
                    <a:pt x="19910" y="2609"/>
                  </a:lnTo>
                  <a:lnTo>
                    <a:pt x="19906" y="2647"/>
                  </a:lnTo>
                  <a:lnTo>
                    <a:pt x="19903" y="2685"/>
                  </a:lnTo>
                  <a:lnTo>
                    <a:pt x="19899" y="2723"/>
                  </a:lnTo>
                  <a:lnTo>
                    <a:pt x="19894" y="2759"/>
                  </a:lnTo>
                  <a:lnTo>
                    <a:pt x="19889" y="2796"/>
                  </a:lnTo>
                  <a:lnTo>
                    <a:pt x="19881" y="2833"/>
                  </a:lnTo>
                  <a:lnTo>
                    <a:pt x="19874" y="2870"/>
                  </a:lnTo>
                  <a:lnTo>
                    <a:pt x="19864" y="2905"/>
                  </a:lnTo>
                  <a:lnTo>
                    <a:pt x="19855" y="2941"/>
                  </a:lnTo>
                  <a:lnTo>
                    <a:pt x="19846" y="2975"/>
                  </a:lnTo>
                  <a:lnTo>
                    <a:pt x="19834" y="3011"/>
                  </a:lnTo>
                  <a:lnTo>
                    <a:pt x="19821" y="3046"/>
                  </a:lnTo>
                  <a:lnTo>
                    <a:pt x="19809" y="3079"/>
                  </a:lnTo>
                  <a:lnTo>
                    <a:pt x="19795" y="3113"/>
                  </a:lnTo>
                  <a:lnTo>
                    <a:pt x="19780" y="3146"/>
                  </a:lnTo>
                  <a:lnTo>
                    <a:pt x="19766" y="3180"/>
                  </a:lnTo>
                  <a:lnTo>
                    <a:pt x="19750" y="3213"/>
                  </a:lnTo>
                  <a:lnTo>
                    <a:pt x="19733" y="3244"/>
                  </a:lnTo>
                  <a:lnTo>
                    <a:pt x="19715" y="3276"/>
                  </a:lnTo>
                  <a:lnTo>
                    <a:pt x="19697" y="3307"/>
                  </a:lnTo>
                  <a:lnTo>
                    <a:pt x="19678" y="3337"/>
                  </a:lnTo>
                  <a:lnTo>
                    <a:pt x="19658" y="3368"/>
                  </a:lnTo>
                  <a:lnTo>
                    <a:pt x="19638" y="3397"/>
                  </a:lnTo>
                  <a:lnTo>
                    <a:pt x="19616" y="3427"/>
                  </a:lnTo>
                  <a:lnTo>
                    <a:pt x="19594" y="3455"/>
                  </a:lnTo>
                  <a:lnTo>
                    <a:pt x="19572" y="3483"/>
                  </a:lnTo>
                  <a:lnTo>
                    <a:pt x="19549" y="3512"/>
                  </a:lnTo>
                  <a:lnTo>
                    <a:pt x="19525" y="3538"/>
                  </a:lnTo>
                  <a:lnTo>
                    <a:pt x="19499" y="3564"/>
                  </a:lnTo>
                  <a:lnTo>
                    <a:pt x="19474" y="3590"/>
                  </a:lnTo>
                  <a:lnTo>
                    <a:pt x="19448" y="3615"/>
                  </a:lnTo>
                  <a:lnTo>
                    <a:pt x="19422" y="3641"/>
                  </a:lnTo>
                  <a:lnTo>
                    <a:pt x="19395" y="3664"/>
                  </a:lnTo>
                  <a:lnTo>
                    <a:pt x="19366" y="3688"/>
                  </a:lnTo>
                  <a:lnTo>
                    <a:pt x="19338" y="3710"/>
                  </a:lnTo>
                  <a:lnTo>
                    <a:pt x="19310" y="3732"/>
                  </a:lnTo>
                  <a:lnTo>
                    <a:pt x="19279" y="3754"/>
                  </a:lnTo>
                  <a:lnTo>
                    <a:pt x="19249" y="3774"/>
                  </a:lnTo>
                  <a:lnTo>
                    <a:pt x="19218" y="3794"/>
                  </a:lnTo>
                  <a:lnTo>
                    <a:pt x="19187" y="3814"/>
                  </a:lnTo>
                  <a:lnTo>
                    <a:pt x="19155" y="3832"/>
                  </a:lnTo>
                  <a:lnTo>
                    <a:pt x="19123" y="3849"/>
                  </a:lnTo>
                  <a:lnTo>
                    <a:pt x="19089" y="3867"/>
                  </a:lnTo>
                  <a:lnTo>
                    <a:pt x="19056" y="3883"/>
                  </a:lnTo>
                  <a:lnTo>
                    <a:pt x="19022" y="3899"/>
                  </a:lnTo>
                  <a:lnTo>
                    <a:pt x="18988" y="3913"/>
                  </a:lnTo>
                  <a:lnTo>
                    <a:pt x="18952" y="3927"/>
                  </a:lnTo>
                  <a:lnTo>
                    <a:pt x="18916" y="3941"/>
                  </a:lnTo>
                  <a:lnTo>
                    <a:pt x="18881" y="3953"/>
                  </a:lnTo>
                  <a:lnTo>
                    <a:pt x="18844" y="3965"/>
                  </a:lnTo>
                  <a:lnTo>
                    <a:pt x="18807" y="3975"/>
                  </a:lnTo>
                  <a:lnTo>
                    <a:pt x="18769" y="3985"/>
                  </a:lnTo>
                  <a:lnTo>
                    <a:pt x="18732" y="3993"/>
                  </a:lnTo>
                  <a:lnTo>
                    <a:pt x="18694" y="4002"/>
                  </a:lnTo>
                  <a:lnTo>
                    <a:pt x="18655" y="4009"/>
                  </a:lnTo>
                  <a:lnTo>
                    <a:pt x="18616" y="4015"/>
                  </a:lnTo>
                  <a:lnTo>
                    <a:pt x="18576" y="4020"/>
                  </a:lnTo>
                  <a:lnTo>
                    <a:pt x="18537" y="4025"/>
                  </a:lnTo>
                  <a:lnTo>
                    <a:pt x="18497" y="4028"/>
                  </a:lnTo>
                  <a:lnTo>
                    <a:pt x="18456" y="4031"/>
                  </a:lnTo>
                  <a:lnTo>
                    <a:pt x="18415" y="4032"/>
                  </a:lnTo>
                  <a:lnTo>
                    <a:pt x="18374" y="4032"/>
                  </a:lnTo>
                  <a:lnTo>
                    <a:pt x="18374" y="4032"/>
                  </a:lnTo>
                  <a:close/>
                  <a:moveTo>
                    <a:pt x="18374" y="1614"/>
                  </a:moveTo>
                  <a:lnTo>
                    <a:pt x="18374" y="1614"/>
                  </a:lnTo>
                  <a:lnTo>
                    <a:pt x="18325" y="1615"/>
                  </a:lnTo>
                  <a:lnTo>
                    <a:pt x="18277" y="1619"/>
                  </a:lnTo>
                  <a:lnTo>
                    <a:pt x="18230" y="1624"/>
                  </a:lnTo>
                  <a:lnTo>
                    <a:pt x="18185" y="1633"/>
                  </a:lnTo>
                  <a:lnTo>
                    <a:pt x="18141" y="1643"/>
                  </a:lnTo>
                  <a:lnTo>
                    <a:pt x="18098" y="1656"/>
                  </a:lnTo>
                  <a:lnTo>
                    <a:pt x="18056" y="1669"/>
                  </a:lnTo>
                  <a:lnTo>
                    <a:pt x="18016" y="1686"/>
                  </a:lnTo>
                  <a:lnTo>
                    <a:pt x="17978" y="1705"/>
                  </a:lnTo>
                  <a:lnTo>
                    <a:pt x="17940" y="1725"/>
                  </a:lnTo>
                  <a:lnTo>
                    <a:pt x="17903" y="1747"/>
                  </a:lnTo>
                  <a:lnTo>
                    <a:pt x="17868" y="1771"/>
                  </a:lnTo>
                  <a:lnTo>
                    <a:pt x="17835" y="1797"/>
                  </a:lnTo>
                  <a:lnTo>
                    <a:pt x="17803" y="1825"/>
                  </a:lnTo>
                  <a:lnTo>
                    <a:pt x="17773" y="1853"/>
                  </a:lnTo>
                  <a:lnTo>
                    <a:pt x="17744" y="1883"/>
                  </a:lnTo>
                  <a:lnTo>
                    <a:pt x="17716" y="1916"/>
                  </a:lnTo>
                  <a:lnTo>
                    <a:pt x="17691" y="1949"/>
                  </a:lnTo>
                  <a:lnTo>
                    <a:pt x="17666" y="1984"/>
                  </a:lnTo>
                  <a:lnTo>
                    <a:pt x="17644" y="2020"/>
                  </a:lnTo>
                  <a:lnTo>
                    <a:pt x="17623" y="2057"/>
                  </a:lnTo>
                  <a:lnTo>
                    <a:pt x="17604" y="2095"/>
                  </a:lnTo>
                  <a:lnTo>
                    <a:pt x="17586" y="2135"/>
                  </a:lnTo>
                  <a:lnTo>
                    <a:pt x="17571" y="2176"/>
                  </a:lnTo>
                  <a:lnTo>
                    <a:pt x="17556" y="2218"/>
                  </a:lnTo>
                  <a:lnTo>
                    <a:pt x="17544" y="2260"/>
                  </a:lnTo>
                  <a:lnTo>
                    <a:pt x="17534" y="2304"/>
                  </a:lnTo>
                  <a:lnTo>
                    <a:pt x="17524" y="2348"/>
                  </a:lnTo>
                  <a:lnTo>
                    <a:pt x="17518" y="2393"/>
                  </a:lnTo>
                  <a:lnTo>
                    <a:pt x="17513" y="2439"/>
                  </a:lnTo>
                  <a:lnTo>
                    <a:pt x="17511" y="2486"/>
                  </a:lnTo>
                  <a:lnTo>
                    <a:pt x="17510" y="2533"/>
                  </a:lnTo>
                  <a:lnTo>
                    <a:pt x="17510" y="2533"/>
                  </a:lnTo>
                  <a:lnTo>
                    <a:pt x="17511" y="2580"/>
                  </a:lnTo>
                  <a:lnTo>
                    <a:pt x="17514" y="2627"/>
                  </a:lnTo>
                  <a:lnTo>
                    <a:pt x="17519" y="2673"/>
                  </a:lnTo>
                  <a:lnTo>
                    <a:pt x="17526" y="2719"/>
                  </a:lnTo>
                  <a:lnTo>
                    <a:pt x="17535" y="2765"/>
                  </a:lnTo>
                  <a:lnTo>
                    <a:pt x="17546" y="2809"/>
                  </a:lnTo>
                  <a:lnTo>
                    <a:pt x="17559" y="2852"/>
                  </a:lnTo>
                  <a:lnTo>
                    <a:pt x="17574" y="2894"/>
                  </a:lnTo>
                  <a:lnTo>
                    <a:pt x="17590" y="2935"/>
                  </a:lnTo>
                  <a:lnTo>
                    <a:pt x="17609" y="2974"/>
                  </a:lnTo>
                  <a:lnTo>
                    <a:pt x="17629" y="3013"/>
                  </a:lnTo>
                  <a:lnTo>
                    <a:pt x="17651" y="3051"/>
                  </a:lnTo>
                  <a:lnTo>
                    <a:pt x="17674" y="3088"/>
                  </a:lnTo>
                  <a:lnTo>
                    <a:pt x="17700" y="3122"/>
                  </a:lnTo>
                  <a:lnTo>
                    <a:pt x="17727" y="3157"/>
                  </a:lnTo>
                  <a:lnTo>
                    <a:pt x="17755" y="3188"/>
                  </a:lnTo>
                  <a:lnTo>
                    <a:pt x="17785" y="3220"/>
                  </a:lnTo>
                  <a:lnTo>
                    <a:pt x="17816" y="3249"/>
                  </a:lnTo>
                  <a:lnTo>
                    <a:pt x="17848" y="3277"/>
                  </a:lnTo>
                  <a:lnTo>
                    <a:pt x="17883" y="3303"/>
                  </a:lnTo>
                  <a:lnTo>
                    <a:pt x="17918" y="3327"/>
                  </a:lnTo>
                  <a:lnTo>
                    <a:pt x="17954" y="3349"/>
                  </a:lnTo>
                  <a:lnTo>
                    <a:pt x="17992" y="3370"/>
                  </a:lnTo>
                  <a:lnTo>
                    <a:pt x="18032" y="3389"/>
                  </a:lnTo>
                  <a:lnTo>
                    <a:pt x="18072" y="3406"/>
                  </a:lnTo>
                  <a:lnTo>
                    <a:pt x="18114" y="3420"/>
                  </a:lnTo>
                  <a:lnTo>
                    <a:pt x="18156" y="3433"/>
                  </a:lnTo>
                  <a:lnTo>
                    <a:pt x="18200" y="3442"/>
                  </a:lnTo>
                  <a:lnTo>
                    <a:pt x="18245" y="3451"/>
                  </a:lnTo>
                  <a:lnTo>
                    <a:pt x="18290" y="3457"/>
                  </a:lnTo>
                  <a:lnTo>
                    <a:pt x="18337" y="3460"/>
                  </a:lnTo>
                  <a:lnTo>
                    <a:pt x="18384" y="3462"/>
                  </a:lnTo>
                  <a:lnTo>
                    <a:pt x="18384" y="3462"/>
                  </a:lnTo>
                  <a:lnTo>
                    <a:pt x="18434" y="3460"/>
                  </a:lnTo>
                  <a:lnTo>
                    <a:pt x="18482" y="3457"/>
                  </a:lnTo>
                  <a:lnTo>
                    <a:pt x="18529" y="3451"/>
                  </a:lnTo>
                  <a:lnTo>
                    <a:pt x="18574" y="3443"/>
                  </a:lnTo>
                  <a:lnTo>
                    <a:pt x="18619" y="3433"/>
                  </a:lnTo>
                  <a:lnTo>
                    <a:pt x="18662" y="3420"/>
                  </a:lnTo>
                  <a:lnTo>
                    <a:pt x="18704" y="3406"/>
                  </a:lnTo>
                  <a:lnTo>
                    <a:pt x="18744" y="3390"/>
                  </a:lnTo>
                  <a:lnTo>
                    <a:pt x="18784" y="3371"/>
                  </a:lnTo>
                  <a:lnTo>
                    <a:pt x="18822" y="3351"/>
                  </a:lnTo>
                  <a:lnTo>
                    <a:pt x="18859" y="3328"/>
                  </a:lnTo>
                  <a:lnTo>
                    <a:pt x="18893" y="3305"/>
                  </a:lnTo>
                  <a:lnTo>
                    <a:pt x="18927" y="3279"/>
                  </a:lnTo>
                  <a:lnTo>
                    <a:pt x="18959" y="3251"/>
                  </a:lnTo>
                  <a:lnTo>
                    <a:pt x="18990" y="3223"/>
                  </a:lnTo>
                  <a:lnTo>
                    <a:pt x="19019" y="3193"/>
                  </a:lnTo>
                  <a:lnTo>
                    <a:pt x="19046" y="3160"/>
                  </a:lnTo>
                  <a:lnTo>
                    <a:pt x="19071" y="3127"/>
                  </a:lnTo>
                  <a:lnTo>
                    <a:pt x="19097" y="3092"/>
                  </a:lnTo>
                  <a:lnTo>
                    <a:pt x="19119" y="3056"/>
                  </a:lnTo>
                  <a:lnTo>
                    <a:pt x="19140" y="3020"/>
                  </a:lnTo>
                  <a:lnTo>
                    <a:pt x="19160" y="2981"/>
                  </a:lnTo>
                  <a:lnTo>
                    <a:pt x="19176" y="2941"/>
                  </a:lnTo>
                  <a:lnTo>
                    <a:pt x="19193" y="2901"/>
                  </a:lnTo>
                  <a:lnTo>
                    <a:pt x="19207" y="2859"/>
                  </a:lnTo>
                  <a:lnTo>
                    <a:pt x="19219" y="2816"/>
                  </a:lnTo>
                  <a:lnTo>
                    <a:pt x="19230" y="2773"/>
                  </a:lnTo>
                  <a:lnTo>
                    <a:pt x="19238" y="2729"/>
                  </a:lnTo>
                  <a:lnTo>
                    <a:pt x="19245" y="2684"/>
                  </a:lnTo>
                  <a:lnTo>
                    <a:pt x="19250" y="2638"/>
                  </a:lnTo>
                  <a:lnTo>
                    <a:pt x="19253" y="2591"/>
                  </a:lnTo>
                  <a:lnTo>
                    <a:pt x="19254" y="2544"/>
                  </a:lnTo>
                  <a:lnTo>
                    <a:pt x="19254" y="2544"/>
                  </a:lnTo>
                  <a:lnTo>
                    <a:pt x="19253" y="2496"/>
                  </a:lnTo>
                  <a:lnTo>
                    <a:pt x="19250" y="2449"/>
                  </a:lnTo>
                  <a:lnTo>
                    <a:pt x="19245" y="2403"/>
                  </a:lnTo>
                  <a:lnTo>
                    <a:pt x="19237" y="2358"/>
                  </a:lnTo>
                  <a:lnTo>
                    <a:pt x="19228" y="2312"/>
                  </a:lnTo>
                  <a:lnTo>
                    <a:pt x="19216" y="2268"/>
                  </a:lnTo>
                  <a:lnTo>
                    <a:pt x="19204" y="2225"/>
                  </a:lnTo>
                  <a:lnTo>
                    <a:pt x="19189" y="2183"/>
                  </a:lnTo>
                  <a:lnTo>
                    <a:pt x="19172" y="2141"/>
                  </a:lnTo>
                  <a:lnTo>
                    <a:pt x="19153" y="2102"/>
                  </a:lnTo>
                  <a:lnTo>
                    <a:pt x="19133" y="2063"/>
                  </a:lnTo>
                  <a:lnTo>
                    <a:pt x="19111" y="2025"/>
                  </a:lnTo>
                  <a:lnTo>
                    <a:pt x="19087" y="1988"/>
                  </a:lnTo>
                  <a:lnTo>
                    <a:pt x="19062" y="1954"/>
                  </a:lnTo>
                  <a:lnTo>
                    <a:pt x="19036" y="1919"/>
                  </a:lnTo>
                  <a:lnTo>
                    <a:pt x="19007" y="1887"/>
                  </a:lnTo>
                  <a:lnTo>
                    <a:pt x="18977" y="1856"/>
                  </a:lnTo>
                  <a:lnTo>
                    <a:pt x="18946" y="1827"/>
                  </a:lnTo>
                  <a:lnTo>
                    <a:pt x="18913" y="1799"/>
                  </a:lnTo>
                  <a:lnTo>
                    <a:pt x="18878" y="1773"/>
                  </a:lnTo>
                  <a:lnTo>
                    <a:pt x="18843" y="1749"/>
                  </a:lnTo>
                  <a:lnTo>
                    <a:pt x="18806" y="1727"/>
                  </a:lnTo>
                  <a:lnTo>
                    <a:pt x="18768" y="1706"/>
                  </a:lnTo>
                  <a:lnTo>
                    <a:pt x="18728" y="1687"/>
                  </a:lnTo>
                  <a:lnTo>
                    <a:pt x="18688" y="1670"/>
                  </a:lnTo>
                  <a:lnTo>
                    <a:pt x="18647" y="1656"/>
                  </a:lnTo>
                  <a:lnTo>
                    <a:pt x="18604" y="1643"/>
                  </a:lnTo>
                  <a:lnTo>
                    <a:pt x="18560" y="1633"/>
                  </a:lnTo>
                  <a:lnTo>
                    <a:pt x="18515" y="1624"/>
                  </a:lnTo>
                  <a:lnTo>
                    <a:pt x="18468" y="1619"/>
                  </a:lnTo>
                  <a:lnTo>
                    <a:pt x="18421" y="1615"/>
                  </a:lnTo>
                  <a:lnTo>
                    <a:pt x="18374" y="1614"/>
                  </a:lnTo>
                  <a:lnTo>
                    <a:pt x="18374" y="1614"/>
                  </a:lnTo>
                  <a:close/>
                  <a:moveTo>
                    <a:pt x="22062" y="3968"/>
                  </a:moveTo>
                  <a:lnTo>
                    <a:pt x="22062" y="3614"/>
                  </a:lnTo>
                  <a:lnTo>
                    <a:pt x="22062" y="3614"/>
                  </a:lnTo>
                  <a:lnTo>
                    <a:pt x="22043" y="3635"/>
                  </a:lnTo>
                  <a:lnTo>
                    <a:pt x="22024" y="3657"/>
                  </a:lnTo>
                  <a:lnTo>
                    <a:pt x="22004" y="3678"/>
                  </a:lnTo>
                  <a:lnTo>
                    <a:pt x="21983" y="3699"/>
                  </a:lnTo>
                  <a:lnTo>
                    <a:pt x="21962" y="3719"/>
                  </a:lnTo>
                  <a:lnTo>
                    <a:pt x="21941" y="3739"/>
                  </a:lnTo>
                  <a:lnTo>
                    <a:pt x="21918" y="3758"/>
                  </a:lnTo>
                  <a:lnTo>
                    <a:pt x="21895" y="3777"/>
                  </a:lnTo>
                  <a:lnTo>
                    <a:pt x="21872" y="3796"/>
                  </a:lnTo>
                  <a:lnTo>
                    <a:pt x="21848" y="3814"/>
                  </a:lnTo>
                  <a:lnTo>
                    <a:pt x="21823" y="3831"/>
                  </a:lnTo>
                  <a:lnTo>
                    <a:pt x="21796" y="3847"/>
                  </a:lnTo>
                  <a:lnTo>
                    <a:pt x="21770" y="3864"/>
                  </a:lnTo>
                  <a:lnTo>
                    <a:pt x="21744" y="3879"/>
                  </a:lnTo>
                  <a:lnTo>
                    <a:pt x="21716" y="3895"/>
                  </a:lnTo>
                  <a:lnTo>
                    <a:pt x="21687" y="3908"/>
                  </a:lnTo>
                  <a:lnTo>
                    <a:pt x="21658" y="3922"/>
                  </a:lnTo>
                  <a:lnTo>
                    <a:pt x="21629" y="3934"/>
                  </a:lnTo>
                  <a:lnTo>
                    <a:pt x="21598" y="3947"/>
                  </a:lnTo>
                  <a:lnTo>
                    <a:pt x="21567" y="3959"/>
                  </a:lnTo>
                  <a:lnTo>
                    <a:pt x="21534" y="3969"/>
                  </a:lnTo>
                  <a:lnTo>
                    <a:pt x="21502" y="3978"/>
                  </a:lnTo>
                  <a:lnTo>
                    <a:pt x="21468" y="3988"/>
                  </a:lnTo>
                  <a:lnTo>
                    <a:pt x="21435" y="3995"/>
                  </a:lnTo>
                  <a:lnTo>
                    <a:pt x="21399" y="4003"/>
                  </a:lnTo>
                  <a:lnTo>
                    <a:pt x="21363" y="4009"/>
                  </a:lnTo>
                  <a:lnTo>
                    <a:pt x="21327" y="4014"/>
                  </a:lnTo>
                  <a:lnTo>
                    <a:pt x="21290" y="4019"/>
                  </a:lnTo>
                  <a:lnTo>
                    <a:pt x="21252" y="4023"/>
                  </a:lnTo>
                  <a:lnTo>
                    <a:pt x="21213" y="4026"/>
                  </a:lnTo>
                  <a:lnTo>
                    <a:pt x="21173" y="4027"/>
                  </a:lnTo>
                  <a:lnTo>
                    <a:pt x="21132" y="4027"/>
                  </a:lnTo>
                  <a:lnTo>
                    <a:pt x="21132" y="4027"/>
                  </a:lnTo>
                  <a:lnTo>
                    <a:pt x="21082" y="4027"/>
                  </a:lnTo>
                  <a:lnTo>
                    <a:pt x="21032" y="4024"/>
                  </a:lnTo>
                  <a:lnTo>
                    <a:pt x="20982" y="4019"/>
                  </a:lnTo>
                  <a:lnTo>
                    <a:pt x="20933" y="4013"/>
                  </a:lnTo>
                  <a:lnTo>
                    <a:pt x="20885" y="4005"/>
                  </a:lnTo>
                  <a:lnTo>
                    <a:pt x="20837" y="3995"/>
                  </a:lnTo>
                  <a:lnTo>
                    <a:pt x="20791" y="3983"/>
                  </a:lnTo>
                  <a:lnTo>
                    <a:pt x="20744" y="3970"/>
                  </a:lnTo>
                  <a:lnTo>
                    <a:pt x="20699" y="3954"/>
                  </a:lnTo>
                  <a:lnTo>
                    <a:pt x="20655" y="3938"/>
                  </a:lnTo>
                  <a:lnTo>
                    <a:pt x="20612" y="3919"/>
                  </a:lnTo>
                  <a:lnTo>
                    <a:pt x="20571" y="3899"/>
                  </a:lnTo>
                  <a:lnTo>
                    <a:pt x="20530" y="3877"/>
                  </a:lnTo>
                  <a:lnTo>
                    <a:pt x="20492" y="3853"/>
                  </a:lnTo>
                  <a:lnTo>
                    <a:pt x="20455" y="3827"/>
                  </a:lnTo>
                  <a:lnTo>
                    <a:pt x="20418" y="3800"/>
                  </a:lnTo>
                  <a:lnTo>
                    <a:pt x="20385" y="3772"/>
                  </a:lnTo>
                  <a:lnTo>
                    <a:pt x="20351" y="3740"/>
                  </a:lnTo>
                  <a:lnTo>
                    <a:pt x="20321" y="3709"/>
                  </a:lnTo>
                  <a:lnTo>
                    <a:pt x="20291" y="3674"/>
                  </a:lnTo>
                  <a:lnTo>
                    <a:pt x="20278" y="3657"/>
                  </a:lnTo>
                  <a:lnTo>
                    <a:pt x="20264" y="3639"/>
                  </a:lnTo>
                  <a:lnTo>
                    <a:pt x="20251" y="3621"/>
                  </a:lnTo>
                  <a:lnTo>
                    <a:pt x="20239" y="3602"/>
                  </a:lnTo>
                  <a:lnTo>
                    <a:pt x="20227" y="3583"/>
                  </a:lnTo>
                  <a:lnTo>
                    <a:pt x="20216" y="3563"/>
                  </a:lnTo>
                  <a:lnTo>
                    <a:pt x="20205" y="3543"/>
                  </a:lnTo>
                  <a:lnTo>
                    <a:pt x="20195" y="3522"/>
                  </a:lnTo>
                  <a:lnTo>
                    <a:pt x="20185" y="3502"/>
                  </a:lnTo>
                  <a:lnTo>
                    <a:pt x="20176" y="3480"/>
                  </a:lnTo>
                  <a:lnTo>
                    <a:pt x="20168" y="3459"/>
                  </a:lnTo>
                  <a:lnTo>
                    <a:pt x="20159" y="3437"/>
                  </a:lnTo>
                  <a:lnTo>
                    <a:pt x="20152" y="3414"/>
                  </a:lnTo>
                  <a:lnTo>
                    <a:pt x="20146" y="3392"/>
                  </a:lnTo>
                  <a:lnTo>
                    <a:pt x="20139" y="3368"/>
                  </a:lnTo>
                  <a:lnTo>
                    <a:pt x="20133" y="3345"/>
                  </a:lnTo>
                  <a:lnTo>
                    <a:pt x="20128" y="3321"/>
                  </a:lnTo>
                  <a:lnTo>
                    <a:pt x="20123" y="3297"/>
                  </a:lnTo>
                  <a:lnTo>
                    <a:pt x="20120" y="3271"/>
                  </a:lnTo>
                  <a:lnTo>
                    <a:pt x="20117" y="3246"/>
                  </a:lnTo>
                  <a:lnTo>
                    <a:pt x="20115" y="3221"/>
                  </a:lnTo>
                  <a:lnTo>
                    <a:pt x="20113" y="3195"/>
                  </a:lnTo>
                  <a:lnTo>
                    <a:pt x="20112" y="3169"/>
                  </a:lnTo>
                  <a:lnTo>
                    <a:pt x="20112" y="3141"/>
                  </a:lnTo>
                  <a:lnTo>
                    <a:pt x="20112" y="3130"/>
                  </a:lnTo>
                  <a:lnTo>
                    <a:pt x="20112" y="3130"/>
                  </a:lnTo>
                  <a:lnTo>
                    <a:pt x="20112" y="3101"/>
                  </a:lnTo>
                  <a:lnTo>
                    <a:pt x="20113" y="3073"/>
                  </a:lnTo>
                  <a:lnTo>
                    <a:pt x="20115" y="3045"/>
                  </a:lnTo>
                  <a:lnTo>
                    <a:pt x="20117" y="3017"/>
                  </a:lnTo>
                  <a:lnTo>
                    <a:pt x="20120" y="2991"/>
                  </a:lnTo>
                  <a:lnTo>
                    <a:pt x="20125" y="2964"/>
                  </a:lnTo>
                  <a:lnTo>
                    <a:pt x="20129" y="2939"/>
                  </a:lnTo>
                  <a:lnTo>
                    <a:pt x="20134" y="2913"/>
                  </a:lnTo>
                  <a:lnTo>
                    <a:pt x="20140" y="2887"/>
                  </a:lnTo>
                  <a:lnTo>
                    <a:pt x="20147" y="2863"/>
                  </a:lnTo>
                  <a:lnTo>
                    <a:pt x="20154" y="2839"/>
                  </a:lnTo>
                  <a:lnTo>
                    <a:pt x="20161" y="2815"/>
                  </a:lnTo>
                  <a:lnTo>
                    <a:pt x="20170" y="2792"/>
                  </a:lnTo>
                  <a:lnTo>
                    <a:pt x="20179" y="2769"/>
                  </a:lnTo>
                  <a:lnTo>
                    <a:pt x="20189" y="2747"/>
                  </a:lnTo>
                  <a:lnTo>
                    <a:pt x="20199" y="2725"/>
                  </a:lnTo>
                  <a:lnTo>
                    <a:pt x="20211" y="2704"/>
                  </a:lnTo>
                  <a:lnTo>
                    <a:pt x="20222" y="2683"/>
                  </a:lnTo>
                  <a:lnTo>
                    <a:pt x="20234" y="2662"/>
                  </a:lnTo>
                  <a:lnTo>
                    <a:pt x="20247" y="2642"/>
                  </a:lnTo>
                  <a:lnTo>
                    <a:pt x="20260" y="2622"/>
                  </a:lnTo>
                  <a:lnTo>
                    <a:pt x="20273" y="2603"/>
                  </a:lnTo>
                  <a:lnTo>
                    <a:pt x="20288" y="2584"/>
                  </a:lnTo>
                  <a:lnTo>
                    <a:pt x="20304" y="2566"/>
                  </a:lnTo>
                  <a:lnTo>
                    <a:pt x="20319" y="2548"/>
                  </a:lnTo>
                  <a:lnTo>
                    <a:pt x="20335" y="2531"/>
                  </a:lnTo>
                  <a:lnTo>
                    <a:pt x="20352" y="2514"/>
                  </a:lnTo>
                  <a:lnTo>
                    <a:pt x="20369" y="2498"/>
                  </a:lnTo>
                  <a:lnTo>
                    <a:pt x="20387" y="2482"/>
                  </a:lnTo>
                  <a:lnTo>
                    <a:pt x="20405" y="2467"/>
                  </a:lnTo>
                  <a:lnTo>
                    <a:pt x="20423" y="2451"/>
                  </a:lnTo>
                  <a:lnTo>
                    <a:pt x="20442" y="2436"/>
                  </a:lnTo>
                  <a:lnTo>
                    <a:pt x="20462" y="2423"/>
                  </a:lnTo>
                  <a:lnTo>
                    <a:pt x="20482" y="2409"/>
                  </a:lnTo>
                  <a:lnTo>
                    <a:pt x="20503" y="2395"/>
                  </a:lnTo>
                  <a:lnTo>
                    <a:pt x="20524" y="2383"/>
                  </a:lnTo>
                  <a:lnTo>
                    <a:pt x="20568" y="2359"/>
                  </a:lnTo>
                  <a:lnTo>
                    <a:pt x="20613" y="2337"/>
                  </a:lnTo>
                  <a:lnTo>
                    <a:pt x="20660" y="2316"/>
                  </a:lnTo>
                  <a:lnTo>
                    <a:pt x="20709" y="2297"/>
                  </a:lnTo>
                  <a:lnTo>
                    <a:pt x="20759" y="2280"/>
                  </a:lnTo>
                  <a:lnTo>
                    <a:pt x="20810" y="2264"/>
                  </a:lnTo>
                  <a:lnTo>
                    <a:pt x="20864" y="2250"/>
                  </a:lnTo>
                  <a:lnTo>
                    <a:pt x="20920" y="2239"/>
                  </a:lnTo>
                  <a:lnTo>
                    <a:pt x="20975" y="2230"/>
                  </a:lnTo>
                  <a:lnTo>
                    <a:pt x="21033" y="2221"/>
                  </a:lnTo>
                  <a:lnTo>
                    <a:pt x="21092" y="2215"/>
                  </a:lnTo>
                  <a:lnTo>
                    <a:pt x="21151" y="2211"/>
                  </a:lnTo>
                  <a:lnTo>
                    <a:pt x="21212" y="2207"/>
                  </a:lnTo>
                  <a:lnTo>
                    <a:pt x="21274" y="2207"/>
                  </a:lnTo>
                  <a:lnTo>
                    <a:pt x="21274" y="2207"/>
                  </a:lnTo>
                  <a:lnTo>
                    <a:pt x="21338" y="2207"/>
                  </a:lnTo>
                  <a:lnTo>
                    <a:pt x="21399" y="2210"/>
                  </a:lnTo>
                  <a:lnTo>
                    <a:pt x="21458" y="2212"/>
                  </a:lnTo>
                  <a:lnTo>
                    <a:pt x="21513" y="2216"/>
                  </a:lnTo>
                  <a:lnTo>
                    <a:pt x="21568" y="2220"/>
                  </a:lnTo>
                  <a:lnTo>
                    <a:pt x="21619" y="2226"/>
                  </a:lnTo>
                  <a:lnTo>
                    <a:pt x="21669" y="2233"/>
                  </a:lnTo>
                  <a:lnTo>
                    <a:pt x="21718" y="2240"/>
                  </a:lnTo>
                  <a:lnTo>
                    <a:pt x="21765" y="2248"/>
                  </a:lnTo>
                  <a:lnTo>
                    <a:pt x="21811" y="2258"/>
                  </a:lnTo>
                  <a:lnTo>
                    <a:pt x="21855" y="2267"/>
                  </a:lnTo>
                  <a:lnTo>
                    <a:pt x="21899" y="2278"/>
                  </a:lnTo>
                  <a:lnTo>
                    <a:pt x="21942" y="2288"/>
                  </a:lnTo>
                  <a:lnTo>
                    <a:pt x="21984" y="2301"/>
                  </a:lnTo>
                  <a:lnTo>
                    <a:pt x="22068" y="2326"/>
                  </a:lnTo>
                  <a:lnTo>
                    <a:pt x="22068" y="2256"/>
                  </a:lnTo>
                  <a:lnTo>
                    <a:pt x="22068" y="2256"/>
                  </a:lnTo>
                  <a:lnTo>
                    <a:pt x="22067" y="2219"/>
                  </a:lnTo>
                  <a:lnTo>
                    <a:pt x="22065" y="2183"/>
                  </a:lnTo>
                  <a:lnTo>
                    <a:pt x="22062" y="2149"/>
                  </a:lnTo>
                  <a:lnTo>
                    <a:pt x="22057" y="2115"/>
                  </a:lnTo>
                  <a:lnTo>
                    <a:pt x="22050" y="2083"/>
                  </a:lnTo>
                  <a:lnTo>
                    <a:pt x="22042" y="2051"/>
                  </a:lnTo>
                  <a:lnTo>
                    <a:pt x="22032" y="2022"/>
                  </a:lnTo>
                  <a:lnTo>
                    <a:pt x="22022" y="1992"/>
                  </a:lnTo>
                  <a:lnTo>
                    <a:pt x="22009" y="1964"/>
                  </a:lnTo>
                  <a:lnTo>
                    <a:pt x="21996" y="1937"/>
                  </a:lnTo>
                  <a:lnTo>
                    <a:pt x="21981" y="1912"/>
                  </a:lnTo>
                  <a:lnTo>
                    <a:pt x="21965" y="1886"/>
                  </a:lnTo>
                  <a:lnTo>
                    <a:pt x="21947" y="1863"/>
                  </a:lnTo>
                  <a:lnTo>
                    <a:pt x="21929" y="1841"/>
                  </a:lnTo>
                  <a:lnTo>
                    <a:pt x="21908" y="1820"/>
                  </a:lnTo>
                  <a:lnTo>
                    <a:pt x="21886" y="1799"/>
                  </a:lnTo>
                  <a:lnTo>
                    <a:pt x="21862" y="1780"/>
                  </a:lnTo>
                  <a:lnTo>
                    <a:pt x="21838" y="1764"/>
                  </a:lnTo>
                  <a:lnTo>
                    <a:pt x="21813" y="1747"/>
                  </a:lnTo>
                  <a:lnTo>
                    <a:pt x="21786" y="1731"/>
                  </a:lnTo>
                  <a:lnTo>
                    <a:pt x="21758" y="1718"/>
                  </a:lnTo>
                  <a:lnTo>
                    <a:pt x="21727" y="1704"/>
                  </a:lnTo>
                  <a:lnTo>
                    <a:pt x="21697" y="1692"/>
                  </a:lnTo>
                  <a:lnTo>
                    <a:pt x="21664" y="1682"/>
                  </a:lnTo>
                  <a:lnTo>
                    <a:pt x="21631" y="1672"/>
                  </a:lnTo>
                  <a:lnTo>
                    <a:pt x="21596" y="1665"/>
                  </a:lnTo>
                  <a:lnTo>
                    <a:pt x="21560" y="1658"/>
                  </a:lnTo>
                  <a:lnTo>
                    <a:pt x="21523" y="1652"/>
                  </a:lnTo>
                  <a:lnTo>
                    <a:pt x="21484" y="1647"/>
                  </a:lnTo>
                  <a:lnTo>
                    <a:pt x="21444" y="1644"/>
                  </a:lnTo>
                  <a:lnTo>
                    <a:pt x="21403" y="1643"/>
                  </a:lnTo>
                  <a:lnTo>
                    <a:pt x="21361" y="1642"/>
                  </a:lnTo>
                  <a:lnTo>
                    <a:pt x="21361" y="1642"/>
                  </a:lnTo>
                  <a:lnTo>
                    <a:pt x="21302" y="1643"/>
                  </a:lnTo>
                  <a:lnTo>
                    <a:pt x="21245" y="1645"/>
                  </a:lnTo>
                  <a:lnTo>
                    <a:pt x="21189" y="1649"/>
                  </a:lnTo>
                  <a:lnTo>
                    <a:pt x="21135" y="1655"/>
                  </a:lnTo>
                  <a:lnTo>
                    <a:pt x="21082" y="1661"/>
                  </a:lnTo>
                  <a:lnTo>
                    <a:pt x="21030" y="1669"/>
                  </a:lnTo>
                  <a:lnTo>
                    <a:pt x="20979" y="1680"/>
                  </a:lnTo>
                  <a:lnTo>
                    <a:pt x="20929" y="1690"/>
                  </a:lnTo>
                  <a:lnTo>
                    <a:pt x="20880" y="1703"/>
                  </a:lnTo>
                  <a:lnTo>
                    <a:pt x="20830" y="1716"/>
                  </a:lnTo>
                  <a:lnTo>
                    <a:pt x="20782" y="1730"/>
                  </a:lnTo>
                  <a:lnTo>
                    <a:pt x="20734" y="1747"/>
                  </a:lnTo>
                  <a:lnTo>
                    <a:pt x="20686" y="1764"/>
                  </a:lnTo>
                  <a:lnTo>
                    <a:pt x="20637" y="1782"/>
                  </a:lnTo>
                  <a:lnTo>
                    <a:pt x="20589" y="1800"/>
                  </a:lnTo>
                  <a:lnTo>
                    <a:pt x="20541" y="1820"/>
                  </a:lnTo>
                  <a:lnTo>
                    <a:pt x="20362" y="1294"/>
                  </a:lnTo>
                  <a:lnTo>
                    <a:pt x="20362" y="1294"/>
                  </a:lnTo>
                  <a:lnTo>
                    <a:pt x="20420" y="1267"/>
                  </a:lnTo>
                  <a:lnTo>
                    <a:pt x="20480" y="1242"/>
                  </a:lnTo>
                  <a:lnTo>
                    <a:pt x="20540" y="1219"/>
                  </a:lnTo>
                  <a:lnTo>
                    <a:pt x="20600" y="1196"/>
                  </a:lnTo>
                  <a:lnTo>
                    <a:pt x="20660" y="1175"/>
                  </a:lnTo>
                  <a:lnTo>
                    <a:pt x="20722" y="1156"/>
                  </a:lnTo>
                  <a:lnTo>
                    <a:pt x="20785" y="1137"/>
                  </a:lnTo>
                  <a:lnTo>
                    <a:pt x="20850" y="1121"/>
                  </a:lnTo>
                  <a:lnTo>
                    <a:pt x="20917" y="1106"/>
                  </a:lnTo>
                  <a:lnTo>
                    <a:pt x="20986" y="1093"/>
                  </a:lnTo>
                  <a:lnTo>
                    <a:pt x="21057" y="1082"/>
                  </a:lnTo>
                  <a:lnTo>
                    <a:pt x="21130" y="1072"/>
                  </a:lnTo>
                  <a:lnTo>
                    <a:pt x="21207" y="1065"/>
                  </a:lnTo>
                  <a:lnTo>
                    <a:pt x="21286" y="1059"/>
                  </a:lnTo>
                  <a:lnTo>
                    <a:pt x="21368" y="1055"/>
                  </a:lnTo>
                  <a:lnTo>
                    <a:pt x="21453" y="1054"/>
                  </a:lnTo>
                  <a:lnTo>
                    <a:pt x="21453" y="1054"/>
                  </a:lnTo>
                  <a:lnTo>
                    <a:pt x="21493" y="1055"/>
                  </a:lnTo>
                  <a:lnTo>
                    <a:pt x="21532" y="1055"/>
                  </a:lnTo>
                  <a:lnTo>
                    <a:pt x="21570" y="1058"/>
                  </a:lnTo>
                  <a:lnTo>
                    <a:pt x="21608" y="1060"/>
                  </a:lnTo>
                  <a:lnTo>
                    <a:pt x="21644" y="1063"/>
                  </a:lnTo>
                  <a:lnTo>
                    <a:pt x="21681" y="1066"/>
                  </a:lnTo>
                  <a:lnTo>
                    <a:pt x="21717" y="1070"/>
                  </a:lnTo>
                  <a:lnTo>
                    <a:pt x="21751" y="1075"/>
                  </a:lnTo>
                  <a:lnTo>
                    <a:pt x="21786" y="1081"/>
                  </a:lnTo>
                  <a:lnTo>
                    <a:pt x="21819" y="1087"/>
                  </a:lnTo>
                  <a:lnTo>
                    <a:pt x="21852" y="1093"/>
                  </a:lnTo>
                  <a:lnTo>
                    <a:pt x="21885" y="1101"/>
                  </a:lnTo>
                  <a:lnTo>
                    <a:pt x="21917" y="1109"/>
                  </a:lnTo>
                  <a:lnTo>
                    <a:pt x="21948" y="1117"/>
                  </a:lnTo>
                  <a:lnTo>
                    <a:pt x="21979" y="1127"/>
                  </a:lnTo>
                  <a:lnTo>
                    <a:pt x="22008" y="1136"/>
                  </a:lnTo>
                  <a:lnTo>
                    <a:pt x="22038" y="1147"/>
                  </a:lnTo>
                  <a:lnTo>
                    <a:pt x="22066" y="1157"/>
                  </a:lnTo>
                  <a:lnTo>
                    <a:pt x="22094" y="1169"/>
                  </a:lnTo>
                  <a:lnTo>
                    <a:pt x="22122" y="1181"/>
                  </a:lnTo>
                  <a:lnTo>
                    <a:pt x="22149" y="1194"/>
                  </a:lnTo>
                  <a:lnTo>
                    <a:pt x="22175" y="1208"/>
                  </a:lnTo>
                  <a:lnTo>
                    <a:pt x="22200" y="1221"/>
                  </a:lnTo>
                  <a:lnTo>
                    <a:pt x="22225" y="1236"/>
                  </a:lnTo>
                  <a:lnTo>
                    <a:pt x="22250" y="1251"/>
                  </a:lnTo>
                  <a:lnTo>
                    <a:pt x="22274" y="1266"/>
                  </a:lnTo>
                  <a:lnTo>
                    <a:pt x="22297" y="1283"/>
                  </a:lnTo>
                  <a:lnTo>
                    <a:pt x="22319" y="1300"/>
                  </a:lnTo>
                  <a:lnTo>
                    <a:pt x="22341" y="1318"/>
                  </a:lnTo>
                  <a:lnTo>
                    <a:pt x="22362" y="1336"/>
                  </a:lnTo>
                  <a:lnTo>
                    <a:pt x="22383" y="1354"/>
                  </a:lnTo>
                  <a:lnTo>
                    <a:pt x="22403" y="1373"/>
                  </a:lnTo>
                  <a:lnTo>
                    <a:pt x="22422" y="1393"/>
                  </a:lnTo>
                  <a:lnTo>
                    <a:pt x="22440" y="1413"/>
                  </a:lnTo>
                  <a:lnTo>
                    <a:pt x="22458" y="1434"/>
                  </a:lnTo>
                  <a:lnTo>
                    <a:pt x="22476" y="1455"/>
                  </a:lnTo>
                  <a:lnTo>
                    <a:pt x="22493" y="1477"/>
                  </a:lnTo>
                  <a:lnTo>
                    <a:pt x="22509" y="1499"/>
                  </a:lnTo>
                  <a:lnTo>
                    <a:pt x="22524" y="1522"/>
                  </a:lnTo>
                  <a:lnTo>
                    <a:pt x="22539" y="1546"/>
                  </a:lnTo>
                  <a:lnTo>
                    <a:pt x="22554" y="1571"/>
                  </a:lnTo>
                  <a:lnTo>
                    <a:pt x="22567" y="1595"/>
                  </a:lnTo>
                  <a:lnTo>
                    <a:pt x="22581" y="1620"/>
                  </a:lnTo>
                  <a:lnTo>
                    <a:pt x="22592" y="1646"/>
                  </a:lnTo>
                  <a:lnTo>
                    <a:pt x="22605" y="1672"/>
                  </a:lnTo>
                  <a:lnTo>
                    <a:pt x="22617" y="1699"/>
                  </a:lnTo>
                  <a:lnTo>
                    <a:pt x="22627" y="1726"/>
                  </a:lnTo>
                  <a:lnTo>
                    <a:pt x="22637" y="1754"/>
                  </a:lnTo>
                  <a:lnTo>
                    <a:pt x="22646" y="1783"/>
                  </a:lnTo>
                  <a:lnTo>
                    <a:pt x="22655" y="1811"/>
                  </a:lnTo>
                  <a:lnTo>
                    <a:pt x="22663" y="1840"/>
                  </a:lnTo>
                  <a:lnTo>
                    <a:pt x="22671" y="1870"/>
                  </a:lnTo>
                  <a:lnTo>
                    <a:pt x="22677" y="1900"/>
                  </a:lnTo>
                  <a:lnTo>
                    <a:pt x="22684" y="1932"/>
                  </a:lnTo>
                  <a:lnTo>
                    <a:pt x="22690" y="1962"/>
                  </a:lnTo>
                  <a:lnTo>
                    <a:pt x="22695" y="1994"/>
                  </a:lnTo>
                  <a:lnTo>
                    <a:pt x="22699" y="2027"/>
                  </a:lnTo>
                  <a:lnTo>
                    <a:pt x="22704" y="2060"/>
                  </a:lnTo>
                  <a:lnTo>
                    <a:pt x="22707" y="2093"/>
                  </a:lnTo>
                  <a:lnTo>
                    <a:pt x="22710" y="2127"/>
                  </a:lnTo>
                  <a:lnTo>
                    <a:pt x="22712" y="2160"/>
                  </a:lnTo>
                  <a:lnTo>
                    <a:pt x="22713" y="2196"/>
                  </a:lnTo>
                  <a:lnTo>
                    <a:pt x="22714" y="2266"/>
                  </a:lnTo>
                  <a:lnTo>
                    <a:pt x="22714" y="3968"/>
                  </a:lnTo>
                  <a:lnTo>
                    <a:pt x="22062" y="3968"/>
                  </a:lnTo>
                  <a:close/>
                  <a:moveTo>
                    <a:pt x="22079" y="2750"/>
                  </a:moveTo>
                  <a:lnTo>
                    <a:pt x="22079" y="2750"/>
                  </a:lnTo>
                  <a:lnTo>
                    <a:pt x="22046" y="2737"/>
                  </a:lnTo>
                  <a:lnTo>
                    <a:pt x="22012" y="2726"/>
                  </a:lnTo>
                  <a:lnTo>
                    <a:pt x="21977" y="2715"/>
                  </a:lnTo>
                  <a:lnTo>
                    <a:pt x="21941" y="2705"/>
                  </a:lnTo>
                  <a:lnTo>
                    <a:pt x="21902" y="2694"/>
                  </a:lnTo>
                  <a:lnTo>
                    <a:pt x="21864" y="2685"/>
                  </a:lnTo>
                  <a:lnTo>
                    <a:pt x="21824" y="2676"/>
                  </a:lnTo>
                  <a:lnTo>
                    <a:pt x="21783" y="2669"/>
                  </a:lnTo>
                  <a:lnTo>
                    <a:pt x="21740" y="2662"/>
                  </a:lnTo>
                  <a:lnTo>
                    <a:pt x="21697" y="2654"/>
                  </a:lnTo>
                  <a:lnTo>
                    <a:pt x="21653" y="2649"/>
                  </a:lnTo>
                  <a:lnTo>
                    <a:pt x="21608" y="2645"/>
                  </a:lnTo>
                  <a:lnTo>
                    <a:pt x="21563" y="2641"/>
                  </a:lnTo>
                  <a:lnTo>
                    <a:pt x="21515" y="2639"/>
                  </a:lnTo>
                  <a:lnTo>
                    <a:pt x="21469" y="2637"/>
                  </a:lnTo>
                  <a:lnTo>
                    <a:pt x="21421" y="2636"/>
                  </a:lnTo>
                  <a:lnTo>
                    <a:pt x="21421" y="2636"/>
                  </a:lnTo>
                  <a:lnTo>
                    <a:pt x="21383" y="2637"/>
                  </a:lnTo>
                  <a:lnTo>
                    <a:pt x="21345" y="2638"/>
                  </a:lnTo>
                  <a:lnTo>
                    <a:pt x="21310" y="2641"/>
                  </a:lnTo>
                  <a:lnTo>
                    <a:pt x="21274" y="2644"/>
                  </a:lnTo>
                  <a:lnTo>
                    <a:pt x="21241" y="2648"/>
                  </a:lnTo>
                  <a:lnTo>
                    <a:pt x="21207" y="2653"/>
                  </a:lnTo>
                  <a:lnTo>
                    <a:pt x="21175" y="2660"/>
                  </a:lnTo>
                  <a:lnTo>
                    <a:pt x="21144" y="2667"/>
                  </a:lnTo>
                  <a:lnTo>
                    <a:pt x="21115" y="2675"/>
                  </a:lnTo>
                  <a:lnTo>
                    <a:pt x="21085" y="2684"/>
                  </a:lnTo>
                  <a:lnTo>
                    <a:pt x="21058" y="2694"/>
                  </a:lnTo>
                  <a:lnTo>
                    <a:pt x="21032" y="2705"/>
                  </a:lnTo>
                  <a:lnTo>
                    <a:pt x="21007" y="2716"/>
                  </a:lnTo>
                  <a:lnTo>
                    <a:pt x="20982" y="2729"/>
                  </a:lnTo>
                  <a:lnTo>
                    <a:pt x="20959" y="2743"/>
                  </a:lnTo>
                  <a:lnTo>
                    <a:pt x="20937" y="2757"/>
                  </a:lnTo>
                  <a:lnTo>
                    <a:pt x="20917" y="2772"/>
                  </a:lnTo>
                  <a:lnTo>
                    <a:pt x="20898" y="2789"/>
                  </a:lnTo>
                  <a:lnTo>
                    <a:pt x="20880" y="2806"/>
                  </a:lnTo>
                  <a:lnTo>
                    <a:pt x="20863" y="2823"/>
                  </a:lnTo>
                  <a:lnTo>
                    <a:pt x="20847" y="2841"/>
                  </a:lnTo>
                  <a:lnTo>
                    <a:pt x="20834" y="2861"/>
                  </a:lnTo>
                  <a:lnTo>
                    <a:pt x="20820" y="2881"/>
                  </a:lnTo>
                  <a:lnTo>
                    <a:pt x="20808" y="2902"/>
                  </a:lnTo>
                  <a:lnTo>
                    <a:pt x="20798" y="2924"/>
                  </a:lnTo>
                  <a:lnTo>
                    <a:pt x="20790" y="2946"/>
                  </a:lnTo>
                  <a:lnTo>
                    <a:pt x="20782" y="2970"/>
                  </a:lnTo>
                  <a:lnTo>
                    <a:pt x="20776" y="2994"/>
                  </a:lnTo>
                  <a:lnTo>
                    <a:pt x="20771" y="3018"/>
                  </a:lnTo>
                  <a:lnTo>
                    <a:pt x="20766" y="3045"/>
                  </a:lnTo>
                  <a:lnTo>
                    <a:pt x="20764" y="3071"/>
                  </a:lnTo>
                  <a:lnTo>
                    <a:pt x="20764" y="3098"/>
                  </a:lnTo>
                  <a:lnTo>
                    <a:pt x="20764" y="3109"/>
                  </a:lnTo>
                  <a:lnTo>
                    <a:pt x="20764" y="3109"/>
                  </a:lnTo>
                  <a:lnTo>
                    <a:pt x="20764" y="3134"/>
                  </a:lnTo>
                  <a:lnTo>
                    <a:pt x="20766" y="3158"/>
                  </a:lnTo>
                  <a:lnTo>
                    <a:pt x="20771" y="3182"/>
                  </a:lnTo>
                  <a:lnTo>
                    <a:pt x="20775" y="3205"/>
                  </a:lnTo>
                  <a:lnTo>
                    <a:pt x="20781" y="3227"/>
                  </a:lnTo>
                  <a:lnTo>
                    <a:pt x="20788" y="3248"/>
                  </a:lnTo>
                  <a:lnTo>
                    <a:pt x="20797" y="3269"/>
                  </a:lnTo>
                  <a:lnTo>
                    <a:pt x="20807" y="3289"/>
                  </a:lnTo>
                  <a:lnTo>
                    <a:pt x="20818" y="3309"/>
                  </a:lnTo>
                  <a:lnTo>
                    <a:pt x="20830" y="3327"/>
                  </a:lnTo>
                  <a:lnTo>
                    <a:pt x="20843" y="3345"/>
                  </a:lnTo>
                  <a:lnTo>
                    <a:pt x="20858" y="3362"/>
                  </a:lnTo>
                  <a:lnTo>
                    <a:pt x="20873" y="3378"/>
                  </a:lnTo>
                  <a:lnTo>
                    <a:pt x="20889" y="3394"/>
                  </a:lnTo>
                  <a:lnTo>
                    <a:pt x="20907" y="3409"/>
                  </a:lnTo>
                  <a:lnTo>
                    <a:pt x="20925" y="3422"/>
                  </a:lnTo>
                  <a:lnTo>
                    <a:pt x="20944" y="3435"/>
                  </a:lnTo>
                  <a:lnTo>
                    <a:pt x="20964" y="3448"/>
                  </a:lnTo>
                  <a:lnTo>
                    <a:pt x="20985" y="3459"/>
                  </a:lnTo>
                  <a:lnTo>
                    <a:pt x="21007" y="3470"/>
                  </a:lnTo>
                  <a:lnTo>
                    <a:pt x="21029" y="3480"/>
                  </a:lnTo>
                  <a:lnTo>
                    <a:pt x="21052" y="3489"/>
                  </a:lnTo>
                  <a:lnTo>
                    <a:pt x="21076" y="3497"/>
                  </a:lnTo>
                  <a:lnTo>
                    <a:pt x="21100" y="3504"/>
                  </a:lnTo>
                  <a:lnTo>
                    <a:pt x="21125" y="3511"/>
                  </a:lnTo>
                  <a:lnTo>
                    <a:pt x="21151" y="3517"/>
                  </a:lnTo>
                  <a:lnTo>
                    <a:pt x="21178" y="3521"/>
                  </a:lnTo>
                  <a:lnTo>
                    <a:pt x="21205" y="3525"/>
                  </a:lnTo>
                  <a:lnTo>
                    <a:pt x="21232" y="3528"/>
                  </a:lnTo>
                  <a:lnTo>
                    <a:pt x="21260" y="3530"/>
                  </a:lnTo>
                  <a:lnTo>
                    <a:pt x="21289" y="3532"/>
                  </a:lnTo>
                  <a:lnTo>
                    <a:pt x="21317" y="3533"/>
                  </a:lnTo>
                  <a:lnTo>
                    <a:pt x="21317" y="3533"/>
                  </a:lnTo>
                  <a:lnTo>
                    <a:pt x="21358" y="3532"/>
                  </a:lnTo>
                  <a:lnTo>
                    <a:pt x="21398" y="3529"/>
                  </a:lnTo>
                  <a:lnTo>
                    <a:pt x="21437" y="3526"/>
                  </a:lnTo>
                  <a:lnTo>
                    <a:pt x="21474" y="3521"/>
                  </a:lnTo>
                  <a:lnTo>
                    <a:pt x="21512" y="3515"/>
                  </a:lnTo>
                  <a:lnTo>
                    <a:pt x="21549" y="3507"/>
                  </a:lnTo>
                  <a:lnTo>
                    <a:pt x="21585" y="3499"/>
                  </a:lnTo>
                  <a:lnTo>
                    <a:pt x="21620" y="3489"/>
                  </a:lnTo>
                  <a:lnTo>
                    <a:pt x="21654" y="3477"/>
                  </a:lnTo>
                  <a:lnTo>
                    <a:pt x="21686" y="3464"/>
                  </a:lnTo>
                  <a:lnTo>
                    <a:pt x="21719" y="3451"/>
                  </a:lnTo>
                  <a:lnTo>
                    <a:pt x="21749" y="3436"/>
                  </a:lnTo>
                  <a:lnTo>
                    <a:pt x="21779" y="3420"/>
                  </a:lnTo>
                  <a:lnTo>
                    <a:pt x="21808" y="3402"/>
                  </a:lnTo>
                  <a:lnTo>
                    <a:pt x="21835" y="3385"/>
                  </a:lnTo>
                  <a:lnTo>
                    <a:pt x="21861" y="3366"/>
                  </a:lnTo>
                  <a:lnTo>
                    <a:pt x="21886" y="3345"/>
                  </a:lnTo>
                  <a:lnTo>
                    <a:pt x="21910" y="3324"/>
                  </a:lnTo>
                  <a:lnTo>
                    <a:pt x="21932" y="3301"/>
                  </a:lnTo>
                  <a:lnTo>
                    <a:pt x="21953" y="3278"/>
                  </a:lnTo>
                  <a:lnTo>
                    <a:pt x="21972" y="3254"/>
                  </a:lnTo>
                  <a:lnTo>
                    <a:pt x="21989" y="3228"/>
                  </a:lnTo>
                  <a:lnTo>
                    <a:pt x="22006" y="3202"/>
                  </a:lnTo>
                  <a:lnTo>
                    <a:pt x="22021" y="3175"/>
                  </a:lnTo>
                  <a:lnTo>
                    <a:pt x="22033" y="3146"/>
                  </a:lnTo>
                  <a:lnTo>
                    <a:pt x="22045" y="3118"/>
                  </a:lnTo>
                  <a:lnTo>
                    <a:pt x="22055" y="3088"/>
                  </a:lnTo>
                  <a:lnTo>
                    <a:pt x="22064" y="3057"/>
                  </a:lnTo>
                  <a:lnTo>
                    <a:pt x="22070" y="3027"/>
                  </a:lnTo>
                  <a:lnTo>
                    <a:pt x="22074" y="2994"/>
                  </a:lnTo>
                  <a:lnTo>
                    <a:pt x="22078" y="2962"/>
                  </a:lnTo>
                  <a:lnTo>
                    <a:pt x="22079" y="2928"/>
                  </a:lnTo>
                  <a:lnTo>
                    <a:pt x="22079" y="2750"/>
                  </a:lnTo>
                  <a:close/>
                  <a:moveTo>
                    <a:pt x="23882" y="3968"/>
                  </a:moveTo>
                  <a:lnTo>
                    <a:pt x="23225" y="3968"/>
                  </a:lnTo>
                  <a:lnTo>
                    <a:pt x="23225" y="1098"/>
                  </a:lnTo>
                  <a:lnTo>
                    <a:pt x="23882" y="1098"/>
                  </a:lnTo>
                  <a:lnTo>
                    <a:pt x="23882" y="1745"/>
                  </a:lnTo>
                  <a:lnTo>
                    <a:pt x="23882" y="1745"/>
                  </a:lnTo>
                  <a:lnTo>
                    <a:pt x="23899" y="1705"/>
                  </a:lnTo>
                  <a:lnTo>
                    <a:pt x="23917" y="1666"/>
                  </a:lnTo>
                  <a:lnTo>
                    <a:pt x="23936" y="1628"/>
                  </a:lnTo>
                  <a:lnTo>
                    <a:pt x="23956" y="1591"/>
                  </a:lnTo>
                  <a:lnTo>
                    <a:pt x="23977" y="1554"/>
                  </a:lnTo>
                  <a:lnTo>
                    <a:pt x="23999" y="1519"/>
                  </a:lnTo>
                  <a:lnTo>
                    <a:pt x="24021" y="1485"/>
                  </a:lnTo>
                  <a:lnTo>
                    <a:pt x="24045" y="1451"/>
                  </a:lnTo>
                  <a:lnTo>
                    <a:pt x="24069" y="1418"/>
                  </a:lnTo>
                  <a:lnTo>
                    <a:pt x="24096" y="1388"/>
                  </a:lnTo>
                  <a:lnTo>
                    <a:pt x="24122" y="1358"/>
                  </a:lnTo>
                  <a:lnTo>
                    <a:pt x="24149" y="1328"/>
                  </a:lnTo>
                  <a:lnTo>
                    <a:pt x="24177" y="1301"/>
                  </a:lnTo>
                  <a:lnTo>
                    <a:pt x="24207" y="1275"/>
                  </a:lnTo>
                  <a:lnTo>
                    <a:pt x="24237" y="1250"/>
                  </a:lnTo>
                  <a:lnTo>
                    <a:pt x="24268" y="1225"/>
                  </a:lnTo>
                  <a:lnTo>
                    <a:pt x="24300" y="1202"/>
                  </a:lnTo>
                  <a:lnTo>
                    <a:pt x="24333" y="1181"/>
                  </a:lnTo>
                  <a:lnTo>
                    <a:pt x="24367" y="1161"/>
                  </a:lnTo>
                  <a:lnTo>
                    <a:pt x="24402" y="1143"/>
                  </a:lnTo>
                  <a:lnTo>
                    <a:pt x="24437" y="1126"/>
                  </a:lnTo>
                  <a:lnTo>
                    <a:pt x="24474" y="1110"/>
                  </a:lnTo>
                  <a:lnTo>
                    <a:pt x="24513" y="1096"/>
                  </a:lnTo>
                  <a:lnTo>
                    <a:pt x="24552" y="1084"/>
                  </a:lnTo>
                  <a:lnTo>
                    <a:pt x="24592" y="1073"/>
                  </a:lnTo>
                  <a:lnTo>
                    <a:pt x="24633" y="1064"/>
                  </a:lnTo>
                  <a:lnTo>
                    <a:pt x="24673" y="1057"/>
                  </a:lnTo>
                  <a:lnTo>
                    <a:pt x="24716" y="1050"/>
                  </a:lnTo>
                  <a:lnTo>
                    <a:pt x="24760" y="1046"/>
                  </a:lnTo>
                  <a:lnTo>
                    <a:pt x="24806" y="1044"/>
                  </a:lnTo>
                  <a:lnTo>
                    <a:pt x="24852" y="1043"/>
                  </a:lnTo>
                  <a:lnTo>
                    <a:pt x="24898" y="1044"/>
                  </a:lnTo>
                  <a:lnTo>
                    <a:pt x="24898" y="1740"/>
                  </a:lnTo>
                  <a:lnTo>
                    <a:pt x="24860" y="1740"/>
                  </a:lnTo>
                  <a:lnTo>
                    <a:pt x="24860" y="1740"/>
                  </a:lnTo>
                  <a:lnTo>
                    <a:pt x="24807" y="1741"/>
                  </a:lnTo>
                  <a:lnTo>
                    <a:pt x="24754" y="1744"/>
                  </a:lnTo>
                  <a:lnTo>
                    <a:pt x="24703" y="1749"/>
                  </a:lnTo>
                  <a:lnTo>
                    <a:pt x="24652" y="1756"/>
                  </a:lnTo>
                  <a:lnTo>
                    <a:pt x="24604" y="1767"/>
                  </a:lnTo>
                  <a:lnTo>
                    <a:pt x="24556" y="1778"/>
                  </a:lnTo>
                  <a:lnTo>
                    <a:pt x="24510" y="1793"/>
                  </a:lnTo>
                  <a:lnTo>
                    <a:pt x="24487" y="1801"/>
                  </a:lnTo>
                  <a:lnTo>
                    <a:pt x="24465" y="1810"/>
                  </a:lnTo>
                  <a:lnTo>
                    <a:pt x="24443" y="1819"/>
                  </a:lnTo>
                  <a:lnTo>
                    <a:pt x="24421" y="1829"/>
                  </a:lnTo>
                  <a:lnTo>
                    <a:pt x="24400" y="1838"/>
                  </a:lnTo>
                  <a:lnTo>
                    <a:pt x="24379" y="1850"/>
                  </a:lnTo>
                  <a:lnTo>
                    <a:pt x="24358" y="1860"/>
                  </a:lnTo>
                  <a:lnTo>
                    <a:pt x="24337" y="1873"/>
                  </a:lnTo>
                  <a:lnTo>
                    <a:pt x="24317" y="1885"/>
                  </a:lnTo>
                  <a:lnTo>
                    <a:pt x="24298" y="1898"/>
                  </a:lnTo>
                  <a:lnTo>
                    <a:pt x="24278" y="1912"/>
                  </a:lnTo>
                  <a:lnTo>
                    <a:pt x="24259" y="1925"/>
                  </a:lnTo>
                  <a:lnTo>
                    <a:pt x="24241" y="1940"/>
                  </a:lnTo>
                  <a:lnTo>
                    <a:pt x="24223" y="1956"/>
                  </a:lnTo>
                  <a:lnTo>
                    <a:pt x="24206" y="1971"/>
                  </a:lnTo>
                  <a:lnTo>
                    <a:pt x="24189" y="1987"/>
                  </a:lnTo>
                  <a:lnTo>
                    <a:pt x="24171" y="2004"/>
                  </a:lnTo>
                  <a:lnTo>
                    <a:pt x="24155" y="2022"/>
                  </a:lnTo>
                  <a:lnTo>
                    <a:pt x="24140" y="2040"/>
                  </a:lnTo>
                  <a:lnTo>
                    <a:pt x="24124" y="2058"/>
                  </a:lnTo>
                  <a:lnTo>
                    <a:pt x="24108" y="2077"/>
                  </a:lnTo>
                  <a:lnTo>
                    <a:pt x="24093" y="2097"/>
                  </a:lnTo>
                  <a:lnTo>
                    <a:pt x="24080" y="2117"/>
                  </a:lnTo>
                  <a:lnTo>
                    <a:pt x="24066" y="2138"/>
                  </a:lnTo>
                  <a:lnTo>
                    <a:pt x="24053" y="2159"/>
                  </a:lnTo>
                  <a:lnTo>
                    <a:pt x="24040" y="2181"/>
                  </a:lnTo>
                  <a:lnTo>
                    <a:pt x="24027" y="2203"/>
                  </a:lnTo>
                  <a:lnTo>
                    <a:pt x="24015" y="2226"/>
                  </a:lnTo>
                  <a:lnTo>
                    <a:pt x="24004" y="2250"/>
                  </a:lnTo>
                  <a:lnTo>
                    <a:pt x="23993" y="2275"/>
                  </a:lnTo>
                  <a:lnTo>
                    <a:pt x="23982" y="2299"/>
                  </a:lnTo>
                  <a:lnTo>
                    <a:pt x="23972" y="2324"/>
                  </a:lnTo>
                  <a:lnTo>
                    <a:pt x="23962" y="2350"/>
                  </a:lnTo>
                  <a:lnTo>
                    <a:pt x="23954" y="2376"/>
                  </a:lnTo>
                  <a:lnTo>
                    <a:pt x="23946" y="2404"/>
                  </a:lnTo>
                  <a:lnTo>
                    <a:pt x="23937" y="2431"/>
                  </a:lnTo>
                  <a:lnTo>
                    <a:pt x="23930" y="2459"/>
                  </a:lnTo>
                  <a:lnTo>
                    <a:pt x="23922" y="2488"/>
                  </a:lnTo>
                  <a:lnTo>
                    <a:pt x="23916" y="2517"/>
                  </a:lnTo>
                  <a:lnTo>
                    <a:pt x="23910" y="2546"/>
                  </a:lnTo>
                  <a:lnTo>
                    <a:pt x="23900" y="2607"/>
                  </a:lnTo>
                  <a:lnTo>
                    <a:pt x="23892" y="2671"/>
                  </a:lnTo>
                  <a:lnTo>
                    <a:pt x="23887" y="2736"/>
                  </a:lnTo>
                  <a:lnTo>
                    <a:pt x="23883" y="2804"/>
                  </a:lnTo>
                  <a:lnTo>
                    <a:pt x="23882" y="2875"/>
                  </a:lnTo>
                  <a:lnTo>
                    <a:pt x="23882" y="3968"/>
                  </a:lnTo>
                  <a:close/>
                  <a:moveTo>
                    <a:pt x="27278" y="3968"/>
                  </a:moveTo>
                  <a:lnTo>
                    <a:pt x="27278" y="3489"/>
                  </a:lnTo>
                  <a:lnTo>
                    <a:pt x="27278" y="3489"/>
                  </a:lnTo>
                  <a:lnTo>
                    <a:pt x="27258" y="3517"/>
                  </a:lnTo>
                  <a:lnTo>
                    <a:pt x="27237" y="3544"/>
                  </a:lnTo>
                  <a:lnTo>
                    <a:pt x="27216" y="3571"/>
                  </a:lnTo>
                  <a:lnTo>
                    <a:pt x="27195" y="3598"/>
                  </a:lnTo>
                  <a:lnTo>
                    <a:pt x="27172" y="3624"/>
                  </a:lnTo>
                  <a:lnTo>
                    <a:pt x="27149" y="3650"/>
                  </a:lnTo>
                  <a:lnTo>
                    <a:pt x="27126" y="3674"/>
                  </a:lnTo>
                  <a:lnTo>
                    <a:pt x="27102" y="3699"/>
                  </a:lnTo>
                  <a:lnTo>
                    <a:pt x="27077" y="3724"/>
                  </a:lnTo>
                  <a:lnTo>
                    <a:pt x="27051" y="3747"/>
                  </a:lnTo>
                  <a:lnTo>
                    <a:pt x="27026" y="3769"/>
                  </a:lnTo>
                  <a:lnTo>
                    <a:pt x="26999" y="3791"/>
                  </a:lnTo>
                  <a:lnTo>
                    <a:pt x="26971" y="3812"/>
                  </a:lnTo>
                  <a:lnTo>
                    <a:pt x="26943" y="3832"/>
                  </a:lnTo>
                  <a:lnTo>
                    <a:pt x="26915" y="3852"/>
                  </a:lnTo>
                  <a:lnTo>
                    <a:pt x="26884" y="3870"/>
                  </a:lnTo>
                  <a:lnTo>
                    <a:pt x="26855" y="3888"/>
                  </a:lnTo>
                  <a:lnTo>
                    <a:pt x="26824" y="3905"/>
                  </a:lnTo>
                  <a:lnTo>
                    <a:pt x="26792" y="3921"/>
                  </a:lnTo>
                  <a:lnTo>
                    <a:pt x="26759" y="3935"/>
                  </a:lnTo>
                  <a:lnTo>
                    <a:pt x="26726" y="3950"/>
                  </a:lnTo>
                  <a:lnTo>
                    <a:pt x="26691" y="3963"/>
                  </a:lnTo>
                  <a:lnTo>
                    <a:pt x="26656" y="3974"/>
                  </a:lnTo>
                  <a:lnTo>
                    <a:pt x="26620" y="3985"/>
                  </a:lnTo>
                  <a:lnTo>
                    <a:pt x="26583" y="3995"/>
                  </a:lnTo>
                  <a:lnTo>
                    <a:pt x="26546" y="4004"/>
                  </a:lnTo>
                  <a:lnTo>
                    <a:pt x="26507" y="4010"/>
                  </a:lnTo>
                  <a:lnTo>
                    <a:pt x="26468" y="4016"/>
                  </a:lnTo>
                  <a:lnTo>
                    <a:pt x="26427" y="4022"/>
                  </a:lnTo>
                  <a:lnTo>
                    <a:pt x="26386" y="4025"/>
                  </a:lnTo>
                  <a:lnTo>
                    <a:pt x="26343" y="4027"/>
                  </a:lnTo>
                  <a:lnTo>
                    <a:pt x="26300" y="4027"/>
                  </a:lnTo>
                  <a:lnTo>
                    <a:pt x="26300" y="4027"/>
                  </a:lnTo>
                  <a:lnTo>
                    <a:pt x="26269" y="4027"/>
                  </a:lnTo>
                  <a:lnTo>
                    <a:pt x="26237" y="4026"/>
                  </a:lnTo>
                  <a:lnTo>
                    <a:pt x="26206" y="4024"/>
                  </a:lnTo>
                  <a:lnTo>
                    <a:pt x="26174" y="4022"/>
                  </a:lnTo>
                  <a:lnTo>
                    <a:pt x="26143" y="4017"/>
                  </a:lnTo>
                  <a:lnTo>
                    <a:pt x="26111" y="4013"/>
                  </a:lnTo>
                  <a:lnTo>
                    <a:pt x="26080" y="4008"/>
                  </a:lnTo>
                  <a:lnTo>
                    <a:pt x="26050" y="4003"/>
                  </a:lnTo>
                  <a:lnTo>
                    <a:pt x="26019" y="3995"/>
                  </a:lnTo>
                  <a:lnTo>
                    <a:pt x="25988" y="3988"/>
                  </a:lnTo>
                  <a:lnTo>
                    <a:pt x="25957" y="3981"/>
                  </a:lnTo>
                  <a:lnTo>
                    <a:pt x="25927" y="3971"/>
                  </a:lnTo>
                  <a:lnTo>
                    <a:pt x="25896" y="3962"/>
                  </a:lnTo>
                  <a:lnTo>
                    <a:pt x="25867" y="3951"/>
                  </a:lnTo>
                  <a:lnTo>
                    <a:pt x="25838" y="3940"/>
                  </a:lnTo>
                  <a:lnTo>
                    <a:pt x="25808" y="3928"/>
                  </a:lnTo>
                  <a:lnTo>
                    <a:pt x="25779" y="3916"/>
                  </a:lnTo>
                  <a:lnTo>
                    <a:pt x="25750" y="3902"/>
                  </a:lnTo>
                  <a:lnTo>
                    <a:pt x="25721" y="3888"/>
                  </a:lnTo>
                  <a:lnTo>
                    <a:pt x="25693" y="3874"/>
                  </a:lnTo>
                  <a:lnTo>
                    <a:pt x="25665" y="3858"/>
                  </a:lnTo>
                  <a:lnTo>
                    <a:pt x="25637" y="3841"/>
                  </a:lnTo>
                  <a:lnTo>
                    <a:pt x="25610" y="3824"/>
                  </a:lnTo>
                  <a:lnTo>
                    <a:pt x="25583" y="3806"/>
                  </a:lnTo>
                  <a:lnTo>
                    <a:pt x="25557" y="3788"/>
                  </a:lnTo>
                  <a:lnTo>
                    <a:pt x="25530" y="3769"/>
                  </a:lnTo>
                  <a:lnTo>
                    <a:pt x="25504" y="3749"/>
                  </a:lnTo>
                  <a:lnTo>
                    <a:pt x="25479" y="3728"/>
                  </a:lnTo>
                  <a:lnTo>
                    <a:pt x="25454" y="3707"/>
                  </a:lnTo>
                  <a:lnTo>
                    <a:pt x="25430" y="3685"/>
                  </a:lnTo>
                  <a:lnTo>
                    <a:pt x="25406" y="3662"/>
                  </a:lnTo>
                  <a:lnTo>
                    <a:pt x="25381" y="3639"/>
                  </a:lnTo>
                  <a:lnTo>
                    <a:pt x="25359" y="3614"/>
                  </a:lnTo>
                  <a:lnTo>
                    <a:pt x="25336" y="3589"/>
                  </a:lnTo>
                  <a:lnTo>
                    <a:pt x="25314" y="3564"/>
                  </a:lnTo>
                  <a:lnTo>
                    <a:pt x="25293" y="3538"/>
                  </a:lnTo>
                  <a:lnTo>
                    <a:pt x="25272" y="3511"/>
                  </a:lnTo>
                  <a:lnTo>
                    <a:pt x="25251" y="3483"/>
                  </a:lnTo>
                  <a:lnTo>
                    <a:pt x="25231" y="3455"/>
                  </a:lnTo>
                  <a:lnTo>
                    <a:pt x="25213" y="3426"/>
                  </a:lnTo>
                  <a:lnTo>
                    <a:pt x="25194" y="3396"/>
                  </a:lnTo>
                  <a:lnTo>
                    <a:pt x="25176" y="3366"/>
                  </a:lnTo>
                  <a:lnTo>
                    <a:pt x="25159" y="3334"/>
                  </a:lnTo>
                  <a:lnTo>
                    <a:pt x="25142" y="3303"/>
                  </a:lnTo>
                  <a:lnTo>
                    <a:pt x="25127" y="3270"/>
                  </a:lnTo>
                  <a:lnTo>
                    <a:pt x="25111" y="3238"/>
                  </a:lnTo>
                  <a:lnTo>
                    <a:pt x="25096" y="3204"/>
                  </a:lnTo>
                  <a:lnTo>
                    <a:pt x="25082" y="3170"/>
                  </a:lnTo>
                  <a:lnTo>
                    <a:pt x="25069" y="3135"/>
                  </a:lnTo>
                  <a:lnTo>
                    <a:pt x="25057" y="3099"/>
                  </a:lnTo>
                  <a:lnTo>
                    <a:pt x="25045" y="3063"/>
                  </a:lnTo>
                  <a:lnTo>
                    <a:pt x="25034" y="3026"/>
                  </a:lnTo>
                  <a:lnTo>
                    <a:pt x="25024" y="2988"/>
                  </a:lnTo>
                  <a:lnTo>
                    <a:pt x="25015" y="2950"/>
                  </a:lnTo>
                  <a:lnTo>
                    <a:pt x="25006" y="2911"/>
                  </a:lnTo>
                  <a:lnTo>
                    <a:pt x="24999" y="2872"/>
                  </a:lnTo>
                  <a:lnTo>
                    <a:pt x="24992" y="2832"/>
                  </a:lnTo>
                  <a:lnTo>
                    <a:pt x="24986" y="2791"/>
                  </a:lnTo>
                  <a:lnTo>
                    <a:pt x="24981" y="2749"/>
                  </a:lnTo>
                  <a:lnTo>
                    <a:pt x="24977" y="2707"/>
                  </a:lnTo>
                  <a:lnTo>
                    <a:pt x="24973" y="2665"/>
                  </a:lnTo>
                  <a:lnTo>
                    <a:pt x="24971" y="2621"/>
                  </a:lnTo>
                  <a:lnTo>
                    <a:pt x="24969" y="2577"/>
                  </a:lnTo>
                  <a:lnTo>
                    <a:pt x="24969" y="2533"/>
                  </a:lnTo>
                  <a:lnTo>
                    <a:pt x="24969" y="2533"/>
                  </a:lnTo>
                  <a:lnTo>
                    <a:pt x="24969" y="2489"/>
                  </a:lnTo>
                  <a:lnTo>
                    <a:pt x="24971" y="2445"/>
                  </a:lnTo>
                  <a:lnTo>
                    <a:pt x="24973" y="2401"/>
                  </a:lnTo>
                  <a:lnTo>
                    <a:pt x="24977" y="2359"/>
                  </a:lnTo>
                  <a:lnTo>
                    <a:pt x="24981" y="2317"/>
                  </a:lnTo>
                  <a:lnTo>
                    <a:pt x="24986" y="2275"/>
                  </a:lnTo>
                  <a:lnTo>
                    <a:pt x="24991" y="2234"/>
                  </a:lnTo>
                  <a:lnTo>
                    <a:pt x="24999" y="2194"/>
                  </a:lnTo>
                  <a:lnTo>
                    <a:pt x="25006" y="2154"/>
                  </a:lnTo>
                  <a:lnTo>
                    <a:pt x="25014" y="2115"/>
                  </a:lnTo>
                  <a:lnTo>
                    <a:pt x="25024" y="2077"/>
                  </a:lnTo>
                  <a:lnTo>
                    <a:pt x="25033" y="2040"/>
                  </a:lnTo>
                  <a:lnTo>
                    <a:pt x="25044" y="2003"/>
                  </a:lnTo>
                  <a:lnTo>
                    <a:pt x="25055" y="1966"/>
                  </a:lnTo>
                  <a:lnTo>
                    <a:pt x="25068" y="1930"/>
                  </a:lnTo>
                  <a:lnTo>
                    <a:pt x="25080" y="1896"/>
                  </a:lnTo>
                  <a:lnTo>
                    <a:pt x="25095" y="1861"/>
                  </a:lnTo>
                  <a:lnTo>
                    <a:pt x="25109" y="1828"/>
                  </a:lnTo>
                  <a:lnTo>
                    <a:pt x="25124" y="1794"/>
                  </a:lnTo>
                  <a:lnTo>
                    <a:pt x="25140" y="1763"/>
                  </a:lnTo>
                  <a:lnTo>
                    <a:pt x="25157" y="1730"/>
                  </a:lnTo>
                  <a:lnTo>
                    <a:pt x="25174" y="1700"/>
                  </a:lnTo>
                  <a:lnTo>
                    <a:pt x="25192" y="1669"/>
                  </a:lnTo>
                  <a:lnTo>
                    <a:pt x="25209" y="1640"/>
                  </a:lnTo>
                  <a:lnTo>
                    <a:pt x="25228" y="1610"/>
                  </a:lnTo>
                  <a:lnTo>
                    <a:pt x="25248" y="1582"/>
                  </a:lnTo>
                  <a:lnTo>
                    <a:pt x="25268" y="1555"/>
                  </a:lnTo>
                  <a:lnTo>
                    <a:pt x="25289" y="1528"/>
                  </a:lnTo>
                  <a:lnTo>
                    <a:pt x="25311" y="1501"/>
                  </a:lnTo>
                  <a:lnTo>
                    <a:pt x="25332" y="1476"/>
                  </a:lnTo>
                  <a:lnTo>
                    <a:pt x="25355" y="1451"/>
                  </a:lnTo>
                  <a:lnTo>
                    <a:pt x="25378" y="1427"/>
                  </a:lnTo>
                  <a:lnTo>
                    <a:pt x="25401" y="1404"/>
                  </a:lnTo>
                  <a:lnTo>
                    <a:pt x="25425" y="1381"/>
                  </a:lnTo>
                  <a:lnTo>
                    <a:pt x="25450" y="1359"/>
                  </a:lnTo>
                  <a:lnTo>
                    <a:pt x="25475" y="1337"/>
                  </a:lnTo>
                  <a:lnTo>
                    <a:pt x="25500" y="1317"/>
                  </a:lnTo>
                  <a:lnTo>
                    <a:pt x="25525" y="1297"/>
                  </a:lnTo>
                  <a:lnTo>
                    <a:pt x="25551" y="1278"/>
                  </a:lnTo>
                  <a:lnTo>
                    <a:pt x="25578" y="1259"/>
                  </a:lnTo>
                  <a:lnTo>
                    <a:pt x="25605" y="1241"/>
                  </a:lnTo>
                  <a:lnTo>
                    <a:pt x="25632" y="1224"/>
                  </a:lnTo>
                  <a:lnTo>
                    <a:pt x="25660" y="1208"/>
                  </a:lnTo>
                  <a:lnTo>
                    <a:pt x="25688" y="1192"/>
                  </a:lnTo>
                  <a:lnTo>
                    <a:pt x="25716" y="1177"/>
                  </a:lnTo>
                  <a:lnTo>
                    <a:pt x="25745" y="1164"/>
                  </a:lnTo>
                  <a:lnTo>
                    <a:pt x="25774" y="1150"/>
                  </a:lnTo>
                  <a:lnTo>
                    <a:pt x="25803" y="1137"/>
                  </a:lnTo>
                  <a:lnTo>
                    <a:pt x="25832" y="1126"/>
                  </a:lnTo>
                  <a:lnTo>
                    <a:pt x="25863" y="1114"/>
                  </a:lnTo>
                  <a:lnTo>
                    <a:pt x="25892" y="1104"/>
                  </a:lnTo>
                  <a:lnTo>
                    <a:pt x="25923" y="1094"/>
                  </a:lnTo>
                  <a:lnTo>
                    <a:pt x="25953" y="1085"/>
                  </a:lnTo>
                  <a:lnTo>
                    <a:pt x="25985" y="1078"/>
                  </a:lnTo>
                  <a:lnTo>
                    <a:pt x="26015" y="1070"/>
                  </a:lnTo>
                  <a:lnTo>
                    <a:pt x="26046" y="1063"/>
                  </a:lnTo>
                  <a:lnTo>
                    <a:pt x="26078" y="1058"/>
                  </a:lnTo>
                  <a:lnTo>
                    <a:pt x="26109" y="1052"/>
                  </a:lnTo>
                  <a:lnTo>
                    <a:pt x="26141" y="1048"/>
                  </a:lnTo>
                  <a:lnTo>
                    <a:pt x="26172" y="1045"/>
                  </a:lnTo>
                  <a:lnTo>
                    <a:pt x="26204" y="1042"/>
                  </a:lnTo>
                  <a:lnTo>
                    <a:pt x="26236" y="1040"/>
                  </a:lnTo>
                  <a:lnTo>
                    <a:pt x="26268" y="1039"/>
                  </a:lnTo>
                  <a:lnTo>
                    <a:pt x="26300" y="1039"/>
                  </a:lnTo>
                  <a:lnTo>
                    <a:pt x="26300" y="1039"/>
                  </a:lnTo>
                  <a:lnTo>
                    <a:pt x="26344" y="1039"/>
                  </a:lnTo>
                  <a:lnTo>
                    <a:pt x="26386" y="1041"/>
                  </a:lnTo>
                  <a:lnTo>
                    <a:pt x="26428" y="1044"/>
                  </a:lnTo>
                  <a:lnTo>
                    <a:pt x="26469" y="1049"/>
                  </a:lnTo>
                  <a:lnTo>
                    <a:pt x="26509" y="1055"/>
                  </a:lnTo>
                  <a:lnTo>
                    <a:pt x="26548" y="1062"/>
                  </a:lnTo>
                  <a:lnTo>
                    <a:pt x="26586" y="1070"/>
                  </a:lnTo>
                  <a:lnTo>
                    <a:pt x="26623" y="1080"/>
                  </a:lnTo>
                  <a:lnTo>
                    <a:pt x="26659" y="1090"/>
                  </a:lnTo>
                  <a:lnTo>
                    <a:pt x="26695" y="1102"/>
                  </a:lnTo>
                  <a:lnTo>
                    <a:pt x="26729" y="1114"/>
                  </a:lnTo>
                  <a:lnTo>
                    <a:pt x="26763" y="1128"/>
                  </a:lnTo>
                  <a:lnTo>
                    <a:pt x="26795" y="1143"/>
                  </a:lnTo>
                  <a:lnTo>
                    <a:pt x="26827" y="1157"/>
                  </a:lnTo>
                  <a:lnTo>
                    <a:pt x="26858" y="1174"/>
                  </a:lnTo>
                  <a:lnTo>
                    <a:pt x="26889" y="1191"/>
                  </a:lnTo>
                  <a:lnTo>
                    <a:pt x="26918" y="1209"/>
                  </a:lnTo>
                  <a:lnTo>
                    <a:pt x="26947" y="1228"/>
                  </a:lnTo>
                  <a:lnTo>
                    <a:pt x="26975" y="1246"/>
                  </a:lnTo>
                  <a:lnTo>
                    <a:pt x="27002" y="1266"/>
                  </a:lnTo>
                  <a:lnTo>
                    <a:pt x="27029" y="1287"/>
                  </a:lnTo>
                  <a:lnTo>
                    <a:pt x="27054" y="1308"/>
                  </a:lnTo>
                  <a:lnTo>
                    <a:pt x="27080" y="1329"/>
                  </a:lnTo>
                  <a:lnTo>
                    <a:pt x="27105" y="1352"/>
                  </a:lnTo>
                  <a:lnTo>
                    <a:pt x="27129" y="1374"/>
                  </a:lnTo>
                  <a:lnTo>
                    <a:pt x="27152" y="1398"/>
                  </a:lnTo>
                  <a:lnTo>
                    <a:pt x="27174" y="1422"/>
                  </a:lnTo>
                  <a:lnTo>
                    <a:pt x="27196" y="1445"/>
                  </a:lnTo>
                  <a:lnTo>
                    <a:pt x="27217" y="1469"/>
                  </a:lnTo>
                  <a:lnTo>
                    <a:pt x="27238" y="1494"/>
                  </a:lnTo>
                  <a:lnTo>
                    <a:pt x="27278" y="1543"/>
                  </a:lnTo>
                  <a:lnTo>
                    <a:pt x="27278" y="0"/>
                  </a:lnTo>
                  <a:lnTo>
                    <a:pt x="27935" y="0"/>
                  </a:lnTo>
                  <a:lnTo>
                    <a:pt x="27935" y="3968"/>
                  </a:lnTo>
                  <a:lnTo>
                    <a:pt x="27278" y="3968"/>
                  </a:lnTo>
                  <a:close/>
                  <a:moveTo>
                    <a:pt x="26458" y="1608"/>
                  </a:moveTo>
                  <a:lnTo>
                    <a:pt x="26458" y="1608"/>
                  </a:lnTo>
                  <a:lnTo>
                    <a:pt x="26416" y="1609"/>
                  </a:lnTo>
                  <a:lnTo>
                    <a:pt x="26374" y="1613"/>
                  </a:lnTo>
                  <a:lnTo>
                    <a:pt x="26333" y="1618"/>
                  </a:lnTo>
                  <a:lnTo>
                    <a:pt x="26293" y="1624"/>
                  </a:lnTo>
                  <a:lnTo>
                    <a:pt x="26253" y="1634"/>
                  </a:lnTo>
                  <a:lnTo>
                    <a:pt x="26214" y="1644"/>
                  </a:lnTo>
                  <a:lnTo>
                    <a:pt x="26175" y="1658"/>
                  </a:lnTo>
                  <a:lnTo>
                    <a:pt x="26139" y="1672"/>
                  </a:lnTo>
                  <a:lnTo>
                    <a:pt x="26102" y="1688"/>
                  </a:lnTo>
                  <a:lnTo>
                    <a:pt x="26066" y="1707"/>
                  </a:lnTo>
                  <a:lnTo>
                    <a:pt x="26032" y="1727"/>
                  </a:lnTo>
                  <a:lnTo>
                    <a:pt x="25998" y="1749"/>
                  </a:lnTo>
                  <a:lnTo>
                    <a:pt x="25966" y="1773"/>
                  </a:lnTo>
                  <a:lnTo>
                    <a:pt x="25934" y="1798"/>
                  </a:lnTo>
                  <a:lnTo>
                    <a:pt x="25904" y="1826"/>
                  </a:lnTo>
                  <a:lnTo>
                    <a:pt x="25875" y="1855"/>
                  </a:lnTo>
                  <a:lnTo>
                    <a:pt x="25848" y="1885"/>
                  </a:lnTo>
                  <a:lnTo>
                    <a:pt x="25822" y="1918"/>
                  </a:lnTo>
                  <a:lnTo>
                    <a:pt x="25797" y="1951"/>
                  </a:lnTo>
                  <a:lnTo>
                    <a:pt x="25774" y="1987"/>
                  </a:lnTo>
                  <a:lnTo>
                    <a:pt x="25753" y="2024"/>
                  </a:lnTo>
                  <a:lnTo>
                    <a:pt x="25733" y="2063"/>
                  </a:lnTo>
                  <a:lnTo>
                    <a:pt x="25714" y="2104"/>
                  </a:lnTo>
                  <a:lnTo>
                    <a:pt x="25697" y="2146"/>
                  </a:lnTo>
                  <a:lnTo>
                    <a:pt x="25682" y="2189"/>
                  </a:lnTo>
                  <a:lnTo>
                    <a:pt x="25669" y="2234"/>
                  </a:lnTo>
                  <a:lnTo>
                    <a:pt x="25658" y="2280"/>
                  </a:lnTo>
                  <a:lnTo>
                    <a:pt x="25649" y="2328"/>
                  </a:lnTo>
                  <a:lnTo>
                    <a:pt x="25642" y="2376"/>
                  </a:lnTo>
                  <a:lnTo>
                    <a:pt x="25636" y="2428"/>
                  </a:lnTo>
                  <a:lnTo>
                    <a:pt x="25633" y="2479"/>
                  </a:lnTo>
                  <a:lnTo>
                    <a:pt x="25632" y="2533"/>
                  </a:lnTo>
                  <a:lnTo>
                    <a:pt x="25632" y="2533"/>
                  </a:lnTo>
                  <a:lnTo>
                    <a:pt x="25633" y="2585"/>
                  </a:lnTo>
                  <a:lnTo>
                    <a:pt x="25636" y="2637"/>
                  </a:lnTo>
                  <a:lnTo>
                    <a:pt x="25642" y="2686"/>
                  </a:lnTo>
                  <a:lnTo>
                    <a:pt x="25649" y="2735"/>
                  </a:lnTo>
                  <a:lnTo>
                    <a:pt x="25658" y="2782"/>
                  </a:lnTo>
                  <a:lnTo>
                    <a:pt x="25670" y="2828"/>
                  </a:lnTo>
                  <a:lnTo>
                    <a:pt x="25683" y="2873"/>
                  </a:lnTo>
                  <a:lnTo>
                    <a:pt x="25698" y="2916"/>
                  </a:lnTo>
                  <a:lnTo>
                    <a:pt x="25715" y="2958"/>
                  </a:lnTo>
                  <a:lnTo>
                    <a:pt x="25734" y="2998"/>
                  </a:lnTo>
                  <a:lnTo>
                    <a:pt x="25754" y="3036"/>
                  </a:lnTo>
                  <a:lnTo>
                    <a:pt x="25776" y="3073"/>
                  </a:lnTo>
                  <a:lnTo>
                    <a:pt x="25799" y="3109"/>
                  </a:lnTo>
                  <a:lnTo>
                    <a:pt x="25824" y="3143"/>
                  </a:lnTo>
                  <a:lnTo>
                    <a:pt x="25850" y="3176"/>
                  </a:lnTo>
                  <a:lnTo>
                    <a:pt x="25878" y="3206"/>
                  </a:lnTo>
                  <a:lnTo>
                    <a:pt x="25907" y="3236"/>
                  </a:lnTo>
                  <a:lnTo>
                    <a:pt x="25937" y="3263"/>
                  </a:lnTo>
                  <a:lnTo>
                    <a:pt x="25968" y="3289"/>
                  </a:lnTo>
                  <a:lnTo>
                    <a:pt x="26000" y="3313"/>
                  </a:lnTo>
                  <a:lnTo>
                    <a:pt x="26034" y="3335"/>
                  </a:lnTo>
                  <a:lnTo>
                    <a:pt x="26068" y="3356"/>
                  </a:lnTo>
                  <a:lnTo>
                    <a:pt x="26104" y="3374"/>
                  </a:lnTo>
                  <a:lnTo>
                    <a:pt x="26141" y="3392"/>
                  </a:lnTo>
                  <a:lnTo>
                    <a:pt x="26179" y="3407"/>
                  </a:lnTo>
                  <a:lnTo>
                    <a:pt x="26216" y="3419"/>
                  </a:lnTo>
                  <a:lnTo>
                    <a:pt x="26255" y="3431"/>
                  </a:lnTo>
                  <a:lnTo>
                    <a:pt x="26294" y="3440"/>
                  </a:lnTo>
                  <a:lnTo>
                    <a:pt x="26335" y="3447"/>
                  </a:lnTo>
                  <a:lnTo>
                    <a:pt x="26375" y="3452"/>
                  </a:lnTo>
                  <a:lnTo>
                    <a:pt x="26416" y="3455"/>
                  </a:lnTo>
                  <a:lnTo>
                    <a:pt x="26458" y="3456"/>
                  </a:lnTo>
                  <a:lnTo>
                    <a:pt x="26458" y="3456"/>
                  </a:lnTo>
                  <a:lnTo>
                    <a:pt x="26498" y="3455"/>
                  </a:lnTo>
                  <a:lnTo>
                    <a:pt x="26539" y="3452"/>
                  </a:lnTo>
                  <a:lnTo>
                    <a:pt x="26579" y="3447"/>
                  </a:lnTo>
                  <a:lnTo>
                    <a:pt x="26619" y="3439"/>
                  </a:lnTo>
                  <a:lnTo>
                    <a:pt x="26659" y="3430"/>
                  </a:lnTo>
                  <a:lnTo>
                    <a:pt x="26698" y="3419"/>
                  </a:lnTo>
                  <a:lnTo>
                    <a:pt x="26736" y="3406"/>
                  </a:lnTo>
                  <a:lnTo>
                    <a:pt x="26773" y="3391"/>
                  </a:lnTo>
                  <a:lnTo>
                    <a:pt x="26809" y="3373"/>
                  </a:lnTo>
                  <a:lnTo>
                    <a:pt x="26845" y="3355"/>
                  </a:lnTo>
                  <a:lnTo>
                    <a:pt x="26880" y="3334"/>
                  </a:lnTo>
                  <a:lnTo>
                    <a:pt x="26914" y="3311"/>
                  </a:lnTo>
                  <a:lnTo>
                    <a:pt x="26946" y="3287"/>
                  </a:lnTo>
                  <a:lnTo>
                    <a:pt x="26978" y="3261"/>
                  </a:lnTo>
                  <a:lnTo>
                    <a:pt x="27008" y="3234"/>
                  </a:lnTo>
                  <a:lnTo>
                    <a:pt x="27038" y="3204"/>
                  </a:lnTo>
                  <a:lnTo>
                    <a:pt x="27066" y="3174"/>
                  </a:lnTo>
                  <a:lnTo>
                    <a:pt x="27092" y="3141"/>
                  </a:lnTo>
                  <a:lnTo>
                    <a:pt x="27118" y="3107"/>
                  </a:lnTo>
                  <a:lnTo>
                    <a:pt x="27141" y="3071"/>
                  </a:lnTo>
                  <a:lnTo>
                    <a:pt x="27163" y="3033"/>
                  </a:lnTo>
                  <a:lnTo>
                    <a:pt x="27184" y="2994"/>
                  </a:lnTo>
                  <a:lnTo>
                    <a:pt x="27203" y="2954"/>
                  </a:lnTo>
                  <a:lnTo>
                    <a:pt x="27221" y="2914"/>
                  </a:lnTo>
                  <a:lnTo>
                    <a:pt x="27236" y="2871"/>
                  </a:lnTo>
                  <a:lnTo>
                    <a:pt x="27249" y="2825"/>
                  </a:lnTo>
                  <a:lnTo>
                    <a:pt x="27261" y="2780"/>
                  </a:lnTo>
                  <a:lnTo>
                    <a:pt x="27271" y="2733"/>
                  </a:lnTo>
                  <a:lnTo>
                    <a:pt x="27279" y="2685"/>
                  </a:lnTo>
                  <a:lnTo>
                    <a:pt x="27284" y="2636"/>
                  </a:lnTo>
                  <a:lnTo>
                    <a:pt x="27287" y="2584"/>
                  </a:lnTo>
                  <a:lnTo>
                    <a:pt x="27288" y="2533"/>
                  </a:lnTo>
                  <a:lnTo>
                    <a:pt x="27288" y="2533"/>
                  </a:lnTo>
                  <a:lnTo>
                    <a:pt x="27287" y="2481"/>
                  </a:lnTo>
                  <a:lnTo>
                    <a:pt x="27284" y="2430"/>
                  </a:lnTo>
                  <a:lnTo>
                    <a:pt x="27279" y="2381"/>
                  </a:lnTo>
                  <a:lnTo>
                    <a:pt x="27271" y="2332"/>
                  </a:lnTo>
                  <a:lnTo>
                    <a:pt x="27261" y="2285"/>
                  </a:lnTo>
                  <a:lnTo>
                    <a:pt x="27249" y="2239"/>
                  </a:lnTo>
                  <a:lnTo>
                    <a:pt x="27236" y="2195"/>
                  </a:lnTo>
                  <a:lnTo>
                    <a:pt x="27221" y="2152"/>
                  </a:lnTo>
                  <a:lnTo>
                    <a:pt x="27203" y="2110"/>
                  </a:lnTo>
                  <a:lnTo>
                    <a:pt x="27184" y="2070"/>
                  </a:lnTo>
                  <a:lnTo>
                    <a:pt x="27163" y="2031"/>
                  </a:lnTo>
                  <a:lnTo>
                    <a:pt x="27141" y="1994"/>
                  </a:lnTo>
                  <a:lnTo>
                    <a:pt x="27118" y="1959"/>
                  </a:lnTo>
                  <a:lnTo>
                    <a:pt x="27092" y="1924"/>
                  </a:lnTo>
                  <a:lnTo>
                    <a:pt x="27066" y="1892"/>
                  </a:lnTo>
                  <a:lnTo>
                    <a:pt x="27038" y="1860"/>
                  </a:lnTo>
                  <a:lnTo>
                    <a:pt x="27008" y="1831"/>
                  </a:lnTo>
                  <a:lnTo>
                    <a:pt x="26978" y="1804"/>
                  </a:lnTo>
                  <a:lnTo>
                    <a:pt x="26946" y="1777"/>
                  </a:lnTo>
                  <a:lnTo>
                    <a:pt x="26914" y="1753"/>
                  </a:lnTo>
                  <a:lnTo>
                    <a:pt x="26880" y="1731"/>
                  </a:lnTo>
                  <a:lnTo>
                    <a:pt x="26845" y="1710"/>
                  </a:lnTo>
                  <a:lnTo>
                    <a:pt x="26809" y="1691"/>
                  </a:lnTo>
                  <a:lnTo>
                    <a:pt x="26773" y="1674"/>
                  </a:lnTo>
                  <a:lnTo>
                    <a:pt x="26736" y="1659"/>
                  </a:lnTo>
                  <a:lnTo>
                    <a:pt x="26698" y="1646"/>
                  </a:lnTo>
                  <a:lnTo>
                    <a:pt x="26659" y="1635"/>
                  </a:lnTo>
                  <a:lnTo>
                    <a:pt x="26619" y="1625"/>
                  </a:lnTo>
                  <a:lnTo>
                    <a:pt x="26579" y="1618"/>
                  </a:lnTo>
                  <a:lnTo>
                    <a:pt x="26539" y="1613"/>
                  </a:lnTo>
                  <a:lnTo>
                    <a:pt x="26498" y="1609"/>
                  </a:lnTo>
                  <a:lnTo>
                    <a:pt x="26458" y="1608"/>
                  </a:lnTo>
                  <a:lnTo>
                    <a:pt x="26458" y="1608"/>
                  </a:lnTo>
                  <a:close/>
                  <a:moveTo>
                    <a:pt x="28721" y="232"/>
                  </a:moveTo>
                  <a:lnTo>
                    <a:pt x="28721" y="232"/>
                  </a:lnTo>
                  <a:lnTo>
                    <a:pt x="28720" y="256"/>
                  </a:lnTo>
                  <a:lnTo>
                    <a:pt x="28717" y="279"/>
                  </a:lnTo>
                  <a:lnTo>
                    <a:pt x="28712" y="301"/>
                  </a:lnTo>
                  <a:lnTo>
                    <a:pt x="28703" y="322"/>
                  </a:lnTo>
                  <a:lnTo>
                    <a:pt x="28694" y="343"/>
                  </a:lnTo>
                  <a:lnTo>
                    <a:pt x="28682" y="362"/>
                  </a:lnTo>
                  <a:lnTo>
                    <a:pt x="28669" y="380"/>
                  </a:lnTo>
                  <a:lnTo>
                    <a:pt x="28654" y="397"/>
                  </a:lnTo>
                  <a:lnTo>
                    <a:pt x="28637" y="411"/>
                  </a:lnTo>
                  <a:lnTo>
                    <a:pt x="28619" y="425"/>
                  </a:lnTo>
                  <a:lnTo>
                    <a:pt x="28600" y="436"/>
                  </a:lnTo>
                  <a:lnTo>
                    <a:pt x="28580" y="446"/>
                  </a:lnTo>
                  <a:lnTo>
                    <a:pt x="28558" y="454"/>
                  </a:lnTo>
                  <a:lnTo>
                    <a:pt x="28536" y="460"/>
                  </a:lnTo>
                  <a:lnTo>
                    <a:pt x="28513" y="463"/>
                  </a:lnTo>
                  <a:lnTo>
                    <a:pt x="28490" y="465"/>
                  </a:lnTo>
                  <a:lnTo>
                    <a:pt x="28490" y="465"/>
                  </a:lnTo>
                  <a:lnTo>
                    <a:pt x="28466" y="463"/>
                  </a:lnTo>
                  <a:lnTo>
                    <a:pt x="28443" y="460"/>
                  </a:lnTo>
                  <a:lnTo>
                    <a:pt x="28421" y="454"/>
                  </a:lnTo>
                  <a:lnTo>
                    <a:pt x="28400" y="446"/>
                  </a:lnTo>
                  <a:lnTo>
                    <a:pt x="28379" y="436"/>
                  </a:lnTo>
                  <a:lnTo>
                    <a:pt x="28360" y="425"/>
                  </a:lnTo>
                  <a:lnTo>
                    <a:pt x="28342" y="411"/>
                  </a:lnTo>
                  <a:lnTo>
                    <a:pt x="28326" y="397"/>
                  </a:lnTo>
                  <a:lnTo>
                    <a:pt x="28311" y="380"/>
                  </a:lnTo>
                  <a:lnTo>
                    <a:pt x="28298" y="362"/>
                  </a:lnTo>
                  <a:lnTo>
                    <a:pt x="28286" y="343"/>
                  </a:lnTo>
                  <a:lnTo>
                    <a:pt x="28276" y="322"/>
                  </a:lnTo>
                  <a:lnTo>
                    <a:pt x="28269" y="301"/>
                  </a:lnTo>
                  <a:lnTo>
                    <a:pt x="28263" y="279"/>
                  </a:lnTo>
                  <a:lnTo>
                    <a:pt x="28260" y="256"/>
                  </a:lnTo>
                  <a:lnTo>
                    <a:pt x="28258" y="232"/>
                  </a:lnTo>
                  <a:lnTo>
                    <a:pt x="28258" y="232"/>
                  </a:lnTo>
                  <a:lnTo>
                    <a:pt x="28260" y="209"/>
                  </a:lnTo>
                  <a:lnTo>
                    <a:pt x="28263" y="186"/>
                  </a:lnTo>
                  <a:lnTo>
                    <a:pt x="28269" y="163"/>
                  </a:lnTo>
                  <a:lnTo>
                    <a:pt x="28276" y="142"/>
                  </a:lnTo>
                  <a:lnTo>
                    <a:pt x="28286" y="122"/>
                  </a:lnTo>
                  <a:lnTo>
                    <a:pt x="28298" y="103"/>
                  </a:lnTo>
                  <a:lnTo>
                    <a:pt x="28311" y="85"/>
                  </a:lnTo>
                  <a:lnTo>
                    <a:pt x="28326" y="68"/>
                  </a:lnTo>
                  <a:lnTo>
                    <a:pt x="28342" y="54"/>
                  </a:lnTo>
                  <a:lnTo>
                    <a:pt x="28360" y="40"/>
                  </a:lnTo>
                  <a:lnTo>
                    <a:pt x="28379" y="28"/>
                  </a:lnTo>
                  <a:lnTo>
                    <a:pt x="28400" y="19"/>
                  </a:lnTo>
                  <a:lnTo>
                    <a:pt x="28421" y="10"/>
                  </a:lnTo>
                  <a:lnTo>
                    <a:pt x="28443" y="5"/>
                  </a:lnTo>
                  <a:lnTo>
                    <a:pt x="28466" y="1"/>
                  </a:lnTo>
                  <a:lnTo>
                    <a:pt x="28490" y="0"/>
                  </a:lnTo>
                  <a:lnTo>
                    <a:pt x="28490" y="0"/>
                  </a:lnTo>
                  <a:lnTo>
                    <a:pt x="28513" y="1"/>
                  </a:lnTo>
                  <a:lnTo>
                    <a:pt x="28536" y="5"/>
                  </a:lnTo>
                  <a:lnTo>
                    <a:pt x="28558" y="10"/>
                  </a:lnTo>
                  <a:lnTo>
                    <a:pt x="28580" y="19"/>
                  </a:lnTo>
                  <a:lnTo>
                    <a:pt x="28600" y="28"/>
                  </a:lnTo>
                  <a:lnTo>
                    <a:pt x="28619" y="40"/>
                  </a:lnTo>
                  <a:lnTo>
                    <a:pt x="28637" y="54"/>
                  </a:lnTo>
                  <a:lnTo>
                    <a:pt x="28654" y="68"/>
                  </a:lnTo>
                  <a:lnTo>
                    <a:pt x="28669" y="85"/>
                  </a:lnTo>
                  <a:lnTo>
                    <a:pt x="28682" y="103"/>
                  </a:lnTo>
                  <a:lnTo>
                    <a:pt x="28694" y="122"/>
                  </a:lnTo>
                  <a:lnTo>
                    <a:pt x="28703" y="142"/>
                  </a:lnTo>
                  <a:lnTo>
                    <a:pt x="28712" y="163"/>
                  </a:lnTo>
                  <a:lnTo>
                    <a:pt x="28717" y="186"/>
                  </a:lnTo>
                  <a:lnTo>
                    <a:pt x="28720" y="209"/>
                  </a:lnTo>
                  <a:lnTo>
                    <a:pt x="28721" y="232"/>
                  </a:lnTo>
                  <a:lnTo>
                    <a:pt x="28721" y="232"/>
                  </a:lnTo>
                  <a:close/>
                  <a:moveTo>
                    <a:pt x="28305" y="232"/>
                  </a:moveTo>
                  <a:lnTo>
                    <a:pt x="28305" y="232"/>
                  </a:lnTo>
                  <a:lnTo>
                    <a:pt x="28305" y="251"/>
                  </a:lnTo>
                  <a:lnTo>
                    <a:pt x="28308" y="270"/>
                  </a:lnTo>
                  <a:lnTo>
                    <a:pt x="28313" y="287"/>
                  </a:lnTo>
                  <a:lnTo>
                    <a:pt x="28319" y="305"/>
                  </a:lnTo>
                  <a:lnTo>
                    <a:pt x="28327" y="322"/>
                  </a:lnTo>
                  <a:lnTo>
                    <a:pt x="28336" y="337"/>
                  </a:lnTo>
                  <a:lnTo>
                    <a:pt x="28347" y="351"/>
                  </a:lnTo>
                  <a:lnTo>
                    <a:pt x="28359" y="365"/>
                  </a:lnTo>
                  <a:lnTo>
                    <a:pt x="28372" y="378"/>
                  </a:lnTo>
                  <a:lnTo>
                    <a:pt x="28386" y="388"/>
                  </a:lnTo>
                  <a:lnTo>
                    <a:pt x="28401" y="398"/>
                  </a:lnTo>
                  <a:lnTo>
                    <a:pt x="28418" y="406"/>
                  </a:lnTo>
                  <a:lnTo>
                    <a:pt x="28435" y="412"/>
                  </a:lnTo>
                  <a:lnTo>
                    <a:pt x="28452" y="417"/>
                  </a:lnTo>
                  <a:lnTo>
                    <a:pt x="28471" y="420"/>
                  </a:lnTo>
                  <a:lnTo>
                    <a:pt x="28490" y="421"/>
                  </a:lnTo>
                  <a:lnTo>
                    <a:pt x="28490" y="421"/>
                  </a:lnTo>
                  <a:lnTo>
                    <a:pt x="28509" y="420"/>
                  </a:lnTo>
                  <a:lnTo>
                    <a:pt x="28527" y="417"/>
                  </a:lnTo>
                  <a:lnTo>
                    <a:pt x="28545" y="412"/>
                  </a:lnTo>
                  <a:lnTo>
                    <a:pt x="28562" y="406"/>
                  </a:lnTo>
                  <a:lnTo>
                    <a:pt x="28578" y="398"/>
                  </a:lnTo>
                  <a:lnTo>
                    <a:pt x="28594" y="388"/>
                  </a:lnTo>
                  <a:lnTo>
                    <a:pt x="28608" y="378"/>
                  </a:lnTo>
                  <a:lnTo>
                    <a:pt x="28621" y="365"/>
                  </a:lnTo>
                  <a:lnTo>
                    <a:pt x="28633" y="351"/>
                  </a:lnTo>
                  <a:lnTo>
                    <a:pt x="28643" y="337"/>
                  </a:lnTo>
                  <a:lnTo>
                    <a:pt x="28653" y="322"/>
                  </a:lnTo>
                  <a:lnTo>
                    <a:pt x="28661" y="305"/>
                  </a:lnTo>
                  <a:lnTo>
                    <a:pt x="28668" y="287"/>
                  </a:lnTo>
                  <a:lnTo>
                    <a:pt x="28672" y="270"/>
                  </a:lnTo>
                  <a:lnTo>
                    <a:pt x="28675" y="251"/>
                  </a:lnTo>
                  <a:lnTo>
                    <a:pt x="28676" y="232"/>
                  </a:lnTo>
                  <a:lnTo>
                    <a:pt x="28676" y="232"/>
                  </a:lnTo>
                  <a:lnTo>
                    <a:pt x="28675" y="213"/>
                  </a:lnTo>
                  <a:lnTo>
                    <a:pt x="28672" y="194"/>
                  </a:lnTo>
                  <a:lnTo>
                    <a:pt x="28668" y="176"/>
                  </a:lnTo>
                  <a:lnTo>
                    <a:pt x="28661" y="158"/>
                  </a:lnTo>
                  <a:lnTo>
                    <a:pt x="28654" y="143"/>
                  </a:lnTo>
                  <a:lnTo>
                    <a:pt x="28644" y="127"/>
                  </a:lnTo>
                  <a:lnTo>
                    <a:pt x="28634" y="112"/>
                  </a:lnTo>
                  <a:lnTo>
                    <a:pt x="28621" y="99"/>
                  </a:lnTo>
                  <a:lnTo>
                    <a:pt x="28609" y="87"/>
                  </a:lnTo>
                  <a:lnTo>
                    <a:pt x="28594" y="77"/>
                  </a:lnTo>
                  <a:lnTo>
                    <a:pt x="28578" y="67"/>
                  </a:lnTo>
                  <a:lnTo>
                    <a:pt x="28563" y="59"/>
                  </a:lnTo>
                  <a:lnTo>
                    <a:pt x="28546" y="52"/>
                  </a:lnTo>
                  <a:lnTo>
                    <a:pt x="28528" y="48"/>
                  </a:lnTo>
                  <a:lnTo>
                    <a:pt x="28509" y="45"/>
                  </a:lnTo>
                  <a:lnTo>
                    <a:pt x="28490" y="44"/>
                  </a:lnTo>
                  <a:lnTo>
                    <a:pt x="28490" y="44"/>
                  </a:lnTo>
                  <a:lnTo>
                    <a:pt x="28470" y="45"/>
                  </a:lnTo>
                  <a:lnTo>
                    <a:pt x="28452" y="48"/>
                  </a:lnTo>
                  <a:lnTo>
                    <a:pt x="28435" y="52"/>
                  </a:lnTo>
                  <a:lnTo>
                    <a:pt x="28417" y="59"/>
                  </a:lnTo>
                  <a:lnTo>
                    <a:pt x="28401" y="67"/>
                  </a:lnTo>
                  <a:lnTo>
                    <a:pt x="28385" y="77"/>
                  </a:lnTo>
                  <a:lnTo>
                    <a:pt x="28372" y="87"/>
                  </a:lnTo>
                  <a:lnTo>
                    <a:pt x="28358" y="99"/>
                  </a:lnTo>
                  <a:lnTo>
                    <a:pt x="28347" y="112"/>
                  </a:lnTo>
                  <a:lnTo>
                    <a:pt x="28336" y="127"/>
                  </a:lnTo>
                  <a:lnTo>
                    <a:pt x="28327" y="143"/>
                  </a:lnTo>
                  <a:lnTo>
                    <a:pt x="28318" y="158"/>
                  </a:lnTo>
                  <a:lnTo>
                    <a:pt x="28312" y="176"/>
                  </a:lnTo>
                  <a:lnTo>
                    <a:pt x="28308" y="194"/>
                  </a:lnTo>
                  <a:lnTo>
                    <a:pt x="28305" y="213"/>
                  </a:lnTo>
                  <a:lnTo>
                    <a:pt x="28305" y="232"/>
                  </a:lnTo>
                  <a:lnTo>
                    <a:pt x="28305" y="232"/>
                  </a:lnTo>
                  <a:close/>
                  <a:moveTo>
                    <a:pt x="28505" y="110"/>
                  </a:moveTo>
                  <a:lnTo>
                    <a:pt x="28505" y="110"/>
                  </a:lnTo>
                  <a:lnTo>
                    <a:pt x="28527" y="111"/>
                  </a:lnTo>
                  <a:lnTo>
                    <a:pt x="28536" y="112"/>
                  </a:lnTo>
                  <a:lnTo>
                    <a:pt x="28545" y="114"/>
                  </a:lnTo>
                  <a:lnTo>
                    <a:pt x="28553" y="116"/>
                  </a:lnTo>
                  <a:lnTo>
                    <a:pt x="28559" y="120"/>
                  </a:lnTo>
                  <a:lnTo>
                    <a:pt x="28567" y="124"/>
                  </a:lnTo>
                  <a:lnTo>
                    <a:pt x="28572" y="128"/>
                  </a:lnTo>
                  <a:lnTo>
                    <a:pt x="28577" y="132"/>
                  </a:lnTo>
                  <a:lnTo>
                    <a:pt x="28582" y="137"/>
                  </a:lnTo>
                  <a:lnTo>
                    <a:pt x="28586" y="144"/>
                  </a:lnTo>
                  <a:lnTo>
                    <a:pt x="28588" y="151"/>
                  </a:lnTo>
                  <a:lnTo>
                    <a:pt x="28591" y="158"/>
                  </a:lnTo>
                  <a:lnTo>
                    <a:pt x="28592" y="166"/>
                  </a:lnTo>
                  <a:lnTo>
                    <a:pt x="28593" y="175"/>
                  </a:lnTo>
                  <a:lnTo>
                    <a:pt x="28593" y="185"/>
                  </a:lnTo>
                  <a:lnTo>
                    <a:pt x="28593" y="185"/>
                  </a:lnTo>
                  <a:lnTo>
                    <a:pt x="28593" y="193"/>
                  </a:lnTo>
                  <a:lnTo>
                    <a:pt x="28592" y="200"/>
                  </a:lnTo>
                  <a:lnTo>
                    <a:pt x="28590" y="208"/>
                  </a:lnTo>
                  <a:lnTo>
                    <a:pt x="28587" y="215"/>
                  </a:lnTo>
                  <a:lnTo>
                    <a:pt x="28584" y="221"/>
                  </a:lnTo>
                  <a:lnTo>
                    <a:pt x="28578" y="227"/>
                  </a:lnTo>
                  <a:lnTo>
                    <a:pt x="28573" y="233"/>
                  </a:lnTo>
                  <a:lnTo>
                    <a:pt x="28566" y="238"/>
                  </a:lnTo>
                  <a:lnTo>
                    <a:pt x="28566" y="238"/>
                  </a:lnTo>
                  <a:lnTo>
                    <a:pt x="28572" y="242"/>
                  </a:lnTo>
                  <a:lnTo>
                    <a:pt x="28577" y="247"/>
                  </a:lnTo>
                  <a:lnTo>
                    <a:pt x="28582" y="251"/>
                  </a:lnTo>
                  <a:lnTo>
                    <a:pt x="28584" y="257"/>
                  </a:lnTo>
                  <a:lnTo>
                    <a:pt x="28586" y="264"/>
                  </a:lnTo>
                  <a:lnTo>
                    <a:pt x="28587" y="274"/>
                  </a:lnTo>
                  <a:lnTo>
                    <a:pt x="28589" y="301"/>
                  </a:lnTo>
                  <a:lnTo>
                    <a:pt x="28589" y="301"/>
                  </a:lnTo>
                  <a:lnTo>
                    <a:pt x="28590" y="327"/>
                  </a:lnTo>
                  <a:lnTo>
                    <a:pt x="28591" y="336"/>
                  </a:lnTo>
                  <a:lnTo>
                    <a:pt x="28593" y="342"/>
                  </a:lnTo>
                  <a:lnTo>
                    <a:pt x="28595" y="346"/>
                  </a:lnTo>
                  <a:lnTo>
                    <a:pt x="28597" y="349"/>
                  </a:lnTo>
                  <a:lnTo>
                    <a:pt x="28607" y="357"/>
                  </a:lnTo>
                  <a:lnTo>
                    <a:pt x="28538" y="357"/>
                  </a:lnTo>
                  <a:lnTo>
                    <a:pt x="28538" y="357"/>
                  </a:lnTo>
                  <a:lnTo>
                    <a:pt x="28534" y="347"/>
                  </a:lnTo>
                  <a:lnTo>
                    <a:pt x="28532" y="339"/>
                  </a:lnTo>
                  <a:lnTo>
                    <a:pt x="28531" y="328"/>
                  </a:lnTo>
                  <a:lnTo>
                    <a:pt x="28530" y="315"/>
                  </a:lnTo>
                  <a:lnTo>
                    <a:pt x="28530" y="315"/>
                  </a:lnTo>
                  <a:lnTo>
                    <a:pt x="28530" y="298"/>
                  </a:lnTo>
                  <a:lnTo>
                    <a:pt x="28529" y="285"/>
                  </a:lnTo>
                  <a:lnTo>
                    <a:pt x="28527" y="277"/>
                  </a:lnTo>
                  <a:lnTo>
                    <a:pt x="28525" y="270"/>
                  </a:lnTo>
                  <a:lnTo>
                    <a:pt x="28523" y="268"/>
                  </a:lnTo>
                  <a:lnTo>
                    <a:pt x="28520" y="266"/>
                  </a:lnTo>
                  <a:lnTo>
                    <a:pt x="28514" y="263"/>
                  </a:lnTo>
                  <a:lnTo>
                    <a:pt x="28506" y="262"/>
                  </a:lnTo>
                  <a:lnTo>
                    <a:pt x="28494" y="262"/>
                  </a:lnTo>
                  <a:lnTo>
                    <a:pt x="28454" y="262"/>
                  </a:lnTo>
                  <a:lnTo>
                    <a:pt x="28454" y="357"/>
                  </a:lnTo>
                  <a:lnTo>
                    <a:pt x="28396" y="357"/>
                  </a:lnTo>
                  <a:lnTo>
                    <a:pt x="28396" y="110"/>
                  </a:lnTo>
                  <a:lnTo>
                    <a:pt x="28505" y="110"/>
                  </a:lnTo>
                  <a:close/>
                  <a:moveTo>
                    <a:pt x="28454" y="214"/>
                  </a:moveTo>
                  <a:lnTo>
                    <a:pt x="28495" y="214"/>
                  </a:lnTo>
                  <a:lnTo>
                    <a:pt x="28495" y="214"/>
                  </a:lnTo>
                  <a:lnTo>
                    <a:pt x="28507" y="214"/>
                  </a:lnTo>
                  <a:lnTo>
                    <a:pt x="28515" y="213"/>
                  </a:lnTo>
                  <a:lnTo>
                    <a:pt x="28522" y="211"/>
                  </a:lnTo>
                  <a:lnTo>
                    <a:pt x="28527" y="209"/>
                  </a:lnTo>
                  <a:lnTo>
                    <a:pt x="28531" y="205"/>
                  </a:lnTo>
                  <a:lnTo>
                    <a:pt x="28534" y="200"/>
                  </a:lnTo>
                  <a:lnTo>
                    <a:pt x="28535" y="194"/>
                  </a:lnTo>
                  <a:lnTo>
                    <a:pt x="28535" y="188"/>
                  </a:lnTo>
                  <a:lnTo>
                    <a:pt x="28535" y="188"/>
                  </a:lnTo>
                  <a:lnTo>
                    <a:pt x="28535" y="180"/>
                  </a:lnTo>
                  <a:lnTo>
                    <a:pt x="28534" y="174"/>
                  </a:lnTo>
                  <a:lnTo>
                    <a:pt x="28531" y="170"/>
                  </a:lnTo>
                  <a:lnTo>
                    <a:pt x="28528" y="166"/>
                  </a:lnTo>
                  <a:lnTo>
                    <a:pt x="28523" y="164"/>
                  </a:lnTo>
                  <a:lnTo>
                    <a:pt x="28515" y="163"/>
                  </a:lnTo>
                  <a:lnTo>
                    <a:pt x="28507" y="162"/>
                  </a:lnTo>
                  <a:lnTo>
                    <a:pt x="28495" y="161"/>
                  </a:lnTo>
                  <a:lnTo>
                    <a:pt x="28454" y="161"/>
                  </a:lnTo>
                  <a:lnTo>
                    <a:pt x="28454" y="2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33644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p>
            <a:r>
              <a:rPr lang="en-US"/>
              <a:t>Click to Edit Master Title Style</a:t>
            </a:r>
          </a:p>
        </p:txBody>
      </p:sp>
      <p:sp>
        <p:nvSpPr>
          <p:cNvPr id="3" name="Rectangle 2">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Tree>
    <p:extLst>
      <p:ext uri="{BB962C8B-B14F-4D97-AF65-F5344CB8AC3E}">
        <p14:creationId xmlns:p14="http://schemas.microsoft.com/office/powerpoint/2010/main" val="1240611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Tree>
    <p:extLst>
      <p:ext uri="{BB962C8B-B14F-4D97-AF65-F5344CB8AC3E}">
        <p14:creationId xmlns:p14="http://schemas.microsoft.com/office/powerpoint/2010/main" val="16634594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615" y="213503"/>
            <a:ext cx="8518770" cy="578538"/>
          </a:xfrm>
        </p:spPr>
        <p:txBody>
          <a:bodyPr tIns="0" bIns="0"/>
          <a:lstStyle>
            <a:lvl1pPr>
              <a:defRPr>
                <a:solidFill>
                  <a:schemeClr val="accent1"/>
                </a:solidFill>
                <a:latin typeface="+mj-lt"/>
              </a:defRPr>
            </a:lvl1pPr>
          </a:lstStyle>
          <a:p>
            <a:r>
              <a:rPr lang="en-US"/>
              <a:t>Click to Edit Master Title Style</a:t>
            </a:r>
          </a:p>
        </p:txBody>
      </p:sp>
      <p:sp>
        <p:nvSpPr>
          <p:cNvPr id="3" name="Content Placeholder 2"/>
          <p:cNvSpPr>
            <a:spLocks noGrp="1"/>
          </p:cNvSpPr>
          <p:nvPr>
            <p:ph idx="1"/>
          </p:nvPr>
        </p:nvSpPr>
        <p:spPr>
          <a:xfrm>
            <a:off x="312617" y="1159551"/>
            <a:ext cx="4122224" cy="351202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idx="10"/>
          </p:nvPr>
        </p:nvSpPr>
        <p:spPr>
          <a:xfrm>
            <a:off x="4709160" y="1159551"/>
            <a:ext cx="4122226" cy="351202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4572000" y="1160463"/>
            <a:ext cx="0" cy="3506787"/>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Tree>
    <p:extLst>
      <p:ext uri="{BB962C8B-B14F-4D97-AF65-F5344CB8AC3E}">
        <p14:creationId xmlns:p14="http://schemas.microsoft.com/office/powerpoint/2010/main" val="20827582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615" y="213503"/>
            <a:ext cx="8518770" cy="578538"/>
          </a:xfrm>
        </p:spPr>
        <p:txBody>
          <a:bodyPr tIns="0" bIns="0"/>
          <a:lstStyle>
            <a:lvl1pPr>
              <a:defRPr>
                <a:solidFill>
                  <a:schemeClr val="accent1"/>
                </a:solidFill>
                <a:latin typeface="+mj-lt"/>
              </a:defRPr>
            </a:lvl1pPr>
          </a:lstStyle>
          <a:p>
            <a:r>
              <a:rPr lang="en-US"/>
              <a:t>Click to Edit Master Title Style</a:t>
            </a:r>
          </a:p>
        </p:txBody>
      </p:sp>
      <p:sp>
        <p:nvSpPr>
          <p:cNvPr id="6" name="Content Placeholder 2"/>
          <p:cNvSpPr>
            <a:spLocks noGrp="1"/>
          </p:cNvSpPr>
          <p:nvPr>
            <p:ph idx="10"/>
          </p:nvPr>
        </p:nvSpPr>
        <p:spPr>
          <a:xfrm>
            <a:off x="312615" y="1159551"/>
            <a:ext cx="2657280" cy="351202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1"/>
          </p:nvPr>
        </p:nvSpPr>
        <p:spPr>
          <a:xfrm>
            <a:off x="3244215" y="1159551"/>
            <a:ext cx="2657157" cy="351202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2"/>
          </p:nvPr>
        </p:nvSpPr>
        <p:spPr>
          <a:xfrm>
            <a:off x="6175691" y="1159551"/>
            <a:ext cx="2655693" cy="351202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a:off x="3107055" y="1160463"/>
            <a:ext cx="0" cy="3506787"/>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6038532" y="1160463"/>
            <a:ext cx="0" cy="3506787"/>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Tree>
    <p:extLst>
      <p:ext uri="{BB962C8B-B14F-4D97-AF65-F5344CB8AC3E}">
        <p14:creationId xmlns:p14="http://schemas.microsoft.com/office/powerpoint/2010/main" val="38012587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4x4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738" y="213503"/>
            <a:ext cx="8518524" cy="578538"/>
          </a:xfrm>
        </p:spPr>
        <p:txBody>
          <a:bodyPr tIns="0" bIns="0"/>
          <a:lstStyle>
            <a:lvl1pPr>
              <a:defRPr>
                <a:solidFill>
                  <a:schemeClr val="accent1"/>
                </a:solidFill>
              </a:defRPr>
            </a:lvl1pPr>
          </a:lstStyle>
          <a:p>
            <a:r>
              <a:rPr lang="en-US"/>
              <a:t>Click to Edit Master Title Style</a:t>
            </a:r>
          </a:p>
        </p:txBody>
      </p:sp>
      <p:sp>
        <p:nvSpPr>
          <p:cNvPr id="8" name="Content Placeholder 2"/>
          <p:cNvSpPr>
            <a:spLocks noGrp="1"/>
          </p:cNvSpPr>
          <p:nvPr>
            <p:ph idx="10"/>
          </p:nvPr>
        </p:nvSpPr>
        <p:spPr>
          <a:xfrm>
            <a:off x="312617" y="1159551"/>
            <a:ext cx="4122224" cy="161885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2"/>
          </p:nvPr>
        </p:nvSpPr>
        <p:spPr>
          <a:xfrm>
            <a:off x="4709160" y="1159551"/>
            <a:ext cx="4122226" cy="161885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1"/>
          </p:nvPr>
        </p:nvSpPr>
        <p:spPr>
          <a:xfrm>
            <a:off x="312617" y="3052722"/>
            <a:ext cx="4122224" cy="1618850"/>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3"/>
          </p:nvPr>
        </p:nvSpPr>
        <p:spPr>
          <a:xfrm>
            <a:off x="4709160" y="3052722"/>
            <a:ext cx="4122226" cy="1618850"/>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a:xfrm>
            <a:off x="4572000" y="1160463"/>
            <a:ext cx="0" cy="3506787"/>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312617" y="2915562"/>
            <a:ext cx="8520233" cy="0"/>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E722C602-259F-4307-9084-AD93F6537FB7}"/>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Tree>
    <p:extLst>
      <p:ext uri="{BB962C8B-B14F-4D97-AF65-F5344CB8AC3E}">
        <p14:creationId xmlns:p14="http://schemas.microsoft.com/office/powerpoint/2010/main" val="19635816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lvl1pPr>
              <a:defRPr>
                <a:solidFill>
                  <a:schemeClr val="accent1"/>
                </a:solidFill>
              </a:defRPr>
            </a:lvl1pPr>
          </a:lstStyle>
          <a:p>
            <a:r>
              <a:rPr lang="en-US"/>
              <a:t>Click to Edit Master Title Style</a:t>
            </a:r>
          </a:p>
        </p:txBody>
      </p:sp>
      <p:sp>
        <p:nvSpPr>
          <p:cNvPr id="6" name="Picture Placeholder 5"/>
          <p:cNvSpPr>
            <a:spLocks noGrp="1"/>
          </p:cNvSpPr>
          <p:nvPr>
            <p:ph type="pic" sz="quarter" idx="10" hasCustomPrompt="1"/>
          </p:nvPr>
        </p:nvSpPr>
        <p:spPr>
          <a:xfrm>
            <a:off x="0" y="1159551"/>
            <a:ext cx="9144022" cy="3512021"/>
          </a:xfrm>
          <a:noFill/>
        </p:spPr>
        <p:txBody>
          <a:bodyPr anchor="ctr"/>
          <a:lstStyle>
            <a:lvl1pPr marL="0" indent="0" algn="ctr">
              <a:buFontTx/>
              <a:buNone/>
              <a:defRPr/>
            </a:lvl1pPr>
          </a:lstStyle>
          <a:p>
            <a:r>
              <a:rPr lang="en-US"/>
              <a:t>Click to Add Photo</a:t>
            </a:r>
          </a:p>
        </p:txBody>
      </p:sp>
      <p:sp>
        <p:nvSpPr>
          <p:cNvPr id="4" name="Rectangle 3">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Tree>
    <p:extLst>
      <p:ext uri="{BB962C8B-B14F-4D97-AF65-F5344CB8AC3E}">
        <p14:creationId xmlns:p14="http://schemas.microsoft.com/office/powerpoint/2010/main" val="7100564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left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94959" y="213503"/>
            <a:ext cx="4136425" cy="578538"/>
          </a:xfrm>
        </p:spPr>
        <p:txBody>
          <a:bodyPr tIns="0" bIns="0"/>
          <a:lstStyle>
            <a:lvl1pPr>
              <a:defRPr>
                <a:solidFill>
                  <a:schemeClr val="accent1"/>
                </a:solidFill>
              </a:defRPr>
            </a:lvl1pPr>
          </a:lstStyle>
          <a:p>
            <a:r>
              <a:rPr lang="en-US"/>
              <a:t>Click to Edit Master Title Style</a:t>
            </a:r>
          </a:p>
        </p:txBody>
      </p:sp>
      <p:sp>
        <p:nvSpPr>
          <p:cNvPr id="3" name="Content Placeholder 2"/>
          <p:cNvSpPr>
            <a:spLocks noGrp="1"/>
          </p:cNvSpPr>
          <p:nvPr>
            <p:ph idx="1"/>
          </p:nvPr>
        </p:nvSpPr>
        <p:spPr>
          <a:xfrm>
            <a:off x="4694959" y="1159551"/>
            <a:ext cx="4136426" cy="3512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0" hasCustomPrompt="1"/>
          </p:nvPr>
        </p:nvSpPr>
        <p:spPr>
          <a:xfrm>
            <a:off x="1" y="1"/>
            <a:ext cx="4447458" cy="5148262"/>
          </a:xfrm>
          <a:noFill/>
        </p:spPr>
        <p:txBody>
          <a:bodyPr anchor="ctr"/>
          <a:lstStyle>
            <a:lvl1pPr marL="0" indent="0" algn="ctr">
              <a:buFontTx/>
              <a:buNone/>
              <a:defRPr/>
            </a:lvl1pPr>
          </a:lstStyle>
          <a:p>
            <a:r>
              <a:rPr lang="en-US"/>
              <a:t>Click to Add Photo</a:t>
            </a:r>
          </a:p>
        </p:txBody>
      </p:sp>
    </p:spTree>
    <p:extLst>
      <p:ext uri="{BB962C8B-B14F-4D97-AF65-F5344CB8AC3E}">
        <p14:creationId xmlns:p14="http://schemas.microsoft.com/office/powerpoint/2010/main" val="21389970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right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615" y="213503"/>
            <a:ext cx="4134962" cy="578538"/>
          </a:xfrm>
        </p:spPr>
        <p:txBody>
          <a:bodyPr tIns="0" bIns="0"/>
          <a:lstStyle>
            <a:lvl1pPr>
              <a:defRPr b="0">
                <a:solidFill>
                  <a:schemeClr val="accent1"/>
                </a:solidFill>
              </a:defRPr>
            </a:lvl1pPr>
          </a:lstStyle>
          <a:p>
            <a:r>
              <a:rPr lang="en-US"/>
              <a:t>Click to Edit Master Title Style</a:t>
            </a:r>
          </a:p>
        </p:txBody>
      </p:sp>
      <p:sp>
        <p:nvSpPr>
          <p:cNvPr id="3" name="Content Placeholder 2"/>
          <p:cNvSpPr>
            <a:spLocks noGrp="1"/>
          </p:cNvSpPr>
          <p:nvPr>
            <p:ph idx="1"/>
          </p:nvPr>
        </p:nvSpPr>
        <p:spPr>
          <a:xfrm>
            <a:off x="311151" y="1159551"/>
            <a:ext cx="4136426" cy="35120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0" hasCustomPrompt="1"/>
          </p:nvPr>
        </p:nvSpPr>
        <p:spPr>
          <a:xfrm>
            <a:off x="4696421" y="1"/>
            <a:ext cx="4447579" cy="5148262"/>
          </a:xfrm>
          <a:noFill/>
        </p:spPr>
        <p:txBody>
          <a:bodyPr anchor="ctr"/>
          <a:lstStyle>
            <a:lvl1pPr marL="0" indent="0" algn="ctr">
              <a:buFontTx/>
              <a:buNone/>
              <a:defRPr/>
            </a:lvl1pPr>
          </a:lstStyle>
          <a:p>
            <a:r>
              <a:rPr lang="en-US"/>
              <a:t>Click to Add Photo</a:t>
            </a:r>
          </a:p>
        </p:txBody>
      </p:sp>
    </p:spTree>
    <p:extLst>
      <p:ext uri="{BB962C8B-B14F-4D97-AF65-F5344CB8AC3E}">
        <p14:creationId xmlns:p14="http://schemas.microsoft.com/office/powerpoint/2010/main" val="10699990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493" y="490088"/>
            <a:ext cx="2561516" cy="1922018"/>
          </a:xfrm>
        </p:spPr>
        <p:txBody>
          <a:bodyPr tIns="0" bIns="0" anchor="t"/>
          <a:lstStyle>
            <a:lvl1pPr>
              <a:defRPr>
                <a:solidFill>
                  <a:schemeClr val="accent1"/>
                </a:solidFill>
              </a:defRPr>
            </a:lvl1pPr>
          </a:lstStyle>
          <a:p>
            <a:r>
              <a:rPr lang="en-US"/>
              <a:t>Click to Edit Master Title Style</a:t>
            </a:r>
          </a:p>
        </p:txBody>
      </p:sp>
      <p:sp>
        <p:nvSpPr>
          <p:cNvPr id="6" name="Text Placeholder 5"/>
          <p:cNvSpPr>
            <a:spLocks noGrp="1"/>
          </p:cNvSpPr>
          <p:nvPr>
            <p:ph type="body" sz="quarter" idx="10"/>
          </p:nvPr>
        </p:nvSpPr>
        <p:spPr>
          <a:xfrm>
            <a:off x="3509964" y="477885"/>
            <a:ext cx="5321301" cy="41936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31566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493" y="490088"/>
            <a:ext cx="2561516" cy="1922018"/>
          </a:xfrm>
        </p:spPr>
        <p:txBody>
          <a:bodyPr tIns="0" bIns="0" anchor="t"/>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14348188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 photo">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a:srcRect/>
          <a:stretch/>
        </p:blipFill>
        <p:spPr>
          <a:xfrm>
            <a:off x="546098" y="1859096"/>
            <a:ext cx="8051804" cy="3289167"/>
          </a:xfrm>
          <a:prstGeom prst="rect">
            <a:avLst/>
          </a:prstGeom>
          <a:noFill/>
          <a:ln>
            <a:noFill/>
          </a:ln>
        </p:spPr>
      </p:pic>
      <p:sp>
        <p:nvSpPr>
          <p:cNvPr id="2" name="Title 1"/>
          <p:cNvSpPr>
            <a:spLocks noGrp="1"/>
          </p:cNvSpPr>
          <p:nvPr userDrawn="1">
            <p:ph type="ctrTitle" hasCustomPrompt="1"/>
          </p:nvPr>
        </p:nvSpPr>
        <p:spPr>
          <a:xfrm>
            <a:off x="1760202" y="478281"/>
            <a:ext cx="6845905" cy="793704"/>
          </a:xfrm>
          <a:prstGeom prst="rect">
            <a:avLst/>
          </a:prstGeom>
        </p:spPr>
        <p:txBody>
          <a:bodyPr lIns="0" tIns="0" rIns="0" bIns="0" anchor="b">
            <a:noAutofit/>
          </a:bodyPr>
          <a:lstStyle>
            <a:lvl1pPr>
              <a:lnSpc>
                <a:spcPct val="90000"/>
              </a:lnSpc>
              <a:defRPr sz="3000">
                <a:solidFill>
                  <a:schemeClr val="accent1"/>
                </a:solidFill>
              </a:defRPr>
            </a:lvl1pPr>
          </a:lstStyle>
          <a:p>
            <a:r>
              <a:rPr lang="en-US"/>
              <a:t>Click to Edit Master Title Style</a:t>
            </a:r>
          </a:p>
        </p:txBody>
      </p:sp>
      <p:sp>
        <p:nvSpPr>
          <p:cNvPr id="3" name="Subtitle 2"/>
          <p:cNvSpPr>
            <a:spLocks noGrp="1"/>
          </p:cNvSpPr>
          <p:nvPr userDrawn="1">
            <p:ph type="subTitle" idx="1" hasCustomPrompt="1"/>
          </p:nvPr>
        </p:nvSpPr>
        <p:spPr>
          <a:xfrm>
            <a:off x="1760202" y="1296153"/>
            <a:ext cx="6845905" cy="565617"/>
          </a:xfrm>
          <a:prstGeom prst="rect">
            <a:avLst/>
          </a:prstGeom>
        </p:spPr>
        <p:txBody>
          <a:bodyPr lIns="0" tIns="0" rIns="0" bIns="0" anchor="t">
            <a:noAutofit/>
          </a:bodyPr>
          <a:lstStyle>
            <a:lvl1pPr marL="0" indent="0" algn="l">
              <a:lnSpc>
                <a:spcPct val="90000"/>
              </a:lnSpc>
              <a:spcBef>
                <a:spcPts val="0"/>
              </a:spcBef>
              <a:spcAft>
                <a:spcPts val="0"/>
              </a:spcAft>
              <a:buNone/>
              <a:defRPr sz="16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4" name="Group 3">
            <a:extLst>
              <a:ext uri="{FF2B5EF4-FFF2-40B4-BE49-F238E27FC236}">
                <a16:creationId xmlns:a16="http://schemas.microsoft.com/office/drawing/2014/main" id="{C52D1866-2051-4FEA-A84F-FCAABEADBDFC}"/>
              </a:ext>
            </a:extLst>
          </p:cNvPr>
          <p:cNvGrpSpPr/>
          <p:nvPr userDrawn="1"/>
        </p:nvGrpSpPr>
        <p:grpSpPr>
          <a:xfrm>
            <a:off x="311150" y="862979"/>
            <a:ext cx="1223459" cy="1224592"/>
            <a:chOff x="311150" y="862979"/>
            <a:chExt cx="1223459" cy="1224592"/>
          </a:xfrm>
        </p:grpSpPr>
        <p:sp>
          <p:nvSpPr>
            <p:cNvPr id="54" name="Rectangle 53"/>
            <p:cNvSpPr>
              <a:spLocks noChangeAspect="1"/>
            </p:cNvSpPr>
            <p:nvPr userDrawn="1"/>
          </p:nvSpPr>
          <p:spPr>
            <a:xfrm>
              <a:off x="311150" y="862979"/>
              <a:ext cx="1223459" cy="1224592"/>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sz="1800">
                <a:solidFill>
                  <a:prstClr val="white"/>
                </a:solidFill>
              </a:endParaRPr>
            </a:p>
          </p:txBody>
        </p:sp>
        <p:sp>
          <p:nvSpPr>
            <p:cNvPr id="19" name="Freeform 9">
              <a:extLst>
                <a:ext uri="{FF2B5EF4-FFF2-40B4-BE49-F238E27FC236}">
                  <a16:creationId xmlns:a16="http://schemas.microsoft.com/office/drawing/2014/main" id="{65D48007-C354-4581-8583-DA9C7E951083}"/>
                </a:ext>
              </a:extLst>
            </p:cNvPr>
            <p:cNvSpPr>
              <a:spLocks noChangeAspect="1" noEditPoints="1"/>
            </p:cNvSpPr>
            <p:nvPr userDrawn="1"/>
          </p:nvSpPr>
          <p:spPr bwMode="auto">
            <a:xfrm>
              <a:off x="511058" y="1415839"/>
              <a:ext cx="846757" cy="118872"/>
            </a:xfrm>
            <a:custGeom>
              <a:avLst/>
              <a:gdLst>
                <a:gd name="T0" fmla="*/ 2816 w 28721"/>
                <a:gd name="T1" fmla="*/ 2190 h 4032"/>
                <a:gd name="T2" fmla="*/ 2963 w 28721"/>
                <a:gd name="T3" fmla="*/ 3530 h 4032"/>
                <a:gd name="T4" fmla="*/ 2225 w 28721"/>
                <a:gd name="T5" fmla="*/ 231 h 4032"/>
                <a:gd name="T6" fmla="*/ 2956 w 28721"/>
                <a:gd name="T7" fmla="*/ 1108 h 4032"/>
                <a:gd name="T8" fmla="*/ 1761 w 28721"/>
                <a:gd name="T9" fmla="*/ 1754 h 4032"/>
                <a:gd name="T10" fmla="*/ 2330 w 28721"/>
                <a:gd name="T11" fmla="*/ 2484 h 4032"/>
                <a:gd name="T12" fmla="*/ 2449 w 28721"/>
                <a:gd name="T13" fmla="*/ 3076 h 4032"/>
                <a:gd name="T14" fmla="*/ 5839 w 28721"/>
                <a:gd name="T15" fmla="*/ 4019 h 4032"/>
                <a:gd name="T16" fmla="*/ 4666 w 28721"/>
                <a:gd name="T17" fmla="*/ 3246 h 4032"/>
                <a:gd name="T18" fmla="*/ 5210 w 28721"/>
                <a:gd name="T19" fmla="*/ 2316 h 4032"/>
                <a:gd name="T20" fmla="*/ 6435 w 28721"/>
                <a:gd name="T21" fmla="*/ 1799 h 4032"/>
                <a:gd name="T22" fmla="*/ 5536 w 28721"/>
                <a:gd name="T23" fmla="*/ 1093 h 4032"/>
                <a:gd name="T24" fmla="*/ 7058 w 28721"/>
                <a:gd name="T25" fmla="*/ 1499 h 4032"/>
                <a:gd name="T26" fmla="*/ 5971 w 28721"/>
                <a:gd name="T27" fmla="*/ 2636 h 4032"/>
                <a:gd name="T28" fmla="*/ 5380 w 28721"/>
                <a:gd name="T29" fmla="*/ 3327 h 4032"/>
                <a:gd name="T30" fmla="*/ 6539 w 28721"/>
                <a:gd name="T31" fmla="*/ 3228 h 4032"/>
                <a:gd name="T32" fmla="*/ 8038 w 28721"/>
                <a:gd name="T33" fmla="*/ 3596 h 4032"/>
                <a:gd name="T34" fmla="*/ 7681 w 28721"/>
                <a:gd name="T35" fmla="*/ 2100 h 4032"/>
                <a:gd name="T36" fmla="*/ 8832 w 28721"/>
                <a:gd name="T37" fmla="*/ 1062 h 4032"/>
                <a:gd name="T38" fmla="*/ 9729 w 28721"/>
                <a:gd name="T39" fmla="*/ 1861 h 4032"/>
                <a:gd name="T40" fmla="*/ 8389 w 28721"/>
                <a:gd name="T41" fmla="*/ 2057 h 4032"/>
                <a:gd name="T42" fmla="*/ 9132 w 28721"/>
                <a:gd name="T43" fmla="*/ 3462 h 4032"/>
                <a:gd name="T44" fmla="*/ 9754 w 28721"/>
                <a:gd name="T45" fmla="*/ 3899 h 4032"/>
                <a:gd name="T46" fmla="*/ 14745 w 28721"/>
                <a:gd name="T47" fmla="*/ 3907 h 4032"/>
                <a:gd name="T48" fmla="*/ 14883 w 28721"/>
                <a:gd name="T49" fmla="*/ 1103 h 4032"/>
                <a:gd name="T50" fmla="*/ 16241 w 28721"/>
                <a:gd name="T51" fmla="*/ 1476 h 4032"/>
                <a:gd name="T52" fmla="*/ 16521 w 28721"/>
                <a:gd name="T53" fmla="*/ 3099 h 4032"/>
                <a:gd name="T54" fmla="*/ 15431 w 28721"/>
                <a:gd name="T55" fmla="*/ 4017 h 4032"/>
                <a:gd name="T56" fmla="*/ 14300 w 28721"/>
                <a:gd name="T57" fmla="*/ 2733 h 4032"/>
                <a:gd name="T58" fmla="*/ 15698 w 28721"/>
                <a:gd name="T59" fmla="*/ 3208 h 4032"/>
                <a:gd name="T60" fmla="*/ 15283 w 28721"/>
                <a:gd name="T61" fmla="*/ 1625 h 4032"/>
                <a:gd name="T62" fmla="*/ 17145 w 28721"/>
                <a:gd name="T63" fmla="*/ 3434 h 4032"/>
                <a:gd name="T64" fmla="*/ 16998 w 28721"/>
                <a:gd name="T65" fmla="*/ 1894 h 4032"/>
                <a:gd name="T66" fmla="*/ 18344 w 28721"/>
                <a:gd name="T67" fmla="*/ 1039 h 4032"/>
                <a:gd name="T68" fmla="*/ 19717 w 28721"/>
                <a:gd name="T69" fmla="*/ 1789 h 4032"/>
                <a:gd name="T70" fmla="*/ 19678 w 28721"/>
                <a:gd name="T71" fmla="*/ 3337 h 4032"/>
                <a:gd name="T72" fmla="*/ 18325 w 28721"/>
                <a:gd name="T73" fmla="*/ 1615 h 4032"/>
                <a:gd name="T74" fmla="*/ 17674 w 28721"/>
                <a:gd name="T75" fmla="*/ 3088 h 4032"/>
                <a:gd name="T76" fmla="*/ 19207 w 28721"/>
                <a:gd name="T77" fmla="*/ 2859 h 4032"/>
                <a:gd name="T78" fmla="*/ 22043 w 28721"/>
                <a:gd name="T79" fmla="*/ 3635 h 4032"/>
                <a:gd name="T80" fmla="*/ 20530 w 28721"/>
                <a:gd name="T81" fmla="*/ 3877 h 4032"/>
                <a:gd name="T82" fmla="*/ 20161 w 28721"/>
                <a:gd name="T83" fmla="*/ 2815 h 4032"/>
                <a:gd name="T84" fmla="*/ 21619 w 28721"/>
                <a:gd name="T85" fmla="*/ 2226 h 4032"/>
                <a:gd name="T86" fmla="*/ 21302 w 28721"/>
                <a:gd name="T87" fmla="*/ 1643 h 4032"/>
                <a:gd name="T88" fmla="*/ 21852 w 28721"/>
                <a:gd name="T89" fmla="*/ 1093 h 4032"/>
                <a:gd name="T90" fmla="*/ 22695 w 28721"/>
                <a:gd name="T91" fmla="*/ 1994 h 4032"/>
                <a:gd name="T92" fmla="*/ 20917 w 28721"/>
                <a:gd name="T93" fmla="*/ 2772 h 4032"/>
                <a:gd name="T94" fmla="*/ 21205 w 28721"/>
                <a:gd name="T95" fmla="*/ 3525 h 4032"/>
                <a:gd name="T96" fmla="*/ 23899 w 28721"/>
                <a:gd name="T97" fmla="*/ 1705 h 4032"/>
                <a:gd name="T98" fmla="*/ 24421 w 28721"/>
                <a:gd name="T99" fmla="*/ 1829 h 4032"/>
                <a:gd name="T100" fmla="*/ 27278 w 28721"/>
                <a:gd name="T101" fmla="*/ 3489 h 4032"/>
                <a:gd name="T102" fmla="*/ 25927 w 28721"/>
                <a:gd name="T103" fmla="*/ 3971 h 4032"/>
                <a:gd name="T104" fmla="*/ 24992 w 28721"/>
                <a:gd name="T105" fmla="*/ 2832 h 4032"/>
                <a:gd name="T106" fmla="*/ 25500 w 28721"/>
                <a:gd name="T107" fmla="*/ 1317 h 4032"/>
                <a:gd name="T108" fmla="*/ 26918 w 28721"/>
                <a:gd name="T109" fmla="*/ 1209 h 4032"/>
                <a:gd name="T110" fmla="*/ 25682 w 28721"/>
                <a:gd name="T111" fmla="*/ 2189 h 4032"/>
                <a:gd name="T112" fmla="*/ 26619 w 28721"/>
                <a:gd name="T113" fmla="*/ 3439 h 4032"/>
                <a:gd name="T114" fmla="*/ 27038 w 28721"/>
                <a:gd name="T115" fmla="*/ 1860 h 4032"/>
                <a:gd name="T116" fmla="*/ 28311 w 28721"/>
                <a:gd name="T117" fmla="*/ 380 h 4032"/>
                <a:gd name="T118" fmla="*/ 28305 w 28721"/>
                <a:gd name="T119" fmla="*/ 251 h 4032"/>
                <a:gd name="T120" fmla="*/ 28563 w 28721"/>
                <a:gd name="T121" fmla="*/ 59 h 4032"/>
                <a:gd name="T122" fmla="*/ 28584 w 28721"/>
                <a:gd name="T123" fmla="*/ 221 h 4032"/>
                <a:gd name="T124" fmla="*/ 28522 w 28721"/>
                <a:gd name="T125" fmla="*/ 211 h 4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21" h="4032">
                  <a:moveTo>
                    <a:pt x="2956" y="1136"/>
                  </a:moveTo>
                  <a:lnTo>
                    <a:pt x="2956" y="1136"/>
                  </a:lnTo>
                  <a:lnTo>
                    <a:pt x="2955" y="1179"/>
                  </a:lnTo>
                  <a:lnTo>
                    <a:pt x="2953" y="1221"/>
                  </a:lnTo>
                  <a:lnTo>
                    <a:pt x="2949" y="1261"/>
                  </a:lnTo>
                  <a:lnTo>
                    <a:pt x="2944" y="1301"/>
                  </a:lnTo>
                  <a:lnTo>
                    <a:pt x="2938" y="1339"/>
                  </a:lnTo>
                  <a:lnTo>
                    <a:pt x="2929" y="1375"/>
                  </a:lnTo>
                  <a:lnTo>
                    <a:pt x="2921" y="1411"/>
                  </a:lnTo>
                  <a:lnTo>
                    <a:pt x="2911" y="1446"/>
                  </a:lnTo>
                  <a:lnTo>
                    <a:pt x="2899" y="1479"/>
                  </a:lnTo>
                  <a:lnTo>
                    <a:pt x="2886" y="1512"/>
                  </a:lnTo>
                  <a:lnTo>
                    <a:pt x="2873" y="1542"/>
                  </a:lnTo>
                  <a:lnTo>
                    <a:pt x="2858" y="1573"/>
                  </a:lnTo>
                  <a:lnTo>
                    <a:pt x="2842" y="1602"/>
                  </a:lnTo>
                  <a:lnTo>
                    <a:pt x="2826" y="1629"/>
                  </a:lnTo>
                  <a:lnTo>
                    <a:pt x="2809" y="1657"/>
                  </a:lnTo>
                  <a:lnTo>
                    <a:pt x="2790" y="1683"/>
                  </a:lnTo>
                  <a:lnTo>
                    <a:pt x="2771" y="1708"/>
                  </a:lnTo>
                  <a:lnTo>
                    <a:pt x="2751" y="1732"/>
                  </a:lnTo>
                  <a:lnTo>
                    <a:pt x="2730" y="1755"/>
                  </a:lnTo>
                  <a:lnTo>
                    <a:pt x="2708" y="1778"/>
                  </a:lnTo>
                  <a:lnTo>
                    <a:pt x="2686" y="1799"/>
                  </a:lnTo>
                  <a:lnTo>
                    <a:pt x="2664" y="1820"/>
                  </a:lnTo>
                  <a:lnTo>
                    <a:pt x="2640" y="1840"/>
                  </a:lnTo>
                  <a:lnTo>
                    <a:pt x="2617" y="1860"/>
                  </a:lnTo>
                  <a:lnTo>
                    <a:pt x="2592" y="1878"/>
                  </a:lnTo>
                  <a:lnTo>
                    <a:pt x="2568" y="1896"/>
                  </a:lnTo>
                  <a:lnTo>
                    <a:pt x="2542" y="1913"/>
                  </a:lnTo>
                  <a:lnTo>
                    <a:pt x="2517" y="1929"/>
                  </a:lnTo>
                  <a:lnTo>
                    <a:pt x="2491" y="1945"/>
                  </a:lnTo>
                  <a:lnTo>
                    <a:pt x="2465" y="1960"/>
                  </a:lnTo>
                  <a:lnTo>
                    <a:pt x="2412" y="1989"/>
                  </a:lnTo>
                  <a:lnTo>
                    <a:pt x="2412" y="1989"/>
                  </a:lnTo>
                  <a:lnTo>
                    <a:pt x="2453" y="2004"/>
                  </a:lnTo>
                  <a:lnTo>
                    <a:pt x="2494" y="2019"/>
                  </a:lnTo>
                  <a:lnTo>
                    <a:pt x="2534" y="2034"/>
                  </a:lnTo>
                  <a:lnTo>
                    <a:pt x="2573" y="2051"/>
                  </a:lnTo>
                  <a:lnTo>
                    <a:pt x="2611" y="2068"/>
                  </a:lnTo>
                  <a:lnTo>
                    <a:pt x="2647" y="2087"/>
                  </a:lnTo>
                  <a:lnTo>
                    <a:pt x="2683" y="2106"/>
                  </a:lnTo>
                  <a:lnTo>
                    <a:pt x="2719" y="2125"/>
                  </a:lnTo>
                  <a:lnTo>
                    <a:pt x="2752" y="2146"/>
                  </a:lnTo>
                  <a:lnTo>
                    <a:pt x="2785" y="2167"/>
                  </a:lnTo>
                  <a:lnTo>
                    <a:pt x="2816" y="2190"/>
                  </a:lnTo>
                  <a:lnTo>
                    <a:pt x="2847" y="2213"/>
                  </a:lnTo>
                  <a:lnTo>
                    <a:pt x="2876" y="2237"/>
                  </a:lnTo>
                  <a:lnTo>
                    <a:pt x="2904" y="2262"/>
                  </a:lnTo>
                  <a:lnTo>
                    <a:pt x="2932" y="2288"/>
                  </a:lnTo>
                  <a:lnTo>
                    <a:pt x="2957" y="2316"/>
                  </a:lnTo>
                  <a:lnTo>
                    <a:pt x="2981" y="2344"/>
                  </a:lnTo>
                  <a:lnTo>
                    <a:pt x="3004" y="2373"/>
                  </a:lnTo>
                  <a:lnTo>
                    <a:pt x="3026" y="2404"/>
                  </a:lnTo>
                  <a:lnTo>
                    <a:pt x="3046" y="2435"/>
                  </a:lnTo>
                  <a:lnTo>
                    <a:pt x="3065" y="2468"/>
                  </a:lnTo>
                  <a:lnTo>
                    <a:pt x="3082" y="2502"/>
                  </a:lnTo>
                  <a:lnTo>
                    <a:pt x="3097" y="2538"/>
                  </a:lnTo>
                  <a:lnTo>
                    <a:pt x="3112" y="2575"/>
                  </a:lnTo>
                  <a:lnTo>
                    <a:pt x="3125" y="2612"/>
                  </a:lnTo>
                  <a:lnTo>
                    <a:pt x="3136" y="2652"/>
                  </a:lnTo>
                  <a:lnTo>
                    <a:pt x="3146" y="2692"/>
                  </a:lnTo>
                  <a:lnTo>
                    <a:pt x="3153" y="2735"/>
                  </a:lnTo>
                  <a:lnTo>
                    <a:pt x="3159" y="2778"/>
                  </a:lnTo>
                  <a:lnTo>
                    <a:pt x="3163" y="2823"/>
                  </a:lnTo>
                  <a:lnTo>
                    <a:pt x="3167" y="2871"/>
                  </a:lnTo>
                  <a:lnTo>
                    <a:pt x="3168" y="2919"/>
                  </a:lnTo>
                  <a:lnTo>
                    <a:pt x="3168" y="2919"/>
                  </a:lnTo>
                  <a:lnTo>
                    <a:pt x="3167" y="2950"/>
                  </a:lnTo>
                  <a:lnTo>
                    <a:pt x="3165" y="2982"/>
                  </a:lnTo>
                  <a:lnTo>
                    <a:pt x="3163" y="3012"/>
                  </a:lnTo>
                  <a:lnTo>
                    <a:pt x="3161" y="3043"/>
                  </a:lnTo>
                  <a:lnTo>
                    <a:pt x="3157" y="3073"/>
                  </a:lnTo>
                  <a:lnTo>
                    <a:pt x="3153" y="3102"/>
                  </a:lnTo>
                  <a:lnTo>
                    <a:pt x="3148" y="3132"/>
                  </a:lnTo>
                  <a:lnTo>
                    <a:pt x="3141" y="3160"/>
                  </a:lnTo>
                  <a:lnTo>
                    <a:pt x="3135" y="3188"/>
                  </a:lnTo>
                  <a:lnTo>
                    <a:pt x="3128" y="3216"/>
                  </a:lnTo>
                  <a:lnTo>
                    <a:pt x="3119" y="3243"/>
                  </a:lnTo>
                  <a:lnTo>
                    <a:pt x="3110" y="3269"/>
                  </a:lnTo>
                  <a:lnTo>
                    <a:pt x="3100" y="3295"/>
                  </a:lnTo>
                  <a:lnTo>
                    <a:pt x="3090" y="3322"/>
                  </a:lnTo>
                  <a:lnTo>
                    <a:pt x="3078" y="3347"/>
                  </a:lnTo>
                  <a:lnTo>
                    <a:pt x="3067" y="3371"/>
                  </a:lnTo>
                  <a:lnTo>
                    <a:pt x="3054" y="3395"/>
                  </a:lnTo>
                  <a:lnTo>
                    <a:pt x="3041" y="3419"/>
                  </a:lnTo>
                  <a:lnTo>
                    <a:pt x="3027" y="3442"/>
                  </a:lnTo>
                  <a:lnTo>
                    <a:pt x="3011" y="3465"/>
                  </a:lnTo>
                  <a:lnTo>
                    <a:pt x="2997" y="3487"/>
                  </a:lnTo>
                  <a:lnTo>
                    <a:pt x="2980" y="3510"/>
                  </a:lnTo>
                  <a:lnTo>
                    <a:pt x="2963" y="3530"/>
                  </a:lnTo>
                  <a:lnTo>
                    <a:pt x="2945" y="3551"/>
                  </a:lnTo>
                  <a:lnTo>
                    <a:pt x="2927" y="3571"/>
                  </a:lnTo>
                  <a:lnTo>
                    <a:pt x="2908" y="3591"/>
                  </a:lnTo>
                  <a:lnTo>
                    <a:pt x="2889" y="3610"/>
                  </a:lnTo>
                  <a:lnTo>
                    <a:pt x="2869" y="3629"/>
                  </a:lnTo>
                  <a:lnTo>
                    <a:pt x="2848" y="3648"/>
                  </a:lnTo>
                  <a:lnTo>
                    <a:pt x="2827" y="3666"/>
                  </a:lnTo>
                  <a:lnTo>
                    <a:pt x="2805" y="3683"/>
                  </a:lnTo>
                  <a:lnTo>
                    <a:pt x="2782" y="3699"/>
                  </a:lnTo>
                  <a:lnTo>
                    <a:pt x="2759" y="3716"/>
                  </a:lnTo>
                  <a:lnTo>
                    <a:pt x="2734" y="3732"/>
                  </a:lnTo>
                  <a:lnTo>
                    <a:pt x="2710" y="3748"/>
                  </a:lnTo>
                  <a:lnTo>
                    <a:pt x="2685" y="3762"/>
                  </a:lnTo>
                  <a:lnTo>
                    <a:pt x="2659" y="3776"/>
                  </a:lnTo>
                  <a:lnTo>
                    <a:pt x="2633" y="3790"/>
                  </a:lnTo>
                  <a:lnTo>
                    <a:pt x="2605" y="3803"/>
                  </a:lnTo>
                  <a:lnTo>
                    <a:pt x="2578" y="3816"/>
                  </a:lnTo>
                  <a:lnTo>
                    <a:pt x="2550" y="3828"/>
                  </a:lnTo>
                  <a:lnTo>
                    <a:pt x="2521" y="3840"/>
                  </a:lnTo>
                  <a:lnTo>
                    <a:pt x="2492" y="3852"/>
                  </a:lnTo>
                  <a:lnTo>
                    <a:pt x="2463" y="3862"/>
                  </a:lnTo>
                  <a:lnTo>
                    <a:pt x="2432" y="3873"/>
                  </a:lnTo>
                  <a:lnTo>
                    <a:pt x="2401" y="3882"/>
                  </a:lnTo>
                  <a:lnTo>
                    <a:pt x="2369" y="3891"/>
                  </a:lnTo>
                  <a:lnTo>
                    <a:pt x="2338" y="3900"/>
                  </a:lnTo>
                  <a:lnTo>
                    <a:pt x="2273" y="3916"/>
                  </a:lnTo>
                  <a:lnTo>
                    <a:pt x="2205" y="3929"/>
                  </a:lnTo>
                  <a:lnTo>
                    <a:pt x="2135" y="3941"/>
                  </a:lnTo>
                  <a:lnTo>
                    <a:pt x="2064" y="3950"/>
                  </a:lnTo>
                  <a:lnTo>
                    <a:pt x="1991" y="3958"/>
                  </a:lnTo>
                  <a:lnTo>
                    <a:pt x="1916" y="3963"/>
                  </a:lnTo>
                  <a:lnTo>
                    <a:pt x="1840" y="3966"/>
                  </a:lnTo>
                  <a:lnTo>
                    <a:pt x="1761" y="3968"/>
                  </a:lnTo>
                  <a:lnTo>
                    <a:pt x="0" y="3968"/>
                  </a:lnTo>
                  <a:lnTo>
                    <a:pt x="0" y="163"/>
                  </a:lnTo>
                  <a:lnTo>
                    <a:pt x="1705" y="163"/>
                  </a:lnTo>
                  <a:lnTo>
                    <a:pt x="1705" y="163"/>
                  </a:lnTo>
                  <a:lnTo>
                    <a:pt x="1777" y="164"/>
                  </a:lnTo>
                  <a:lnTo>
                    <a:pt x="1846" y="167"/>
                  </a:lnTo>
                  <a:lnTo>
                    <a:pt x="1913" y="172"/>
                  </a:lnTo>
                  <a:lnTo>
                    <a:pt x="1979" y="179"/>
                  </a:lnTo>
                  <a:lnTo>
                    <a:pt x="2043" y="190"/>
                  </a:lnTo>
                  <a:lnTo>
                    <a:pt x="2106" y="201"/>
                  </a:lnTo>
                  <a:lnTo>
                    <a:pt x="2166" y="215"/>
                  </a:lnTo>
                  <a:lnTo>
                    <a:pt x="2225" y="231"/>
                  </a:lnTo>
                  <a:lnTo>
                    <a:pt x="2281" y="249"/>
                  </a:lnTo>
                  <a:lnTo>
                    <a:pt x="2335" y="268"/>
                  </a:lnTo>
                  <a:lnTo>
                    <a:pt x="2362" y="278"/>
                  </a:lnTo>
                  <a:lnTo>
                    <a:pt x="2387" y="290"/>
                  </a:lnTo>
                  <a:lnTo>
                    <a:pt x="2413" y="301"/>
                  </a:lnTo>
                  <a:lnTo>
                    <a:pt x="2438" y="313"/>
                  </a:lnTo>
                  <a:lnTo>
                    <a:pt x="2463" y="325"/>
                  </a:lnTo>
                  <a:lnTo>
                    <a:pt x="2486" y="338"/>
                  </a:lnTo>
                  <a:lnTo>
                    <a:pt x="2510" y="351"/>
                  </a:lnTo>
                  <a:lnTo>
                    <a:pt x="2532" y="365"/>
                  </a:lnTo>
                  <a:lnTo>
                    <a:pt x="2555" y="380"/>
                  </a:lnTo>
                  <a:lnTo>
                    <a:pt x="2576" y="394"/>
                  </a:lnTo>
                  <a:lnTo>
                    <a:pt x="2598" y="409"/>
                  </a:lnTo>
                  <a:lnTo>
                    <a:pt x="2618" y="425"/>
                  </a:lnTo>
                  <a:lnTo>
                    <a:pt x="2638" y="441"/>
                  </a:lnTo>
                  <a:lnTo>
                    <a:pt x="2658" y="457"/>
                  </a:lnTo>
                  <a:lnTo>
                    <a:pt x="2677" y="474"/>
                  </a:lnTo>
                  <a:lnTo>
                    <a:pt x="2695" y="492"/>
                  </a:lnTo>
                  <a:lnTo>
                    <a:pt x="2712" y="510"/>
                  </a:lnTo>
                  <a:lnTo>
                    <a:pt x="2730" y="528"/>
                  </a:lnTo>
                  <a:lnTo>
                    <a:pt x="2746" y="547"/>
                  </a:lnTo>
                  <a:lnTo>
                    <a:pt x="2763" y="566"/>
                  </a:lnTo>
                  <a:lnTo>
                    <a:pt x="2777" y="584"/>
                  </a:lnTo>
                  <a:lnTo>
                    <a:pt x="2792" y="604"/>
                  </a:lnTo>
                  <a:lnTo>
                    <a:pt x="2807" y="624"/>
                  </a:lnTo>
                  <a:lnTo>
                    <a:pt x="2820" y="645"/>
                  </a:lnTo>
                  <a:lnTo>
                    <a:pt x="2833" y="666"/>
                  </a:lnTo>
                  <a:lnTo>
                    <a:pt x="2846" y="688"/>
                  </a:lnTo>
                  <a:lnTo>
                    <a:pt x="2857" y="709"/>
                  </a:lnTo>
                  <a:lnTo>
                    <a:pt x="2869" y="731"/>
                  </a:lnTo>
                  <a:lnTo>
                    <a:pt x="2879" y="754"/>
                  </a:lnTo>
                  <a:lnTo>
                    <a:pt x="2889" y="777"/>
                  </a:lnTo>
                  <a:lnTo>
                    <a:pt x="2898" y="801"/>
                  </a:lnTo>
                  <a:lnTo>
                    <a:pt x="2906" y="825"/>
                  </a:lnTo>
                  <a:lnTo>
                    <a:pt x="2914" y="848"/>
                  </a:lnTo>
                  <a:lnTo>
                    <a:pt x="2921" y="873"/>
                  </a:lnTo>
                  <a:lnTo>
                    <a:pt x="2927" y="897"/>
                  </a:lnTo>
                  <a:lnTo>
                    <a:pt x="2934" y="922"/>
                  </a:lnTo>
                  <a:lnTo>
                    <a:pt x="2939" y="948"/>
                  </a:lnTo>
                  <a:lnTo>
                    <a:pt x="2943" y="974"/>
                  </a:lnTo>
                  <a:lnTo>
                    <a:pt x="2947" y="1000"/>
                  </a:lnTo>
                  <a:lnTo>
                    <a:pt x="2950" y="1026"/>
                  </a:lnTo>
                  <a:lnTo>
                    <a:pt x="2953" y="1053"/>
                  </a:lnTo>
                  <a:lnTo>
                    <a:pt x="2955" y="1081"/>
                  </a:lnTo>
                  <a:lnTo>
                    <a:pt x="2956" y="1108"/>
                  </a:lnTo>
                  <a:lnTo>
                    <a:pt x="2956" y="1136"/>
                  </a:lnTo>
                  <a:lnTo>
                    <a:pt x="2956" y="1136"/>
                  </a:lnTo>
                  <a:close/>
                  <a:moveTo>
                    <a:pt x="2288" y="1245"/>
                  </a:moveTo>
                  <a:lnTo>
                    <a:pt x="2288" y="1245"/>
                  </a:lnTo>
                  <a:lnTo>
                    <a:pt x="2287" y="1216"/>
                  </a:lnTo>
                  <a:lnTo>
                    <a:pt x="2284" y="1189"/>
                  </a:lnTo>
                  <a:lnTo>
                    <a:pt x="2281" y="1161"/>
                  </a:lnTo>
                  <a:lnTo>
                    <a:pt x="2276" y="1135"/>
                  </a:lnTo>
                  <a:lnTo>
                    <a:pt x="2270" y="1109"/>
                  </a:lnTo>
                  <a:lnTo>
                    <a:pt x="2262" y="1085"/>
                  </a:lnTo>
                  <a:lnTo>
                    <a:pt x="2254" y="1061"/>
                  </a:lnTo>
                  <a:lnTo>
                    <a:pt x="2244" y="1038"/>
                  </a:lnTo>
                  <a:lnTo>
                    <a:pt x="2232" y="1016"/>
                  </a:lnTo>
                  <a:lnTo>
                    <a:pt x="2219" y="994"/>
                  </a:lnTo>
                  <a:lnTo>
                    <a:pt x="2205" y="974"/>
                  </a:lnTo>
                  <a:lnTo>
                    <a:pt x="2189" y="954"/>
                  </a:lnTo>
                  <a:lnTo>
                    <a:pt x="2172" y="935"/>
                  </a:lnTo>
                  <a:lnTo>
                    <a:pt x="2154" y="917"/>
                  </a:lnTo>
                  <a:lnTo>
                    <a:pt x="2134" y="900"/>
                  </a:lnTo>
                  <a:lnTo>
                    <a:pt x="2115" y="883"/>
                  </a:lnTo>
                  <a:lnTo>
                    <a:pt x="2092" y="869"/>
                  </a:lnTo>
                  <a:lnTo>
                    <a:pt x="2069" y="854"/>
                  </a:lnTo>
                  <a:lnTo>
                    <a:pt x="2044" y="840"/>
                  </a:lnTo>
                  <a:lnTo>
                    <a:pt x="2019" y="828"/>
                  </a:lnTo>
                  <a:lnTo>
                    <a:pt x="1992" y="816"/>
                  </a:lnTo>
                  <a:lnTo>
                    <a:pt x="1965" y="806"/>
                  </a:lnTo>
                  <a:lnTo>
                    <a:pt x="1935" y="796"/>
                  </a:lnTo>
                  <a:lnTo>
                    <a:pt x="1905" y="788"/>
                  </a:lnTo>
                  <a:lnTo>
                    <a:pt x="1873" y="781"/>
                  </a:lnTo>
                  <a:lnTo>
                    <a:pt x="1840" y="773"/>
                  </a:lnTo>
                  <a:lnTo>
                    <a:pt x="1806" y="768"/>
                  </a:lnTo>
                  <a:lnTo>
                    <a:pt x="1770" y="764"/>
                  </a:lnTo>
                  <a:lnTo>
                    <a:pt x="1735" y="760"/>
                  </a:lnTo>
                  <a:lnTo>
                    <a:pt x="1697" y="758"/>
                  </a:lnTo>
                  <a:lnTo>
                    <a:pt x="1658" y="755"/>
                  </a:lnTo>
                  <a:lnTo>
                    <a:pt x="1619" y="755"/>
                  </a:lnTo>
                  <a:lnTo>
                    <a:pt x="658" y="755"/>
                  </a:lnTo>
                  <a:lnTo>
                    <a:pt x="658" y="1767"/>
                  </a:lnTo>
                  <a:lnTo>
                    <a:pt x="1570" y="1767"/>
                  </a:lnTo>
                  <a:lnTo>
                    <a:pt x="1570" y="1767"/>
                  </a:lnTo>
                  <a:lnTo>
                    <a:pt x="1610" y="1766"/>
                  </a:lnTo>
                  <a:lnTo>
                    <a:pt x="1649" y="1765"/>
                  </a:lnTo>
                  <a:lnTo>
                    <a:pt x="1688" y="1762"/>
                  </a:lnTo>
                  <a:lnTo>
                    <a:pt x="1724" y="1758"/>
                  </a:lnTo>
                  <a:lnTo>
                    <a:pt x="1761" y="1754"/>
                  </a:lnTo>
                  <a:lnTo>
                    <a:pt x="1796" y="1749"/>
                  </a:lnTo>
                  <a:lnTo>
                    <a:pt x="1830" y="1742"/>
                  </a:lnTo>
                  <a:lnTo>
                    <a:pt x="1864" y="1734"/>
                  </a:lnTo>
                  <a:lnTo>
                    <a:pt x="1895" y="1726"/>
                  </a:lnTo>
                  <a:lnTo>
                    <a:pt x="1927" y="1716"/>
                  </a:lnTo>
                  <a:lnTo>
                    <a:pt x="1957" y="1706"/>
                  </a:lnTo>
                  <a:lnTo>
                    <a:pt x="1985" y="1694"/>
                  </a:lnTo>
                  <a:lnTo>
                    <a:pt x="2014" y="1682"/>
                  </a:lnTo>
                  <a:lnTo>
                    <a:pt x="2040" y="1668"/>
                  </a:lnTo>
                  <a:lnTo>
                    <a:pt x="2065" y="1654"/>
                  </a:lnTo>
                  <a:lnTo>
                    <a:pt x="2089" y="1638"/>
                  </a:lnTo>
                  <a:lnTo>
                    <a:pt x="2112" y="1621"/>
                  </a:lnTo>
                  <a:lnTo>
                    <a:pt x="2134" y="1603"/>
                  </a:lnTo>
                  <a:lnTo>
                    <a:pt x="2154" y="1585"/>
                  </a:lnTo>
                  <a:lnTo>
                    <a:pt x="2173" y="1565"/>
                  </a:lnTo>
                  <a:lnTo>
                    <a:pt x="2191" y="1544"/>
                  </a:lnTo>
                  <a:lnTo>
                    <a:pt x="2208" y="1522"/>
                  </a:lnTo>
                  <a:lnTo>
                    <a:pt x="2223" y="1499"/>
                  </a:lnTo>
                  <a:lnTo>
                    <a:pt x="2236" y="1475"/>
                  </a:lnTo>
                  <a:lnTo>
                    <a:pt x="2248" y="1450"/>
                  </a:lnTo>
                  <a:lnTo>
                    <a:pt x="2258" y="1424"/>
                  </a:lnTo>
                  <a:lnTo>
                    <a:pt x="2267" y="1396"/>
                  </a:lnTo>
                  <a:lnTo>
                    <a:pt x="2274" y="1369"/>
                  </a:lnTo>
                  <a:lnTo>
                    <a:pt x="2280" y="1340"/>
                  </a:lnTo>
                  <a:lnTo>
                    <a:pt x="2284" y="1309"/>
                  </a:lnTo>
                  <a:lnTo>
                    <a:pt x="2287" y="1278"/>
                  </a:lnTo>
                  <a:lnTo>
                    <a:pt x="2288" y="1245"/>
                  </a:lnTo>
                  <a:lnTo>
                    <a:pt x="2288" y="1245"/>
                  </a:lnTo>
                  <a:close/>
                  <a:moveTo>
                    <a:pt x="2499" y="2847"/>
                  </a:moveTo>
                  <a:lnTo>
                    <a:pt x="2499" y="2847"/>
                  </a:lnTo>
                  <a:lnTo>
                    <a:pt x="2499" y="2817"/>
                  </a:lnTo>
                  <a:lnTo>
                    <a:pt x="2496" y="2788"/>
                  </a:lnTo>
                  <a:lnTo>
                    <a:pt x="2493" y="2759"/>
                  </a:lnTo>
                  <a:lnTo>
                    <a:pt x="2488" y="2732"/>
                  </a:lnTo>
                  <a:lnTo>
                    <a:pt x="2481" y="2705"/>
                  </a:lnTo>
                  <a:lnTo>
                    <a:pt x="2472" y="2679"/>
                  </a:lnTo>
                  <a:lnTo>
                    <a:pt x="2463" y="2653"/>
                  </a:lnTo>
                  <a:lnTo>
                    <a:pt x="2451" y="2629"/>
                  </a:lnTo>
                  <a:lnTo>
                    <a:pt x="2439" y="2606"/>
                  </a:lnTo>
                  <a:lnTo>
                    <a:pt x="2424" y="2584"/>
                  </a:lnTo>
                  <a:lnTo>
                    <a:pt x="2408" y="2562"/>
                  </a:lnTo>
                  <a:lnTo>
                    <a:pt x="2391" y="2541"/>
                  </a:lnTo>
                  <a:lnTo>
                    <a:pt x="2373" y="2521"/>
                  </a:lnTo>
                  <a:lnTo>
                    <a:pt x="2352" y="2502"/>
                  </a:lnTo>
                  <a:lnTo>
                    <a:pt x="2330" y="2484"/>
                  </a:lnTo>
                  <a:lnTo>
                    <a:pt x="2306" y="2468"/>
                  </a:lnTo>
                  <a:lnTo>
                    <a:pt x="2281" y="2452"/>
                  </a:lnTo>
                  <a:lnTo>
                    <a:pt x="2254" y="2436"/>
                  </a:lnTo>
                  <a:lnTo>
                    <a:pt x="2226" y="2423"/>
                  </a:lnTo>
                  <a:lnTo>
                    <a:pt x="2196" y="2409"/>
                  </a:lnTo>
                  <a:lnTo>
                    <a:pt x="2165" y="2397"/>
                  </a:lnTo>
                  <a:lnTo>
                    <a:pt x="2132" y="2386"/>
                  </a:lnTo>
                  <a:lnTo>
                    <a:pt x="2098" y="2375"/>
                  </a:lnTo>
                  <a:lnTo>
                    <a:pt x="2062" y="2367"/>
                  </a:lnTo>
                  <a:lnTo>
                    <a:pt x="2024" y="2359"/>
                  </a:lnTo>
                  <a:lnTo>
                    <a:pt x="1985" y="2351"/>
                  </a:lnTo>
                  <a:lnTo>
                    <a:pt x="1945" y="2346"/>
                  </a:lnTo>
                  <a:lnTo>
                    <a:pt x="1903" y="2341"/>
                  </a:lnTo>
                  <a:lnTo>
                    <a:pt x="1859" y="2337"/>
                  </a:lnTo>
                  <a:lnTo>
                    <a:pt x="1812" y="2334"/>
                  </a:lnTo>
                  <a:lnTo>
                    <a:pt x="1766" y="2332"/>
                  </a:lnTo>
                  <a:lnTo>
                    <a:pt x="1717" y="2332"/>
                  </a:lnTo>
                  <a:lnTo>
                    <a:pt x="658" y="2332"/>
                  </a:lnTo>
                  <a:lnTo>
                    <a:pt x="658" y="3375"/>
                  </a:lnTo>
                  <a:lnTo>
                    <a:pt x="1765" y="3375"/>
                  </a:lnTo>
                  <a:lnTo>
                    <a:pt x="1765" y="3375"/>
                  </a:lnTo>
                  <a:lnTo>
                    <a:pt x="1807" y="3374"/>
                  </a:lnTo>
                  <a:lnTo>
                    <a:pt x="1849" y="3373"/>
                  </a:lnTo>
                  <a:lnTo>
                    <a:pt x="1889" y="3370"/>
                  </a:lnTo>
                  <a:lnTo>
                    <a:pt x="1928" y="3367"/>
                  </a:lnTo>
                  <a:lnTo>
                    <a:pt x="1966" y="3362"/>
                  </a:lnTo>
                  <a:lnTo>
                    <a:pt x="2003" y="3356"/>
                  </a:lnTo>
                  <a:lnTo>
                    <a:pt x="2038" y="3349"/>
                  </a:lnTo>
                  <a:lnTo>
                    <a:pt x="2073" y="3342"/>
                  </a:lnTo>
                  <a:lnTo>
                    <a:pt x="2106" y="3332"/>
                  </a:lnTo>
                  <a:lnTo>
                    <a:pt x="2139" y="3323"/>
                  </a:lnTo>
                  <a:lnTo>
                    <a:pt x="2169" y="3311"/>
                  </a:lnTo>
                  <a:lnTo>
                    <a:pt x="2198" y="3300"/>
                  </a:lnTo>
                  <a:lnTo>
                    <a:pt x="2227" y="3287"/>
                  </a:lnTo>
                  <a:lnTo>
                    <a:pt x="2254" y="3272"/>
                  </a:lnTo>
                  <a:lnTo>
                    <a:pt x="2279" y="3258"/>
                  </a:lnTo>
                  <a:lnTo>
                    <a:pt x="2304" y="3242"/>
                  </a:lnTo>
                  <a:lnTo>
                    <a:pt x="2326" y="3224"/>
                  </a:lnTo>
                  <a:lnTo>
                    <a:pt x="2348" y="3206"/>
                  </a:lnTo>
                  <a:lnTo>
                    <a:pt x="2369" y="3187"/>
                  </a:lnTo>
                  <a:lnTo>
                    <a:pt x="2388" y="3167"/>
                  </a:lnTo>
                  <a:lnTo>
                    <a:pt x="2405" y="3146"/>
                  </a:lnTo>
                  <a:lnTo>
                    <a:pt x="2422" y="3124"/>
                  </a:lnTo>
                  <a:lnTo>
                    <a:pt x="2437" y="3100"/>
                  </a:lnTo>
                  <a:lnTo>
                    <a:pt x="2449" y="3076"/>
                  </a:lnTo>
                  <a:lnTo>
                    <a:pt x="2461" y="3051"/>
                  </a:lnTo>
                  <a:lnTo>
                    <a:pt x="2471" y="3025"/>
                  </a:lnTo>
                  <a:lnTo>
                    <a:pt x="2480" y="2999"/>
                  </a:lnTo>
                  <a:lnTo>
                    <a:pt x="2487" y="2970"/>
                  </a:lnTo>
                  <a:lnTo>
                    <a:pt x="2492" y="2941"/>
                  </a:lnTo>
                  <a:lnTo>
                    <a:pt x="2496" y="2910"/>
                  </a:lnTo>
                  <a:lnTo>
                    <a:pt x="2498" y="2880"/>
                  </a:lnTo>
                  <a:lnTo>
                    <a:pt x="2499" y="2847"/>
                  </a:lnTo>
                  <a:lnTo>
                    <a:pt x="2499" y="2847"/>
                  </a:lnTo>
                  <a:close/>
                  <a:moveTo>
                    <a:pt x="3612" y="3968"/>
                  </a:moveTo>
                  <a:lnTo>
                    <a:pt x="3612" y="0"/>
                  </a:lnTo>
                  <a:lnTo>
                    <a:pt x="4270" y="0"/>
                  </a:lnTo>
                  <a:lnTo>
                    <a:pt x="4270" y="3968"/>
                  </a:lnTo>
                  <a:lnTo>
                    <a:pt x="3612" y="3968"/>
                  </a:lnTo>
                  <a:close/>
                  <a:moveTo>
                    <a:pt x="6612" y="3968"/>
                  </a:moveTo>
                  <a:lnTo>
                    <a:pt x="6612" y="3614"/>
                  </a:lnTo>
                  <a:lnTo>
                    <a:pt x="6612" y="3614"/>
                  </a:lnTo>
                  <a:lnTo>
                    <a:pt x="6593" y="3635"/>
                  </a:lnTo>
                  <a:lnTo>
                    <a:pt x="6574" y="3657"/>
                  </a:lnTo>
                  <a:lnTo>
                    <a:pt x="6554" y="3678"/>
                  </a:lnTo>
                  <a:lnTo>
                    <a:pt x="6533" y="3699"/>
                  </a:lnTo>
                  <a:lnTo>
                    <a:pt x="6512" y="3719"/>
                  </a:lnTo>
                  <a:lnTo>
                    <a:pt x="6490" y="3739"/>
                  </a:lnTo>
                  <a:lnTo>
                    <a:pt x="6468" y="3758"/>
                  </a:lnTo>
                  <a:lnTo>
                    <a:pt x="6445" y="3777"/>
                  </a:lnTo>
                  <a:lnTo>
                    <a:pt x="6421" y="3796"/>
                  </a:lnTo>
                  <a:lnTo>
                    <a:pt x="6397" y="3814"/>
                  </a:lnTo>
                  <a:lnTo>
                    <a:pt x="6372" y="3831"/>
                  </a:lnTo>
                  <a:lnTo>
                    <a:pt x="6347" y="3847"/>
                  </a:lnTo>
                  <a:lnTo>
                    <a:pt x="6320" y="3864"/>
                  </a:lnTo>
                  <a:lnTo>
                    <a:pt x="6293" y="3879"/>
                  </a:lnTo>
                  <a:lnTo>
                    <a:pt x="6265" y="3895"/>
                  </a:lnTo>
                  <a:lnTo>
                    <a:pt x="6237" y="3908"/>
                  </a:lnTo>
                  <a:lnTo>
                    <a:pt x="6207" y="3922"/>
                  </a:lnTo>
                  <a:lnTo>
                    <a:pt x="6178" y="3934"/>
                  </a:lnTo>
                  <a:lnTo>
                    <a:pt x="6147" y="3947"/>
                  </a:lnTo>
                  <a:lnTo>
                    <a:pt x="6116" y="3959"/>
                  </a:lnTo>
                  <a:lnTo>
                    <a:pt x="6084" y="3969"/>
                  </a:lnTo>
                  <a:lnTo>
                    <a:pt x="6051" y="3978"/>
                  </a:lnTo>
                  <a:lnTo>
                    <a:pt x="6017" y="3988"/>
                  </a:lnTo>
                  <a:lnTo>
                    <a:pt x="5984" y="3995"/>
                  </a:lnTo>
                  <a:lnTo>
                    <a:pt x="5949" y="4003"/>
                  </a:lnTo>
                  <a:lnTo>
                    <a:pt x="5913" y="4009"/>
                  </a:lnTo>
                  <a:lnTo>
                    <a:pt x="5877" y="4014"/>
                  </a:lnTo>
                  <a:lnTo>
                    <a:pt x="5839" y="4019"/>
                  </a:lnTo>
                  <a:lnTo>
                    <a:pt x="5801" y="4023"/>
                  </a:lnTo>
                  <a:lnTo>
                    <a:pt x="5762" y="4026"/>
                  </a:lnTo>
                  <a:lnTo>
                    <a:pt x="5723" y="4027"/>
                  </a:lnTo>
                  <a:lnTo>
                    <a:pt x="5683" y="4027"/>
                  </a:lnTo>
                  <a:lnTo>
                    <a:pt x="5683" y="4027"/>
                  </a:lnTo>
                  <a:lnTo>
                    <a:pt x="5632" y="4027"/>
                  </a:lnTo>
                  <a:lnTo>
                    <a:pt x="5582" y="4024"/>
                  </a:lnTo>
                  <a:lnTo>
                    <a:pt x="5532" y="4019"/>
                  </a:lnTo>
                  <a:lnTo>
                    <a:pt x="5482" y="4013"/>
                  </a:lnTo>
                  <a:lnTo>
                    <a:pt x="5434" y="4005"/>
                  </a:lnTo>
                  <a:lnTo>
                    <a:pt x="5387" y="3995"/>
                  </a:lnTo>
                  <a:lnTo>
                    <a:pt x="5340" y="3983"/>
                  </a:lnTo>
                  <a:lnTo>
                    <a:pt x="5294" y="3970"/>
                  </a:lnTo>
                  <a:lnTo>
                    <a:pt x="5249" y="3954"/>
                  </a:lnTo>
                  <a:lnTo>
                    <a:pt x="5204" y="3938"/>
                  </a:lnTo>
                  <a:lnTo>
                    <a:pt x="5163" y="3919"/>
                  </a:lnTo>
                  <a:lnTo>
                    <a:pt x="5121" y="3899"/>
                  </a:lnTo>
                  <a:lnTo>
                    <a:pt x="5081" y="3877"/>
                  </a:lnTo>
                  <a:lnTo>
                    <a:pt x="5042" y="3853"/>
                  </a:lnTo>
                  <a:lnTo>
                    <a:pt x="5004" y="3827"/>
                  </a:lnTo>
                  <a:lnTo>
                    <a:pt x="4968" y="3800"/>
                  </a:lnTo>
                  <a:lnTo>
                    <a:pt x="4934" y="3772"/>
                  </a:lnTo>
                  <a:lnTo>
                    <a:pt x="4901" y="3740"/>
                  </a:lnTo>
                  <a:lnTo>
                    <a:pt x="4870" y="3709"/>
                  </a:lnTo>
                  <a:lnTo>
                    <a:pt x="4842" y="3674"/>
                  </a:lnTo>
                  <a:lnTo>
                    <a:pt x="4827" y="3657"/>
                  </a:lnTo>
                  <a:lnTo>
                    <a:pt x="4814" y="3639"/>
                  </a:lnTo>
                  <a:lnTo>
                    <a:pt x="4801" y="3621"/>
                  </a:lnTo>
                  <a:lnTo>
                    <a:pt x="4789" y="3602"/>
                  </a:lnTo>
                  <a:lnTo>
                    <a:pt x="4777" y="3583"/>
                  </a:lnTo>
                  <a:lnTo>
                    <a:pt x="4766" y="3563"/>
                  </a:lnTo>
                  <a:lnTo>
                    <a:pt x="4754" y="3543"/>
                  </a:lnTo>
                  <a:lnTo>
                    <a:pt x="4744" y="3522"/>
                  </a:lnTo>
                  <a:lnTo>
                    <a:pt x="4735" y="3502"/>
                  </a:lnTo>
                  <a:lnTo>
                    <a:pt x="4725" y="3480"/>
                  </a:lnTo>
                  <a:lnTo>
                    <a:pt x="4717" y="3459"/>
                  </a:lnTo>
                  <a:lnTo>
                    <a:pt x="4709" y="3437"/>
                  </a:lnTo>
                  <a:lnTo>
                    <a:pt x="4702" y="3414"/>
                  </a:lnTo>
                  <a:lnTo>
                    <a:pt x="4695" y="3392"/>
                  </a:lnTo>
                  <a:lnTo>
                    <a:pt x="4688" y="3368"/>
                  </a:lnTo>
                  <a:lnTo>
                    <a:pt x="4683" y="3345"/>
                  </a:lnTo>
                  <a:lnTo>
                    <a:pt x="4678" y="3321"/>
                  </a:lnTo>
                  <a:lnTo>
                    <a:pt x="4674" y="3297"/>
                  </a:lnTo>
                  <a:lnTo>
                    <a:pt x="4670" y="3271"/>
                  </a:lnTo>
                  <a:lnTo>
                    <a:pt x="4666" y="3246"/>
                  </a:lnTo>
                  <a:lnTo>
                    <a:pt x="4664" y="3221"/>
                  </a:lnTo>
                  <a:lnTo>
                    <a:pt x="4663" y="3195"/>
                  </a:lnTo>
                  <a:lnTo>
                    <a:pt x="4662" y="3169"/>
                  </a:lnTo>
                  <a:lnTo>
                    <a:pt x="4661" y="3141"/>
                  </a:lnTo>
                  <a:lnTo>
                    <a:pt x="4661" y="3130"/>
                  </a:lnTo>
                  <a:lnTo>
                    <a:pt x="4661" y="3130"/>
                  </a:lnTo>
                  <a:lnTo>
                    <a:pt x="4662" y="3101"/>
                  </a:lnTo>
                  <a:lnTo>
                    <a:pt x="4663" y="3073"/>
                  </a:lnTo>
                  <a:lnTo>
                    <a:pt x="4664" y="3045"/>
                  </a:lnTo>
                  <a:lnTo>
                    <a:pt x="4667" y="3017"/>
                  </a:lnTo>
                  <a:lnTo>
                    <a:pt x="4671" y="2991"/>
                  </a:lnTo>
                  <a:lnTo>
                    <a:pt x="4674" y="2964"/>
                  </a:lnTo>
                  <a:lnTo>
                    <a:pt x="4679" y="2939"/>
                  </a:lnTo>
                  <a:lnTo>
                    <a:pt x="4684" y="2913"/>
                  </a:lnTo>
                  <a:lnTo>
                    <a:pt x="4689" y="2887"/>
                  </a:lnTo>
                  <a:lnTo>
                    <a:pt x="4697" y="2863"/>
                  </a:lnTo>
                  <a:lnTo>
                    <a:pt x="4703" y="2839"/>
                  </a:lnTo>
                  <a:lnTo>
                    <a:pt x="4711" y="2815"/>
                  </a:lnTo>
                  <a:lnTo>
                    <a:pt x="4720" y="2792"/>
                  </a:lnTo>
                  <a:lnTo>
                    <a:pt x="4729" y="2769"/>
                  </a:lnTo>
                  <a:lnTo>
                    <a:pt x="4739" y="2747"/>
                  </a:lnTo>
                  <a:lnTo>
                    <a:pt x="4749" y="2725"/>
                  </a:lnTo>
                  <a:lnTo>
                    <a:pt x="4760" y="2704"/>
                  </a:lnTo>
                  <a:lnTo>
                    <a:pt x="4771" y="2683"/>
                  </a:lnTo>
                  <a:lnTo>
                    <a:pt x="4784" y="2662"/>
                  </a:lnTo>
                  <a:lnTo>
                    <a:pt x="4796" y="2642"/>
                  </a:lnTo>
                  <a:lnTo>
                    <a:pt x="4810" y="2622"/>
                  </a:lnTo>
                  <a:lnTo>
                    <a:pt x="4824" y="2603"/>
                  </a:lnTo>
                  <a:lnTo>
                    <a:pt x="4838" y="2584"/>
                  </a:lnTo>
                  <a:lnTo>
                    <a:pt x="4853" y="2566"/>
                  </a:lnTo>
                  <a:lnTo>
                    <a:pt x="4869" y="2548"/>
                  </a:lnTo>
                  <a:lnTo>
                    <a:pt x="4885" y="2531"/>
                  </a:lnTo>
                  <a:lnTo>
                    <a:pt x="4901" y="2514"/>
                  </a:lnTo>
                  <a:lnTo>
                    <a:pt x="4918" y="2498"/>
                  </a:lnTo>
                  <a:lnTo>
                    <a:pt x="4936" y="2482"/>
                  </a:lnTo>
                  <a:lnTo>
                    <a:pt x="4954" y="2467"/>
                  </a:lnTo>
                  <a:lnTo>
                    <a:pt x="4973" y="2451"/>
                  </a:lnTo>
                  <a:lnTo>
                    <a:pt x="4992" y="2436"/>
                  </a:lnTo>
                  <a:lnTo>
                    <a:pt x="5011" y="2423"/>
                  </a:lnTo>
                  <a:lnTo>
                    <a:pt x="5031" y="2409"/>
                  </a:lnTo>
                  <a:lnTo>
                    <a:pt x="5052" y="2395"/>
                  </a:lnTo>
                  <a:lnTo>
                    <a:pt x="5073" y="2383"/>
                  </a:lnTo>
                  <a:lnTo>
                    <a:pt x="5117" y="2359"/>
                  </a:lnTo>
                  <a:lnTo>
                    <a:pt x="5163" y="2337"/>
                  </a:lnTo>
                  <a:lnTo>
                    <a:pt x="5210" y="2316"/>
                  </a:lnTo>
                  <a:lnTo>
                    <a:pt x="5258" y="2297"/>
                  </a:lnTo>
                  <a:lnTo>
                    <a:pt x="5308" y="2280"/>
                  </a:lnTo>
                  <a:lnTo>
                    <a:pt x="5361" y="2264"/>
                  </a:lnTo>
                  <a:lnTo>
                    <a:pt x="5413" y="2250"/>
                  </a:lnTo>
                  <a:lnTo>
                    <a:pt x="5469" y="2239"/>
                  </a:lnTo>
                  <a:lnTo>
                    <a:pt x="5524" y="2230"/>
                  </a:lnTo>
                  <a:lnTo>
                    <a:pt x="5582" y="2221"/>
                  </a:lnTo>
                  <a:lnTo>
                    <a:pt x="5641" y="2215"/>
                  </a:lnTo>
                  <a:lnTo>
                    <a:pt x="5701" y="2211"/>
                  </a:lnTo>
                  <a:lnTo>
                    <a:pt x="5761" y="2207"/>
                  </a:lnTo>
                  <a:lnTo>
                    <a:pt x="5823" y="2207"/>
                  </a:lnTo>
                  <a:lnTo>
                    <a:pt x="5823" y="2207"/>
                  </a:lnTo>
                  <a:lnTo>
                    <a:pt x="5887" y="2207"/>
                  </a:lnTo>
                  <a:lnTo>
                    <a:pt x="5948" y="2210"/>
                  </a:lnTo>
                  <a:lnTo>
                    <a:pt x="6007" y="2212"/>
                  </a:lnTo>
                  <a:lnTo>
                    <a:pt x="6063" y="2216"/>
                  </a:lnTo>
                  <a:lnTo>
                    <a:pt x="6117" y="2220"/>
                  </a:lnTo>
                  <a:lnTo>
                    <a:pt x="6169" y="2226"/>
                  </a:lnTo>
                  <a:lnTo>
                    <a:pt x="6219" y="2233"/>
                  </a:lnTo>
                  <a:lnTo>
                    <a:pt x="6267" y="2240"/>
                  </a:lnTo>
                  <a:lnTo>
                    <a:pt x="6314" y="2248"/>
                  </a:lnTo>
                  <a:lnTo>
                    <a:pt x="6360" y="2258"/>
                  </a:lnTo>
                  <a:lnTo>
                    <a:pt x="6404" y="2267"/>
                  </a:lnTo>
                  <a:lnTo>
                    <a:pt x="6448" y="2278"/>
                  </a:lnTo>
                  <a:lnTo>
                    <a:pt x="6491" y="2288"/>
                  </a:lnTo>
                  <a:lnTo>
                    <a:pt x="6533" y="2301"/>
                  </a:lnTo>
                  <a:lnTo>
                    <a:pt x="6617" y="2326"/>
                  </a:lnTo>
                  <a:lnTo>
                    <a:pt x="6617" y="2256"/>
                  </a:lnTo>
                  <a:lnTo>
                    <a:pt x="6617" y="2256"/>
                  </a:lnTo>
                  <a:lnTo>
                    <a:pt x="6616" y="2219"/>
                  </a:lnTo>
                  <a:lnTo>
                    <a:pt x="6614" y="2183"/>
                  </a:lnTo>
                  <a:lnTo>
                    <a:pt x="6611" y="2149"/>
                  </a:lnTo>
                  <a:lnTo>
                    <a:pt x="6606" y="2115"/>
                  </a:lnTo>
                  <a:lnTo>
                    <a:pt x="6599" y="2083"/>
                  </a:lnTo>
                  <a:lnTo>
                    <a:pt x="6591" y="2051"/>
                  </a:lnTo>
                  <a:lnTo>
                    <a:pt x="6582" y="2022"/>
                  </a:lnTo>
                  <a:lnTo>
                    <a:pt x="6571" y="1992"/>
                  </a:lnTo>
                  <a:lnTo>
                    <a:pt x="6559" y="1964"/>
                  </a:lnTo>
                  <a:lnTo>
                    <a:pt x="6546" y="1937"/>
                  </a:lnTo>
                  <a:lnTo>
                    <a:pt x="6530" y="1912"/>
                  </a:lnTo>
                  <a:lnTo>
                    <a:pt x="6514" y="1886"/>
                  </a:lnTo>
                  <a:lnTo>
                    <a:pt x="6497" y="1863"/>
                  </a:lnTo>
                  <a:lnTo>
                    <a:pt x="6478" y="1841"/>
                  </a:lnTo>
                  <a:lnTo>
                    <a:pt x="6457" y="1820"/>
                  </a:lnTo>
                  <a:lnTo>
                    <a:pt x="6435" y="1799"/>
                  </a:lnTo>
                  <a:lnTo>
                    <a:pt x="6412" y="1780"/>
                  </a:lnTo>
                  <a:lnTo>
                    <a:pt x="6388" y="1764"/>
                  </a:lnTo>
                  <a:lnTo>
                    <a:pt x="6362" y="1747"/>
                  </a:lnTo>
                  <a:lnTo>
                    <a:pt x="6335" y="1731"/>
                  </a:lnTo>
                  <a:lnTo>
                    <a:pt x="6307" y="1718"/>
                  </a:lnTo>
                  <a:lnTo>
                    <a:pt x="6276" y="1704"/>
                  </a:lnTo>
                  <a:lnTo>
                    <a:pt x="6246" y="1692"/>
                  </a:lnTo>
                  <a:lnTo>
                    <a:pt x="6213" y="1682"/>
                  </a:lnTo>
                  <a:lnTo>
                    <a:pt x="6180" y="1672"/>
                  </a:lnTo>
                  <a:lnTo>
                    <a:pt x="6145" y="1665"/>
                  </a:lnTo>
                  <a:lnTo>
                    <a:pt x="6110" y="1658"/>
                  </a:lnTo>
                  <a:lnTo>
                    <a:pt x="6072" y="1652"/>
                  </a:lnTo>
                  <a:lnTo>
                    <a:pt x="6033" y="1647"/>
                  </a:lnTo>
                  <a:lnTo>
                    <a:pt x="5994" y="1644"/>
                  </a:lnTo>
                  <a:lnTo>
                    <a:pt x="5952" y="1643"/>
                  </a:lnTo>
                  <a:lnTo>
                    <a:pt x="5910" y="1642"/>
                  </a:lnTo>
                  <a:lnTo>
                    <a:pt x="5910" y="1642"/>
                  </a:lnTo>
                  <a:lnTo>
                    <a:pt x="5852" y="1643"/>
                  </a:lnTo>
                  <a:lnTo>
                    <a:pt x="5794" y="1645"/>
                  </a:lnTo>
                  <a:lnTo>
                    <a:pt x="5738" y="1649"/>
                  </a:lnTo>
                  <a:lnTo>
                    <a:pt x="5684" y="1655"/>
                  </a:lnTo>
                  <a:lnTo>
                    <a:pt x="5631" y="1661"/>
                  </a:lnTo>
                  <a:lnTo>
                    <a:pt x="5579" y="1669"/>
                  </a:lnTo>
                  <a:lnTo>
                    <a:pt x="5529" y="1680"/>
                  </a:lnTo>
                  <a:lnTo>
                    <a:pt x="5478" y="1690"/>
                  </a:lnTo>
                  <a:lnTo>
                    <a:pt x="5429" y="1703"/>
                  </a:lnTo>
                  <a:lnTo>
                    <a:pt x="5381" y="1716"/>
                  </a:lnTo>
                  <a:lnTo>
                    <a:pt x="5332" y="1730"/>
                  </a:lnTo>
                  <a:lnTo>
                    <a:pt x="5284" y="1747"/>
                  </a:lnTo>
                  <a:lnTo>
                    <a:pt x="5236" y="1764"/>
                  </a:lnTo>
                  <a:lnTo>
                    <a:pt x="5188" y="1782"/>
                  </a:lnTo>
                  <a:lnTo>
                    <a:pt x="5139" y="1800"/>
                  </a:lnTo>
                  <a:lnTo>
                    <a:pt x="5091" y="1820"/>
                  </a:lnTo>
                  <a:lnTo>
                    <a:pt x="4911" y="1294"/>
                  </a:lnTo>
                  <a:lnTo>
                    <a:pt x="4911" y="1294"/>
                  </a:lnTo>
                  <a:lnTo>
                    <a:pt x="4971" y="1267"/>
                  </a:lnTo>
                  <a:lnTo>
                    <a:pt x="5029" y="1242"/>
                  </a:lnTo>
                  <a:lnTo>
                    <a:pt x="5089" y="1219"/>
                  </a:lnTo>
                  <a:lnTo>
                    <a:pt x="5149" y="1196"/>
                  </a:lnTo>
                  <a:lnTo>
                    <a:pt x="5210" y="1175"/>
                  </a:lnTo>
                  <a:lnTo>
                    <a:pt x="5273" y="1156"/>
                  </a:lnTo>
                  <a:lnTo>
                    <a:pt x="5336" y="1137"/>
                  </a:lnTo>
                  <a:lnTo>
                    <a:pt x="5401" y="1121"/>
                  </a:lnTo>
                  <a:lnTo>
                    <a:pt x="5467" y="1106"/>
                  </a:lnTo>
                  <a:lnTo>
                    <a:pt x="5536" y="1093"/>
                  </a:lnTo>
                  <a:lnTo>
                    <a:pt x="5607" y="1082"/>
                  </a:lnTo>
                  <a:lnTo>
                    <a:pt x="5681" y="1072"/>
                  </a:lnTo>
                  <a:lnTo>
                    <a:pt x="5756" y="1065"/>
                  </a:lnTo>
                  <a:lnTo>
                    <a:pt x="5836" y="1059"/>
                  </a:lnTo>
                  <a:lnTo>
                    <a:pt x="5918" y="1055"/>
                  </a:lnTo>
                  <a:lnTo>
                    <a:pt x="6004" y="1054"/>
                  </a:lnTo>
                  <a:lnTo>
                    <a:pt x="6004" y="1054"/>
                  </a:lnTo>
                  <a:lnTo>
                    <a:pt x="6042" y="1055"/>
                  </a:lnTo>
                  <a:lnTo>
                    <a:pt x="6081" y="1055"/>
                  </a:lnTo>
                  <a:lnTo>
                    <a:pt x="6120" y="1058"/>
                  </a:lnTo>
                  <a:lnTo>
                    <a:pt x="6158" y="1060"/>
                  </a:lnTo>
                  <a:lnTo>
                    <a:pt x="6195" y="1063"/>
                  </a:lnTo>
                  <a:lnTo>
                    <a:pt x="6230" y="1066"/>
                  </a:lnTo>
                  <a:lnTo>
                    <a:pt x="6266" y="1070"/>
                  </a:lnTo>
                  <a:lnTo>
                    <a:pt x="6301" y="1075"/>
                  </a:lnTo>
                  <a:lnTo>
                    <a:pt x="6335" y="1081"/>
                  </a:lnTo>
                  <a:lnTo>
                    <a:pt x="6369" y="1087"/>
                  </a:lnTo>
                  <a:lnTo>
                    <a:pt x="6402" y="1093"/>
                  </a:lnTo>
                  <a:lnTo>
                    <a:pt x="6435" y="1101"/>
                  </a:lnTo>
                  <a:lnTo>
                    <a:pt x="6466" y="1109"/>
                  </a:lnTo>
                  <a:lnTo>
                    <a:pt x="6498" y="1117"/>
                  </a:lnTo>
                  <a:lnTo>
                    <a:pt x="6528" y="1127"/>
                  </a:lnTo>
                  <a:lnTo>
                    <a:pt x="6557" y="1136"/>
                  </a:lnTo>
                  <a:lnTo>
                    <a:pt x="6587" y="1147"/>
                  </a:lnTo>
                  <a:lnTo>
                    <a:pt x="6616" y="1157"/>
                  </a:lnTo>
                  <a:lnTo>
                    <a:pt x="6643" y="1169"/>
                  </a:lnTo>
                  <a:lnTo>
                    <a:pt x="6672" y="1181"/>
                  </a:lnTo>
                  <a:lnTo>
                    <a:pt x="6698" y="1194"/>
                  </a:lnTo>
                  <a:lnTo>
                    <a:pt x="6724" y="1208"/>
                  </a:lnTo>
                  <a:lnTo>
                    <a:pt x="6749" y="1221"/>
                  </a:lnTo>
                  <a:lnTo>
                    <a:pt x="6775" y="1236"/>
                  </a:lnTo>
                  <a:lnTo>
                    <a:pt x="6799" y="1251"/>
                  </a:lnTo>
                  <a:lnTo>
                    <a:pt x="6823" y="1266"/>
                  </a:lnTo>
                  <a:lnTo>
                    <a:pt x="6846" y="1283"/>
                  </a:lnTo>
                  <a:lnTo>
                    <a:pt x="6868" y="1300"/>
                  </a:lnTo>
                  <a:lnTo>
                    <a:pt x="6890" y="1318"/>
                  </a:lnTo>
                  <a:lnTo>
                    <a:pt x="6911" y="1336"/>
                  </a:lnTo>
                  <a:lnTo>
                    <a:pt x="6932" y="1354"/>
                  </a:lnTo>
                  <a:lnTo>
                    <a:pt x="6952" y="1373"/>
                  </a:lnTo>
                  <a:lnTo>
                    <a:pt x="6971" y="1393"/>
                  </a:lnTo>
                  <a:lnTo>
                    <a:pt x="6990" y="1413"/>
                  </a:lnTo>
                  <a:lnTo>
                    <a:pt x="7007" y="1434"/>
                  </a:lnTo>
                  <a:lnTo>
                    <a:pt x="7025" y="1455"/>
                  </a:lnTo>
                  <a:lnTo>
                    <a:pt x="7042" y="1477"/>
                  </a:lnTo>
                  <a:lnTo>
                    <a:pt x="7058" y="1499"/>
                  </a:lnTo>
                  <a:lnTo>
                    <a:pt x="7074" y="1522"/>
                  </a:lnTo>
                  <a:lnTo>
                    <a:pt x="7088" y="1546"/>
                  </a:lnTo>
                  <a:lnTo>
                    <a:pt x="7103" y="1571"/>
                  </a:lnTo>
                  <a:lnTo>
                    <a:pt x="7117" y="1595"/>
                  </a:lnTo>
                  <a:lnTo>
                    <a:pt x="7129" y="1620"/>
                  </a:lnTo>
                  <a:lnTo>
                    <a:pt x="7142" y="1646"/>
                  </a:lnTo>
                  <a:lnTo>
                    <a:pt x="7154" y="1672"/>
                  </a:lnTo>
                  <a:lnTo>
                    <a:pt x="7165" y="1699"/>
                  </a:lnTo>
                  <a:lnTo>
                    <a:pt x="7176" y="1726"/>
                  </a:lnTo>
                  <a:lnTo>
                    <a:pt x="7186" y="1754"/>
                  </a:lnTo>
                  <a:lnTo>
                    <a:pt x="7195" y="1783"/>
                  </a:lnTo>
                  <a:lnTo>
                    <a:pt x="7205" y="1811"/>
                  </a:lnTo>
                  <a:lnTo>
                    <a:pt x="7212" y="1840"/>
                  </a:lnTo>
                  <a:lnTo>
                    <a:pt x="7220" y="1870"/>
                  </a:lnTo>
                  <a:lnTo>
                    <a:pt x="7227" y="1900"/>
                  </a:lnTo>
                  <a:lnTo>
                    <a:pt x="7233" y="1932"/>
                  </a:lnTo>
                  <a:lnTo>
                    <a:pt x="7239" y="1962"/>
                  </a:lnTo>
                  <a:lnTo>
                    <a:pt x="7244" y="1994"/>
                  </a:lnTo>
                  <a:lnTo>
                    <a:pt x="7249" y="2027"/>
                  </a:lnTo>
                  <a:lnTo>
                    <a:pt x="7253" y="2060"/>
                  </a:lnTo>
                  <a:lnTo>
                    <a:pt x="7256" y="2093"/>
                  </a:lnTo>
                  <a:lnTo>
                    <a:pt x="7259" y="2127"/>
                  </a:lnTo>
                  <a:lnTo>
                    <a:pt x="7261" y="2160"/>
                  </a:lnTo>
                  <a:lnTo>
                    <a:pt x="7262" y="2196"/>
                  </a:lnTo>
                  <a:lnTo>
                    <a:pt x="7263" y="2266"/>
                  </a:lnTo>
                  <a:lnTo>
                    <a:pt x="7263" y="3968"/>
                  </a:lnTo>
                  <a:lnTo>
                    <a:pt x="6612" y="3968"/>
                  </a:lnTo>
                  <a:close/>
                  <a:moveTo>
                    <a:pt x="6628" y="2750"/>
                  </a:moveTo>
                  <a:lnTo>
                    <a:pt x="6628" y="2750"/>
                  </a:lnTo>
                  <a:lnTo>
                    <a:pt x="6595" y="2737"/>
                  </a:lnTo>
                  <a:lnTo>
                    <a:pt x="6562" y="2726"/>
                  </a:lnTo>
                  <a:lnTo>
                    <a:pt x="6527" y="2715"/>
                  </a:lnTo>
                  <a:lnTo>
                    <a:pt x="6490" y="2705"/>
                  </a:lnTo>
                  <a:lnTo>
                    <a:pt x="6453" y="2694"/>
                  </a:lnTo>
                  <a:lnTo>
                    <a:pt x="6414" y="2685"/>
                  </a:lnTo>
                  <a:lnTo>
                    <a:pt x="6373" y="2676"/>
                  </a:lnTo>
                  <a:lnTo>
                    <a:pt x="6332" y="2669"/>
                  </a:lnTo>
                  <a:lnTo>
                    <a:pt x="6290" y="2662"/>
                  </a:lnTo>
                  <a:lnTo>
                    <a:pt x="6247" y="2654"/>
                  </a:lnTo>
                  <a:lnTo>
                    <a:pt x="6203" y="2649"/>
                  </a:lnTo>
                  <a:lnTo>
                    <a:pt x="6158" y="2645"/>
                  </a:lnTo>
                  <a:lnTo>
                    <a:pt x="6112" y="2641"/>
                  </a:lnTo>
                  <a:lnTo>
                    <a:pt x="6066" y="2639"/>
                  </a:lnTo>
                  <a:lnTo>
                    <a:pt x="6018" y="2637"/>
                  </a:lnTo>
                  <a:lnTo>
                    <a:pt x="5971" y="2636"/>
                  </a:lnTo>
                  <a:lnTo>
                    <a:pt x="5971" y="2636"/>
                  </a:lnTo>
                  <a:lnTo>
                    <a:pt x="5932" y="2637"/>
                  </a:lnTo>
                  <a:lnTo>
                    <a:pt x="5896" y="2638"/>
                  </a:lnTo>
                  <a:lnTo>
                    <a:pt x="5859" y="2641"/>
                  </a:lnTo>
                  <a:lnTo>
                    <a:pt x="5824" y="2644"/>
                  </a:lnTo>
                  <a:lnTo>
                    <a:pt x="5790" y="2648"/>
                  </a:lnTo>
                  <a:lnTo>
                    <a:pt x="5757" y="2653"/>
                  </a:lnTo>
                  <a:lnTo>
                    <a:pt x="5725" y="2660"/>
                  </a:lnTo>
                  <a:lnTo>
                    <a:pt x="5694" y="2667"/>
                  </a:lnTo>
                  <a:lnTo>
                    <a:pt x="5664" y="2675"/>
                  </a:lnTo>
                  <a:lnTo>
                    <a:pt x="5636" y="2684"/>
                  </a:lnTo>
                  <a:lnTo>
                    <a:pt x="5608" y="2694"/>
                  </a:lnTo>
                  <a:lnTo>
                    <a:pt x="5581" y="2705"/>
                  </a:lnTo>
                  <a:lnTo>
                    <a:pt x="5556" y="2716"/>
                  </a:lnTo>
                  <a:lnTo>
                    <a:pt x="5532" y="2729"/>
                  </a:lnTo>
                  <a:lnTo>
                    <a:pt x="5509" y="2743"/>
                  </a:lnTo>
                  <a:lnTo>
                    <a:pt x="5488" y="2757"/>
                  </a:lnTo>
                  <a:lnTo>
                    <a:pt x="5467" y="2772"/>
                  </a:lnTo>
                  <a:lnTo>
                    <a:pt x="5448" y="2789"/>
                  </a:lnTo>
                  <a:lnTo>
                    <a:pt x="5429" y="2806"/>
                  </a:lnTo>
                  <a:lnTo>
                    <a:pt x="5412" y="2823"/>
                  </a:lnTo>
                  <a:lnTo>
                    <a:pt x="5397" y="2841"/>
                  </a:lnTo>
                  <a:lnTo>
                    <a:pt x="5383" y="2861"/>
                  </a:lnTo>
                  <a:lnTo>
                    <a:pt x="5370" y="2881"/>
                  </a:lnTo>
                  <a:lnTo>
                    <a:pt x="5359" y="2902"/>
                  </a:lnTo>
                  <a:lnTo>
                    <a:pt x="5348" y="2924"/>
                  </a:lnTo>
                  <a:lnTo>
                    <a:pt x="5339" y="2946"/>
                  </a:lnTo>
                  <a:lnTo>
                    <a:pt x="5331" y="2970"/>
                  </a:lnTo>
                  <a:lnTo>
                    <a:pt x="5325" y="2994"/>
                  </a:lnTo>
                  <a:lnTo>
                    <a:pt x="5320" y="3018"/>
                  </a:lnTo>
                  <a:lnTo>
                    <a:pt x="5317" y="3045"/>
                  </a:lnTo>
                  <a:lnTo>
                    <a:pt x="5315" y="3071"/>
                  </a:lnTo>
                  <a:lnTo>
                    <a:pt x="5314" y="3098"/>
                  </a:lnTo>
                  <a:lnTo>
                    <a:pt x="5314" y="3109"/>
                  </a:lnTo>
                  <a:lnTo>
                    <a:pt x="5314" y="3109"/>
                  </a:lnTo>
                  <a:lnTo>
                    <a:pt x="5315" y="3134"/>
                  </a:lnTo>
                  <a:lnTo>
                    <a:pt x="5317" y="3158"/>
                  </a:lnTo>
                  <a:lnTo>
                    <a:pt x="5320" y="3182"/>
                  </a:lnTo>
                  <a:lnTo>
                    <a:pt x="5325" y="3205"/>
                  </a:lnTo>
                  <a:lnTo>
                    <a:pt x="5330" y="3227"/>
                  </a:lnTo>
                  <a:lnTo>
                    <a:pt x="5338" y="3248"/>
                  </a:lnTo>
                  <a:lnTo>
                    <a:pt x="5347" y="3269"/>
                  </a:lnTo>
                  <a:lnTo>
                    <a:pt x="5357" y="3289"/>
                  </a:lnTo>
                  <a:lnTo>
                    <a:pt x="5367" y="3309"/>
                  </a:lnTo>
                  <a:lnTo>
                    <a:pt x="5380" y="3327"/>
                  </a:lnTo>
                  <a:lnTo>
                    <a:pt x="5393" y="3345"/>
                  </a:lnTo>
                  <a:lnTo>
                    <a:pt x="5407" y="3362"/>
                  </a:lnTo>
                  <a:lnTo>
                    <a:pt x="5423" y="3378"/>
                  </a:lnTo>
                  <a:lnTo>
                    <a:pt x="5438" y="3394"/>
                  </a:lnTo>
                  <a:lnTo>
                    <a:pt x="5456" y="3409"/>
                  </a:lnTo>
                  <a:lnTo>
                    <a:pt x="5474" y="3422"/>
                  </a:lnTo>
                  <a:lnTo>
                    <a:pt x="5494" y="3435"/>
                  </a:lnTo>
                  <a:lnTo>
                    <a:pt x="5514" y="3448"/>
                  </a:lnTo>
                  <a:lnTo>
                    <a:pt x="5535" y="3459"/>
                  </a:lnTo>
                  <a:lnTo>
                    <a:pt x="5556" y="3470"/>
                  </a:lnTo>
                  <a:lnTo>
                    <a:pt x="5579" y="3480"/>
                  </a:lnTo>
                  <a:lnTo>
                    <a:pt x="5602" y="3489"/>
                  </a:lnTo>
                  <a:lnTo>
                    <a:pt x="5626" y="3497"/>
                  </a:lnTo>
                  <a:lnTo>
                    <a:pt x="5650" y="3504"/>
                  </a:lnTo>
                  <a:lnTo>
                    <a:pt x="5675" y="3511"/>
                  </a:lnTo>
                  <a:lnTo>
                    <a:pt x="5702" y="3517"/>
                  </a:lnTo>
                  <a:lnTo>
                    <a:pt x="5728" y="3521"/>
                  </a:lnTo>
                  <a:lnTo>
                    <a:pt x="5755" y="3525"/>
                  </a:lnTo>
                  <a:lnTo>
                    <a:pt x="5782" y="3528"/>
                  </a:lnTo>
                  <a:lnTo>
                    <a:pt x="5811" y="3530"/>
                  </a:lnTo>
                  <a:lnTo>
                    <a:pt x="5839" y="3532"/>
                  </a:lnTo>
                  <a:lnTo>
                    <a:pt x="5867" y="3533"/>
                  </a:lnTo>
                  <a:lnTo>
                    <a:pt x="5867" y="3533"/>
                  </a:lnTo>
                  <a:lnTo>
                    <a:pt x="5908" y="3532"/>
                  </a:lnTo>
                  <a:lnTo>
                    <a:pt x="5948" y="3529"/>
                  </a:lnTo>
                  <a:lnTo>
                    <a:pt x="5987" y="3526"/>
                  </a:lnTo>
                  <a:lnTo>
                    <a:pt x="6025" y="3521"/>
                  </a:lnTo>
                  <a:lnTo>
                    <a:pt x="6062" y="3515"/>
                  </a:lnTo>
                  <a:lnTo>
                    <a:pt x="6099" y="3507"/>
                  </a:lnTo>
                  <a:lnTo>
                    <a:pt x="6135" y="3499"/>
                  </a:lnTo>
                  <a:lnTo>
                    <a:pt x="6169" y="3489"/>
                  </a:lnTo>
                  <a:lnTo>
                    <a:pt x="6204" y="3477"/>
                  </a:lnTo>
                  <a:lnTo>
                    <a:pt x="6237" y="3464"/>
                  </a:lnTo>
                  <a:lnTo>
                    <a:pt x="6268" y="3451"/>
                  </a:lnTo>
                  <a:lnTo>
                    <a:pt x="6299" y="3436"/>
                  </a:lnTo>
                  <a:lnTo>
                    <a:pt x="6329" y="3420"/>
                  </a:lnTo>
                  <a:lnTo>
                    <a:pt x="6357" y="3402"/>
                  </a:lnTo>
                  <a:lnTo>
                    <a:pt x="6384" y="3385"/>
                  </a:lnTo>
                  <a:lnTo>
                    <a:pt x="6411" y="3366"/>
                  </a:lnTo>
                  <a:lnTo>
                    <a:pt x="6436" y="3345"/>
                  </a:lnTo>
                  <a:lnTo>
                    <a:pt x="6459" y="3324"/>
                  </a:lnTo>
                  <a:lnTo>
                    <a:pt x="6481" y="3301"/>
                  </a:lnTo>
                  <a:lnTo>
                    <a:pt x="6502" y="3278"/>
                  </a:lnTo>
                  <a:lnTo>
                    <a:pt x="6521" y="3254"/>
                  </a:lnTo>
                  <a:lnTo>
                    <a:pt x="6539" y="3228"/>
                  </a:lnTo>
                  <a:lnTo>
                    <a:pt x="6555" y="3202"/>
                  </a:lnTo>
                  <a:lnTo>
                    <a:pt x="6570" y="3175"/>
                  </a:lnTo>
                  <a:lnTo>
                    <a:pt x="6584" y="3146"/>
                  </a:lnTo>
                  <a:lnTo>
                    <a:pt x="6595" y="3118"/>
                  </a:lnTo>
                  <a:lnTo>
                    <a:pt x="6605" y="3088"/>
                  </a:lnTo>
                  <a:lnTo>
                    <a:pt x="6613" y="3057"/>
                  </a:lnTo>
                  <a:lnTo>
                    <a:pt x="6619" y="3027"/>
                  </a:lnTo>
                  <a:lnTo>
                    <a:pt x="6624" y="2994"/>
                  </a:lnTo>
                  <a:lnTo>
                    <a:pt x="6627" y="2962"/>
                  </a:lnTo>
                  <a:lnTo>
                    <a:pt x="6628" y="2928"/>
                  </a:lnTo>
                  <a:lnTo>
                    <a:pt x="6628" y="2750"/>
                  </a:lnTo>
                  <a:close/>
                  <a:moveTo>
                    <a:pt x="9100" y="4032"/>
                  </a:moveTo>
                  <a:lnTo>
                    <a:pt x="9100" y="4032"/>
                  </a:lnTo>
                  <a:lnTo>
                    <a:pt x="9060" y="4032"/>
                  </a:lnTo>
                  <a:lnTo>
                    <a:pt x="9021" y="4031"/>
                  </a:lnTo>
                  <a:lnTo>
                    <a:pt x="8981" y="4028"/>
                  </a:lnTo>
                  <a:lnTo>
                    <a:pt x="8943" y="4025"/>
                  </a:lnTo>
                  <a:lnTo>
                    <a:pt x="8905" y="4020"/>
                  </a:lnTo>
                  <a:lnTo>
                    <a:pt x="8866" y="4015"/>
                  </a:lnTo>
                  <a:lnTo>
                    <a:pt x="8828" y="4009"/>
                  </a:lnTo>
                  <a:lnTo>
                    <a:pt x="8792" y="4002"/>
                  </a:lnTo>
                  <a:lnTo>
                    <a:pt x="8755" y="3994"/>
                  </a:lnTo>
                  <a:lnTo>
                    <a:pt x="8718" y="3986"/>
                  </a:lnTo>
                  <a:lnTo>
                    <a:pt x="8682" y="3975"/>
                  </a:lnTo>
                  <a:lnTo>
                    <a:pt x="8647" y="3965"/>
                  </a:lnTo>
                  <a:lnTo>
                    <a:pt x="8611" y="3954"/>
                  </a:lnTo>
                  <a:lnTo>
                    <a:pt x="8577" y="3942"/>
                  </a:lnTo>
                  <a:lnTo>
                    <a:pt x="8542" y="3929"/>
                  </a:lnTo>
                  <a:lnTo>
                    <a:pt x="8508" y="3916"/>
                  </a:lnTo>
                  <a:lnTo>
                    <a:pt x="8475" y="3901"/>
                  </a:lnTo>
                  <a:lnTo>
                    <a:pt x="8442" y="3885"/>
                  </a:lnTo>
                  <a:lnTo>
                    <a:pt x="8410" y="3869"/>
                  </a:lnTo>
                  <a:lnTo>
                    <a:pt x="8378" y="3853"/>
                  </a:lnTo>
                  <a:lnTo>
                    <a:pt x="8347" y="3835"/>
                  </a:lnTo>
                  <a:lnTo>
                    <a:pt x="8316" y="3816"/>
                  </a:lnTo>
                  <a:lnTo>
                    <a:pt x="8286" y="3797"/>
                  </a:lnTo>
                  <a:lnTo>
                    <a:pt x="8256" y="3778"/>
                  </a:lnTo>
                  <a:lnTo>
                    <a:pt x="8227" y="3757"/>
                  </a:lnTo>
                  <a:lnTo>
                    <a:pt x="8198" y="3736"/>
                  </a:lnTo>
                  <a:lnTo>
                    <a:pt x="8171" y="3714"/>
                  </a:lnTo>
                  <a:lnTo>
                    <a:pt x="8142" y="3692"/>
                  </a:lnTo>
                  <a:lnTo>
                    <a:pt x="8116" y="3669"/>
                  </a:lnTo>
                  <a:lnTo>
                    <a:pt x="8090" y="3645"/>
                  </a:lnTo>
                  <a:lnTo>
                    <a:pt x="8064" y="3621"/>
                  </a:lnTo>
                  <a:lnTo>
                    <a:pt x="8038" y="3596"/>
                  </a:lnTo>
                  <a:lnTo>
                    <a:pt x="8014" y="3570"/>
                  </a:lnTo>
                  <a:lnTo>
                    <a:pt x="7990" y="3544"/>
                  </a:lnTo>
                  <a:lnTo>
                    <a:pt x="7967" y="3517"/>
                  </a:lnTo>
                  <a:lnTo>
                    <a:pt x="7945" y="3490"/>
                  </a:lnTo>
                  <a:lnTo>
                    <a:pt x="7923" y="3462"/>
                  </a:lnTo>
                  <a:lnTo>
                    <a:pt x="7902" y="3434"/>
                  </a:lnTo>
                  <a:lnTo>
                    <a:pt x="7881" y="3405"/>
                  </a:lnTo>
                  <a:lnTo>
                    <a:pt x="7861" y="3375"/>
                  </a:lnTo>
                  <a:lnTo>
                    <a:pt x="7842" y="3345"/>
                  </a:lnTo>
                  <a:lnTo>
                    <a:pt x="7823" y="3314"/>
                  </a:lnTo>
                  <a:lnTo>
                    <a:pt x="7807" y="3284"/>
                  </a:lnTo>
                  <a:lnTo>
                    <a:pt x="7789" y="3252"/>
                  </a:lnTo>
                  <a:lnTo>
                    <a:pt x="7773" y="3221"/>
                  </a:lnTo>
                  <a:lnTo>
                    <a:pt x="7757" y="3188"/>
                  </a:lnTo>
                  <a:lnTo>
                    <a:pt x="7743" y="3156"/>
                  </a:lnTo>
                  <a:lnTo>
                    <a:pt x="7729" y="3122"/>
                  </a:lnTo>
                  <a:lnTo>
                    <a:pt x="7715" y="3089"/>
                  </a:lnTo>
                  <a:lnTo>
                    <a:pt x="7703" y="3055"/>
                  </a:lnTo>
                  <a:lnTo>
                    <a:pt x="7691" y="3021"/>
                  </a:lnTo>
                  <a:lnTo>
                    <a:pt x="7681" y="2986"/>
                  </a:lnTo>
                  <a:lnTo>
                    <a:pt x="7671" y="2950"/>
                  </a:lnTo>
                  <a:lnTo>
                    <a:pt x="7662" y="2915"/>
                  </a:lnTo>
                  <a:lnTo>
                    <a:pt x="7654" y="2879"/>
                  </a:lnTo>
                  <a:lnTo>
                    <a:pt x="7646" y="2843"/>
                  </a:lnTo>
                  <a:lnTo>
                    <a:pt x="7639" y="2807"/>
                  </a:lnTo>
                  <a:lnTo>
                    <a:pt x="7634" y="2770"/>
                  </a:lnTo>
                  <a:lnTo>
                    <a:pt x="7628" y="2733"/>
                  </a:lnTo>
                  <a:lnTo>
                    <a:pt x="7624" y="2695"/>
                  </a:lnTo>
                  <a:lnTo>
                    <a:pt x="7621" y="2659"/>
                  </a:lnTo>
                  <a:lnTo>
                    <a:pt x="7619" y="2620"/>
                  </a:lnTo>
                  <a:lnTo>
                    <a:pt x="7618" y="2582"/>
                  </a:lnTo>
                  <a:lnTo>
                    <a:pt x="7617" y="2544"/>
                  </a:lnTo>
                  <a:lnTo>
                    <a:pt x="7617" y="2544"/>
                  </a:lnTo>
                  <a:lnTo>
                    <a:pt x="7618" y="2505"/>
                  </a:lnTo>
                  <a:lnTo>
                    <a:pt x="7619" y="2468"/>
                  </a:lnTo>
                  <a:lnTo>
                    <a:pt x="7621" y="2430"/>
                  </a:lnTo>
                  <a:lnTo>
                    <a:pt x="7624" y="2392"/>
                  </a:lnTo>
                  <a:lnTo>
                    <a:pt x="7628" y="2354"/>
                  </a:lnTo>
                  <a:lnTo>
                    <a:pt x="7634" y="2317"/>
                  </a:lnTo>
                  <a:lnTo>
                    <a:pt x="7639" y="2280"/>
                  </a:lnTo>
                  <a:lnTo>
                    <a:pt x="7646" y="2243"/>
                  </a:lnTo>
                  <a:lnTo>
                    <a:pt x="7654" y="2207"/>
                  </a:lnTo>
                  <a:lnTo>
                    <a:pt x="7662" y="2171"/>
                  </a:lnTo>
                  <a:lnTo>
                    <a:pt x="7671" y="2135"/>
                  </a:lnTo>
                  <a:lnTo>
                    <a:pt x="7681" y="2100"/>
                  </a:lnTo>
                  <a:lnTo>
                    <a:pt x="7691" y="2065"/>
                  </a:lnTo>
                  <a:lnTo>
                    <a:pt x="7704" y="2030"/>
                  </a:lnTo>
                  <a:lnTo>
                    <a:pt x="7715" y="1997"/>
                  </a:lnTo>
                  <a:lnTo>
                    <a:pt x="7729" y="1962"/>
                  </a:lnTo>
                  <a:lnTo>
                    <a:pt x="7743" y="1928"/>
                  </a:lnTo>
                  <a:lnTo>
                    <a:pt x="7757" y="1896"/>
                  </a:lnTo>
                  <a:lnTo>
                    <a:pt x="7773" y="1863"/>
                  </a:lnTo>
                  <a:lnTo>
                    <a:pt x="7790" y="1831"/>
                  </a:lnTo>
                  <a:lnTo>
                    <a:pt x="7807" y="1799"/>
                  </a:lnTo>
                  <a:lnTo>
                    <a:pt x="7825" y="1768"/>
                  </a:lnTo>
                  <a:lnTo>
                    <a:pt x="7842" y="1737"/>
                  </a:lnTo>
                  <a:lnTo>
                    <a:pt x="7861" y="1707"/>
                  </a:lnTo>
                  <a:lnTo>
                    <a:pt x="7881" y="1677"/>
                  </a:lnTo>
                  <a:lnTo>
                    <a:pt x="7902" y="1647"/>
                  </a:lnTo>
                  <a:lnTo>
                    <a:pt x="7923" y="1619"/>
                  </a:lnTo>
                  <a:lnTo>
                    <a:pt x="7945" y="1591"/>
                  </a:lnTo>
                  <a:lnTo>
                    <a:pt x="7968" y="1563"/>
                  </a:lnTo>
                  <a:lnTo>
                    <a:pt x="7991" y="1536"/>
                  </a:lnTo>
                  <a:lnTo>
                    <a:pt x="8014" y="1509"/>
                  </a:lnTo>
                  <a:lnTo>
                    <a:pt x="8040" y="1484"/>
                  </a:lnTo>
                  <a:lnTo>
                    <a:pt x="8065" y="1458"/>
                  </a:lnTo>
                  <a:lnTo>
                    <a:pt x="8090" y="1433"/>
                  </a:lnTo>
                  <a:lnTo>
                    <a:pt x="8116" y="1409"/>
                  </a:lnTo>
                  <a:lnTo>
                    <a:pt x="8143" y="1386"/>
                  </a:lnTo>
                  <a:lnTo>
                    <a:pt x="8171" y="1363"/>
                  </a:lnTo>
                  <a:lnTo>
                    <a:pt x="8199" y="1341"/>
                  </a:lnTo>
                  <a:lnTo>
                    <a:pt x="8228" y="1319"/>
                  </a:lnTo>
                  <a:lnTo>
                    <a:pt x="8258" y="1298"/>
                  </a:lnTo>
                  <a:lnTo>
                    <a:pt x="8287" y="1278"/>
                  </a:lnTo>
                  <a:lnTo>
                    <a:pt x="8317" y="1259"/>
                  </a:lnTo>
                  <a:lnTo>
                    <a:pt x="8348" y="1240"/>
                  </a:lnTo>
                  <a:lnTo>
                    <a:pt x="8379" y="1222"/>
                  </a:lnTo>
                  <a:lnTo>
                    <a:pt x="8412" y="1204"/>
                  </a:lnTo>
                  <a:lnTo>
                    <a:pt x="8444" y="1189"/>
                  </a:lnTo>
                  <a:lnTo>
                    <a:pt x="8477" y="1173"/>
                  </a:lnTo>
                  <a:lnTo>
                    <a:pt x="8510" y="1158"/>
                  </a:lnTo>
                  <a:lnTo>
                    <a:pt x="8545" y="1144"/>
                  </a:lnTo>
                  <a:lnTo>
                    <a:pt x="8579" y="1131"/>
                  </a:lnTo>
                  <a:lnTo>
                    <a:pt x="8614" y="1118"/>
                  </a:lnTo>
                  <a:lnTo>
                    <a:pt x="8649" y="1107"/>
                  </a:lnTo>
                  <a:lnTo>
                    <a:pt x="8685" y="1096"/>
                  </a:lnTo>
                  <a:lnTo>
                    <a:pt x="8721" y="1086"/>
                  </a:lnTo>
                  <a:lnTo>
                    <a:pt x="8758" y="1078"/>
                  </a:lnTo>
                  <a:lnTo>
                    <a:pt x="8795" y="1069"/>
                  </a:lnTo>
                  <a:lnTo>
                    <a:pt x="8832" y="1062"/>
                  </a:lnTo>
                  <a:lnTo>
                    <a:pt x="8870" y="1055"/>
                  </a:lnTo>
                  <a:lnTo>
                    <a:pt x="8908" y="1050"/>
                  </a:lnTo>
                  <a:lnTo>
                    <a:pt x="8947" y="1046"/>
                  </a:lnTo>
                  <a:lnTo>
                    <a:pt x="8986" y="1043"/>
                  </a:lnTo>
                  <a:lnTo>
                    <a:pt x="9025" y="1041"/>
                  </a:lnTo>
                  <a:lnTo>
                    <a:pt x="9065" y="1039"/>
                  </a:lnTo>
                  <a:lnTo>
                    <a:pt x="9105" y="1039"/>
                  </a:lnTo>
                  <a:lnTo>
                    <a:pt x="9105" y="1039"/>
                  </a:lnTo>
                  <a:lnTo>
                    <a:pt x="9156" y="1039"/>
                  </a:lnTo>
                  <a:lnTo>
                    <a:pt x="9205" y="1041"/>
                  </a:lnTo>
                  <a:lnTo>
                    <a:pt x="9253" y="1044"/>
                  </a:lnTo>
                  <a:lnTo>
                    <a:pt x="9299" y="1047"/>
                  </a:lnTo>
                  <a:lnTo>
                    <a:pt x="9345" y="1052"/>
                  </a:lnTo>
                  <a:lnTo>
                    <a:pt x="9390" y="1059"/>
                  </a:lnTo>
                  <a:lnTo>
                    <a:pt x="9433" y="1066"/>
                  </a:lnTo>
                  <a:lnTo>
                    <a:pt x="9476" y="1074"/>
                  </a:lnTo>
                  <a:lnTo>
                    <a:pt x="9517" y="1084"/>
                  </a:lnTo>
                  <a:lnTo>
                    <a:pt x="9558" y="1094"/>
                  </a:lnTo>
                  <a:lnTo>
                    <a:pt x="9598" y="1105"/>
                  </a:lnTo>
                  <a:lnTo>
                    <a:pt x="9637" y="1117"/>
                  </a:lnTo>
                  <a:lnTo>
                    <a:pt x="9675" y="1131"/>
                  </a:lnTo>
                  <a:lnTo>
                    <a:pt x="9711" y="1145"/>
                  </a:lnTo>
                  <a:lnTo>
                    <a:pt x="9747" y="1159"/>
                  </a:lnTo>
                  <a:lnTo>
                    <a:pt x="9783" y="1175"/>
                  </a:lnTo>
                  <a:lnTo>
                    <a:pt x="9816" y="1192"/>
                  </a:lnTo>
                  <a:lnTo>
                    <a:pt x="9850" y="1210"/>
                  </a:lnTo>
                  <a:lnTo>
                    <a:pt x="9883" y="1229"/>
                  </a:lnTo>
                  <a:lnTo>
                    <a:pt x="9915" y="1247"/>
                  </a:lnTo>
                  <a:lnTo>
                    <a:pt x="9946" y="1267"/>
                  </a:lnTo>
                  <a:lnTo>
                    <a:pt x="9977" y="1288"/>
                  </a:lnTo>
                  <a:lnTo>
                    <a:pt x="10007" y="1309"/>
                  </a:lnTo>
                  <a:lnTo>
                    <a:pt x="10037" y="1331"/>
                  </a:lnTo>
                  <a:lnTo>
                    <a:pt x="10065" y="1354"/>
                  </a:lnTo>
                  <a:lnTo>
                    <a:pt x="10093" y="1379"/>
                  </a:lnTo>
                  <a:lnTo>
                    <a:pt x="10120" y="1403"/>
                  </a:lnTo>
                  <a:lnTo>
                    <a:pt x="10148" y="1428"/>
                  </a:lnTo>
                  <a:lnTo>
                    <a:pt x="10174" y="1453"/>
                  </a:lnTo>
                  <a:lnTo>
                    <a:pt x="10200" y="1479"/>
                  </a:lnTo>
                  <a:lnTo>
                    <a:pt x="10226" y="1506"/>
                  </a:lnTo>
                  <a:lnTo>
                    <a:pt x="10252" y="1533"/>
                  </a:lnTo>
                  <a:lnTo>
                    <a:pt x="9844" y="1972"/>
                  </a:lnTo>
                  <a:lnTo>
                    <a:pt x="9844" y="1972"/>
                  </a:lnTo>
                  <a:lnTo>
                    <a:pt x="9806" y="1934"/>
                  </a:lnTo>
                  <a:lnTo>
                    <a:pt x="9768" y="1896"/>
                  </a:lnTo>
                  <a:lnTo>
                    <a:pt x="9729" y="1861"/>
                  </a:lnTo>
                  <a:lnTo>
                    <a:pt x="9689" y="1827"/>
                  </a:lnTo>
                  <a:lnTo>
                    <a:pt x="9648" y="1795"/>
                  </a:lnTo>
                  <a:lnTo>
                    <a:pt x="9608" y="1766"/>
                  </a:lnTo>
                  <a:lnTo>
                    <a:pt x="9587" y="1752"/>
                  </a:lnTo>
                  <a:lnTo>
                    <a:pt x="9565" y="1738"/>
                  </a:lnTo>
                  <a:lnTo>
                    <a:pt x="9543" y="1726"/>
                  </a:lnTo>
                  <a:lnTo>
                    <a:pt x="9521" y="1713"/>
                  </a:lnTo>
                  <a:lnTo>
                    <a:pt x="9498" y="1702"/>
                  </a:lnTo>
                  <a:lnTo>
                    <a:pt x="9475" y="1691"/>
                  </a:lnTo>
                  <a:lnTo>
                    <a:pt x="9451" y="1681"/>
                  </a:lnTo>
                  <a:lnTo>
                    <a:pt x="9428" y="1671"/>
                  </a:lnTo>
                  <a:lnTo>
                    <a:pt x="9403" y="1663"/>
                  </a:lnTo>
                  <a:lnTo>
                    <a:pt x="9379" y="1655"/>
                  </a:lnTo>
                  <a:lnTo>
                    <a:pt x="9354" y="1647"/>
                  </a:lnTo>
                  <a:lnTo>
                    <a:pt x="9328" y="1640"/>
                  </a:lnTo>
                  <a:lnTo>
                    <a:pt x="9301" y="1634"/>
                  </a:lnTo>
                  <a:lnTo>
                    <a:pt x="9274" y="1628"/>
                  </a:lnTo>
                  <a:lnTo>
                    <a:pt x="9247" y="1624"/>
                  </a:lnTo>
                  <a:lnTo>
                    <a:pt x="9218" y="1620"/>
                  </a:lnTo>
                  <a:lnTo>
                    <a:pt x="9190" y="1618"/>
                  </a:lnTo>
                  <a:lnTo>
                    <a:pt x="9161" y="1616"/>
                  </a:lnTo>
                  <a:lnTo>
                    <a:pt x="9130" y="1614"/>
                  </a:lnTo>
                  <a:lnTo>
                    <a:pt x="9100" y="1614"/>
                  </a:lnTo>
                  <a:lnTo>
                    <a:pt x="9100" y="1614"/>
                  </a:lnTo>
                  <a:lnTo>
                    <a:pt x="9056" y="1615"/>
                  </a:lnTo>
                  <a:lnTo>
                    <a:pt x="9012" y="1619"/>
                  </a:lnTo>
                  <a:lnTo>
                    <a:pt x="8969" y="1624"/>
                  </a:lnTo>
                  <a:lnTo>
                    <a:pt x="8927" y="1633"/>
                  </a:lnTo>
                  <a:lnTo>
                    <a:pt x="8886" y="1643"/>
                  </a:lnTo>
                  <a:lnTo>
                    <a:pt x="8846" y="1656"/>
                  </a:lnTo>
                  <a:lnTo>
                    <a:pt x="8807" y="1669"/>
                  </a:lnTo>
                  <a:lnTo>
                    <a:pt x="8770" y="1686"/>
                  </a:lnTo>
                  <a:lnTo>
                    <a:pt x="8732" y="1705"/>
                  </a:lnTo>
                  <a:lnTo>
                    <a:pt x="8696" y="1725"/>
                  </a:lnTo>
                  <a:lnTo>
                    <a:pt x="8662" y="1747"/>
                  </a:lnTo>
                  <a:lnTo>
                    <a:pt x="8629" y="1771"/>
                  </a:lnTo>
                  <a:lnTo>
                    <a:pt x="8596" y="1797"/>
                  </a:lnTo>
                  <a:lnTo>
                    <a:pt x="8565" y="1825"/>
                  </a:lnTo>
                  <a:lnTo>
                    <a:pt x="8536" y="1853"/>
                  </a:lnTo>
                  <a:lnTo>
                    <a:pt x="8507" y="1883"/>
                  </a:lnTo>
                  <a:lnTo>
                    <a:pt x="8481" y="1916"/>
                  </a:lnTo>
                  <a:lnTo>
                    <a:pt x="8456" y="1949"/>
                  </a:lnTo>
                  <a:lnTo>
                    <a:pt x="8432" y="1984"/>
                  </a:lnTo>
                  <a:lnTo>
                    <a:pt x="8410" y="2020"/>
                  </a:lnTo>
                  <a:lnTo>
                    <a:pt x="8389" y="2057"/>
                  </a:lnTo>
                  <a:lnTo>
                    <a:pt x="8369" y="2095"/>
                  </a:lnTo>
                  <a:lnTo>
                    <a:pt x="8352" y="2135"/>
                  </a:lnTo>
                  <a:lnTo>
                    <a:pt x="8336" y="2176"/>
                  </a:lnTo>
                  <a:lnTo>
                    <a:pt x="8322" y="2218"/>
                  </a:lnTo>
                  <a:lnTo>
                    <a:pt x="8309" y="2260"/>
                  </a:lnTo>
                  <a:lnTo>
                    <a:pt x="8299" y="2304"/>
                  </a:lnTo>
                  <a:lnTo>
                    <a:pt x="8290" y="2348"/>
                  </a:lnTo>
                  <a:lnTo>
                    <a:pt x="8283" y="2393"/>
                  </a:lnTo>
                  <a:lnTo>
                    <a:pt x="8278" y="2439"/>
                  </a:lnTo>
                  <a:lnTo>
                    <a:pt x="8276" y="2486"/>
                  </a:lnTo>
                  <a:lnTo>
                    <a:pt x="8274" y="2533"/>
                  </a:lnTo>
                  <a:lnTo>
                    <a:pt x="8274" y="2533"/>
                  </a:lnTo>
                  <a:lnTo>
                    <a:pt x="8276" y="2581"/>
                  </a:lnTo>
                  <a:lnTo>
                    <a:pt x="8279" y="2628"/>
                  </a:lnTo>
                  <a:lnTo>
                    <a:pt x="8283" y="2675"/>
                  </a:lnTo>
                  <a:lnTo>
                    <a:pt x="8290" y="2721"/>
                  </a:lnTo>
                  <a:lnTo>
                    <a:pt x="8300" y="2766"/>
                  </a:lnTo>
                  <a:lnTo>
                    <a:pt x="8310" y="2811"/>
                  </a:lnTo>
                  <a:lnTo>
                    <a:pt x="8323" y="2854"/>
                  </a:lnTo>
                  <a:lnTo>
                    <a:pt x="8337" y="2896"/>
                  </a:lnTo>
                  <a:lnTo>
                    <a:pt x="8353" y="2937"/>
                  </a:lnTo>
                  <a:lnTo>
                    <a:pt x="8371" y="2978"/>
                  </a:lnTo>
                  <a:lnTo>
                    <a:pt x="8391" y="3016"/>
                  </a:lnTo>
                  <a:lnTo>
                    <a:pt x="8412" y="3053"/>
                  </a:lnTo>
                  <a:lnTo>
                    <a:pt x="8435" y="3090"/>
                  </a:lnTo>
                  <a:lnTo>
                    <a:pt x="8460" y="3126"/>
                  </a:lnTo>
                  <a:lnTo>
                    <a:pt x="8486" y="3159"/>
                  </a:lnTo>
                  <a:lnTo>
                    <a:pt x="8514" y="3191"/>
                  </a:lnTo>
                  <a:lnTo>
                    <a:pt x="8543" y="3222"/>
                  </a:lnTo>
                  <a:lnTo>
                    <a:pt x="8573" y="3250"/>
                  </a:lnTo>
                  <a:lnTo>
                    <a:pt x="8605" y="3279"/>
                  </a:lnTo>
                  <a:lnTo>
                    <a:pt x="8638" y="3304"/>
                  </a:lnTo>
                  <a:lnTo>
                    <a:pt x="8673" y="3328"/>
                  </a:lnTo>
                  <a:lnTo>
                    <a:pt x="8710" y="3350"/>
                  </a:lnTo>
                  <a:lnTo>
                    <a:pt x="8746" y="3371"/>
                  </a:lnTo>
                  <a:lnTo>
                    <a:pt x="8785" y="3389"/>
                  </a:lnTo>
                  <a:lnTo>
                    <a:pt x="8825" y="3406"/>
                  </a:lnTo>
                  <a:lnTo>
                    <a:pt x="8865" y="3420"/>
                  </a:lnTo>
                  <a:lnTo>
                    <a:pt x="8907" y="3433"/>
                  </a:lnTo>
                  <a:lnTo>
                    <a:pt x="8950" y="3443"/>
                  </a:lnTo>
                  <a:lnTo>
                    <a:pt x="8994" y="3451"/>
                  </a:lnTo>
                  <a:lnTo>
                    <a:pt x="9039" y="3457"/>
                  </a:lnTo>
                  <a:lnTo>
                    <a:pt x="9085" y="3460"/>
                  </a:lnTo>
                  <a:lnTo>
                    <a:pt x="9132" y="3462"/>
                  </a:lnTo>
                  <a:lnTo>
                    <a:pt x="9132" y="3462"/>
                  </a:lnTo>
                  <a:lnTo>
                    <a:pt x="9161" y="3461"/>
                  </a:lnTo>
                  <a:lnTo>
                    <a:pt x="9189" y="3460"/>
                  </a:lnTo>
                  <a:lnTo>
                    <a:pt x="9217" y="3458"/>
                  </a:lnTo>
                  <a:lnTo>
                    <a:pt x="9245" y="3455"/>
                  </a:lnTo>
                  <a:lnTo>
                    <a:pt x="9272" y="3452"/>
                  </a:lnTo>
                  <a:lnTo>
                    <a:pt x="9298" y="3447"/>
                  </a:lnTo>
                  <a:lnTo>
                    <a:pt x="9324" y="3441"/>
                  </a:lnTo>
                  <a:lnTo>
                    <a:pt x="9351" y="3436"/>
                  </a:lnTo>
                  <a:lnTo>
                    <a:pt x="9376" y="3429"/>
                  </a:lnTo>
                  <a:lnTo>
                    <a:pt x="9401" y="3421"/>
                  </a:lnTo>
                  <a:lnTo>
                    <a:pt x="9425" y="3413"/>
                  </a:lnTo>
                  <a:lnTo>
                    <a:pt x="9449" y="3405"/>
                  </a:lnTo>
                  <a:lnTo>
                    <a:pt x="9473" y="3395"/>
                  </a:lnTo>
                  <a:lnTo>
                    <a:pt x="9497" y="3385"/>
                  </a:lnTo>
                  <a:lnTo>
                    <a:pt x="9521" y="3373"/>
                  </a:lnTo>
                  <a:lnTo>
                    <a:pt x="9544" y="3362"/>
                  </a:lnTo>
                  <a:lnTo>
                    <a:pt x="9566" y="3350"/>
                  </a:lnTo>
                  <a:lnTo>
                    <a:pt x="9589" y="3337"/>
                  </a:lnTo>
                  <a:lnTo>
                    <a:pt x="9611" y="3324"/>
                  </a:lnTo>
                  <a:lnTo>
                    <a:pt x="9632" y="3310"/>
                  </a:lnTo>
                  <a:lnTo>
                    <a:pt x="9675" y="3281"/>
                  </a:lnTo>
                  <a:lnTo>
                    <a:pt x="9717" y="3248"/>
                  </a:lnTo>
                  <a:lnTo>
                    <a:pt x="9758" y="3215"/>
                  </a:lnTo>
                  <a:lnTo>
                    <a:pt x="9798" y="3180"/>
                  </a:lnTo>
                  <a:lnTo>
                    <a:pt x="9838" y="3142"/>
                  </a:lnTo>
                  <a:lnTo>
                    <a:pt x="9877" y="3103"/>
                  </a:lnTo>
                  <a:lnTo>
                    <a:pt x="10274" y="3495"/>
                  </a:lnTo>
                  <a:lnTo>
                    <a:pt x="10274" y="3495"/>
                  </a:lnTo>
                  <a:lnTo>
                    <a:pt x="10246" y="3524"/>
                  </a:lnTo>
                  <a:lnTo>
                    <a:pt x="10220" y="3553"/>
                  </a:lnTo>
                  <a:lnTo>
                    <a:pt x="10193" y="3581"/>
                  </a:lnTo>
                  <a:lnTo>
                    <a:pt x="10165" y="3608"/>
                  </a:lnTo>
                  <a:lnTo>
                    <a:pt x="10136" y="3635"/>
                  </a:lnTo>
                  <a:lnTo>
                    <a:pt x="10108" y="3662"/>
                  </a:lnTo>
                  <a:lnTo>
                    <a:pt x="10079" y="3687"/>
                  </a:lnTo>
                  <a:lnTo>
                    <a:pt x="10049" y="3711"/>
                  </a:lnTo>
                  <a:lnTo>
                    <a:pt x="10020" y="3735"/>
                  </a:lnTo>
                  <a:lnTo>
                    <a:pt x="9988" y="3759"/>
                  </a:lnTo>
                  <a:lnTo>
                    <a:pt x="9958" y="3781"/>
                  </a:lnTo>
                  <a:lnTo>
                    <a:pt x="9925" y="3803"/>
                  </a:lnTo>
                  <a:lnTo>
                    <a:pt x="9893" y="3824"/>
                  </a:lnTo>
                  <a:lnTo>
                    <a:pt x="9859" y="3844"/>
                  </a:lnTo>
                  <a:lnTo>
                    <a:pt x="9826" y="3863"/>
                  </a:lnTo>
                  <a:lnTo>
                    <a:pt x="9790" y="3882"/>
                  </a:lnTo>
                  <a:lnTo>
                    <a:pt x="9754" y="3899"/>
                  </a:lnTo>
                  <a:lnTo>
                    <a:pt x="9719" y="3916"/>
                  </a:lnTo>
                  <a:lnTo>
                    <a:pt x="9681" y="3931"/>
                  </a:lnTo>
                  <a:lnTo>
                    <a:pt x="9642" y="3945"/>
                  </a:lnTo>
                  <a:lnTo>
                    <a:pt x="9603" y="3959"/>
                  </a:lnTo>
                  <a:lnTo>
                    <a:pt x="9564" y="3971"/>
                  </a:lnTo>
                  <a:lnTo>
                    <a:pt x="9522" y="3983"/>
                  </a:lnTo>
                  <a:lnTo>
                    <a:pt x="9480" y="3993"/>
                  </a:lnTo>
                  <a:lnTo>
                    <a:pt x="9437" y="4002"/>
                  </a:lnTo>
                  <a:lnTo>
                    <a:pt x="9392" y="4010"/>
                  </a:lnTo>
                  <a:lnTo>
                    <a:pt x="9346" y="4016"/>
                  </a:lnTo>
                  <a:lnTo>
                    <a:pt x="9299" y="4023"/>
                  </a:lnTo>
                  <a:lnTo>
                    <a:pt x="9252" y="4027"/>
                  </a:lnTo>
                  <a:lnTo>
                    <a:pt x="9203" y="4030"/>
                  </a:lnTo>
                  <a:lnTo>
                    <a:pt x="9151" y="4032"/>
                  </a:lnTo>
                  <a:lnTo>
                    <a:pt x="9100" y="4032"/>
                  </a:lnTo>
                  <a:lnTo>
                    <a:pt x="9100" y="4032"/>
                  </a:lnTo>
                  <a:close/>
                  <a:moveTo>
                    <a:pt x="13288" y="3968"/>
                  </a:moveTo>
                  <a:lnTo>
                    <a:pt x="12528" y="3968"/>
                  </a:lnTo>
                  <a:lnTo>
                    <a:pt x="11664" y="2728"/>
                  </a:lnTo>
                  <a:lnTo>
                    <a:pt x="11263" y="3146"/>
                  </a:lnTo>
                  <a:lnTo>
                    <a:pt x="11263" y="3968"/>
                  </a:lnTo>
                  <a:lnTo>
                    <a:pt x="10605" y="3968"/>
                  </a:lnTo>
                  <a:lnTo>
                    <a:pt x="10605" y="0"/>
                  </a:lnTo>
                  <a:lnTo>
                    <a:pt x="11263" y="0"/>
                  </a:lnTo>
                  <a:lnTo>
                    <a:pt x="11263" y="2370"/>
                  </a:lnTo>
                  <a:lnTo>
                    <a:pt x="12452" y="1098"/>
                  </a:lnTo>
                  <a:lnTo>
                    <a:pt x="13250" y="1098"/>
                  </a:lnTo>
                  <a:lnTo>
                    <a:pt x="12109" y="2266"/>
                  </a:lnTo>
                  <a:lnTo>
                    <a:pt x="13288" y="3968"/>
                  </a:lnTo>
                  <a:close/>
                  <a:moveTo>
                    <a:pt x="15271" y="4027"/>
                  </a:moveTo>
                  <a:lnTo>
                    <a:pt x="15271" y="4027"/>
                  </a:lnTo>
                  <a:lnTo>
                    <a:pt x="15227" y="4027"/>
                  </a:lnTo>
                  <a:lnTo>
                    <a:pt x="15184" y="4025"/>
                  </a:lnTo>
                  <a:lnTo>
                    <a:pt x="15143" y="4022"/>
                  </a:lnTo>
                  <a:lnTo>
                    <a:pt x="15103" y="4016"/>
                  </a:lnTo>
                  <a:lnTo>
                    <a:pt x="15063" y="4011"/>
                  </a:lnTo>
                  <a:lnTo>
                    <a:pt x="15024" y="4004"/>
                  </a:lnTo>
                  <a:lnTo>
                    <a:pt x="14985" y="3995"/>
                  </a:lnTo>
                  <a:lnTo>
                    <a:pt x="14948" y="3986"/>
                  </a:lnTo>
                  <a:lnTo>
                    <a:pt x="14912" y="3975"/>
                  </a:lnTo>
                  <a:lnTo>
                    <a:pt x="14877" y="3964"/>
                  </a:lnTo>
                  <a:lnTo>
                    <a:pt x="14842" y="3951"/>
                  </a:lnTo>
                  <a:lnTo>
                    <a:pt x="14809" y="3938"/>
                  </a:lnTo>
                  <a:lnTo>
                    <a:pt x="14776" y="3923"/>
                  </a:lnTo>
                  <a:lnTo>
                    <a:pt x="14745" y="3907"/>
                  </a:lnTo>
                  <a:lnTo>
                    <a:pt x="14713" y="3891"/>
                  </a:lnTo>
                  <a:lnTo>
                    <a:pt x="14683" y="3875"/>
                  </a:lnTo>
                  <a:lnTo>
                    <a:pt x="14654" y="3857"/>
                  </a:lnTo>
                  <a:lnTo>
                    <a:pt x="14625" y="3838"/>
                  </a:lnTo>
                  <a:lnTo>
                    <a:pt x="14597" y="3819"/>
                  </a:lnTo>
                  <a:lnTo>
                    <a:pt x="14570" y="3799"/>
                  </a:lnTo>
                  <a:lnTo>
                    <a:pt x="14544" y="3778"/>
                  </a:lnTo>
                  <a:lnTo>
                    <a:pt x="14518" y="3757"/>
                  </a:lnTo>
                  <a:lnTo>
                    <a:pt x="14493" y="3735"/>
                  </a:lnTo>
                  <a:lnTo>
                    <a:pt x="14469" y="3713"/>
                  </a:lnTo>
                  <a:lnTo>
                    <a:pt x="14446" y="3690"/>
                  </a:lnTo>
                  <a:lnTo>
                    <a:pt x="14423" y="3667"/>
                  </a:lnTo>
                  <a:lnTo>
                    <a:pt x="14401" y="3644"/>
                  </a:lnTo>
                  <a:lnTo>
                    <a:pt x="14379" y="3620"/>
                  </a:lnTo>
                  <a:lnTo>
                    <a:pt x="14358" y="3596"/>
                  </a:lnTo>
                  <a:lnTo>
                    <a:pt x="14338" y="3571"/>
                  </a:lnTo>
                  <a:lnTo>
                    <a:pt x="14299" y="3522"/>
                  </a:lnTo>
                  <a:lnTo>
                    <a:pt x="14299" y="3968"/>
                  </a:lnTo>
                  <a:lnTo>
                    <a:pt x="13642" y="3968"/>
                  </a:lnTo>
                  <a:lnTo>
                    <a:pt x="13642" y="0"/>
                  </a:lnTo>
                  <a:lnTo>
                    <a:pt x="14299" y="0"/>
                  </a:lnTo>
                  <a:lnTo>
                    <a:pt x="14299" y="1576"/>
                  </a:lnTo>
                  <a:lnTo>
                    <a:pt x="14299" y="1576"/>
                  </a:lnTo>
                  <a:lnTo>
                    <a:pt x="14319" y="1549"/>
                  </a:lnTo>
                  <a:lnTo>
                    <a:pt x="14340" y="1521"/>
                  </a:lnTo>
                  <a:lnTo>
                    <a:pt x="14361" y="1494"/>
                  </a:lnTo>
                  <a:lnTo>
                    <a:pt x="14383" y="1467"/>
                  </a:lnTo>
                  <a:lnTo>
                    <a:pt x="14405" y="1442"/>
                  </a:lnTo>
                  <a:lnTo>
                    <a:pt x="14428" y="1415"/>
                  </a:lnTo>
                  <a:lnTo>
                    <a:pt x="14451" y="1390"/>
                  </a:lnTo>
                  <a:lnTo>
                    <a:pt x="14475" y="1366"/>
                  </a:lnTo>
                  <a:lnTo>
                    <a:pt x="14499" y="1342"/>
                  </a:lnTo>
                  <a:lnTo>
                    <a:pt x="14526" y="1319"/>
                  </a:lnTo>
                  <a:lnTo>
                    <a:pt x="14551" y="1297"/>
                  </a:lnTo>
                  <a:lnTo>
                    <a:pt x="14578" y="1275"/>
                  </a:lnTo>
                  <a:lnTo>
                    <a:pt x="14605" y="1254"/>
                  </a:lnTo>
                  <a:lnTo>
                    <a:pt x="14633" y="1233"/>
                  </a:lnTo>
                  <a:lnTo>
                    <a:pt x="14662" y="1214"/>
                  </a:lnTo>
                  <a:lnTo>
                    <a:pt x="14691" y="1195"/>
                  </a:lnTo>
                  <a:lnTo>
                    <a:pt x="14722" y="1177"/>
                  </a:lnTo>
                  <a:lnTo>
                    <a:pt x="14752" y="1160"/>
                  </a:lnTo>
                  <a:lnTo>
                    <a:pt x="14784" y="1145"/>
                  </a:lnTo>
                  <a:lnTo>
                    <a:pt x="14816" y="1130"/>
                  </a:lnTo>
                  <a:lnTo>
                    <a:pt x="14850" y="1115"/>
                  </a:lnTo>
                  <a:lnTo>
                    <a:pt x="14883" y="1103"/>
                  </a:lnTo>
                  <a:lnTo>
                    <a:pt x="14919" y="1091"/>
                  </a:lnTo>
                  <a:lnTo>
                    <a:pt x="14955" y="1081"/>
                  </a:lnTo>
                  <a:lnTo>
                    <a:pt x="14990" y="1071"/>
                  </a:lnTo>
                  <a:lnTo>
                    <a:pt x="15028" y="1062"/>
                  </a:lnTo>
                  <a:lnTo>
                    <a:pt x="15067" y="1055"/>
                  </a:lnTo>
                  <a:lnTo>
                    <a:pt x="15106" y="1049"/>
                  </a:lnTo>
                  <a:lnTo>
                    <a:pt x="15146" y="1044"/>
                  </a:lnTo>
                  <a:lnTo>
                    <a:pt x="15186" y="1041"/>
                  </a:lnTo>
                  <a:lnTo>
                    <a:pt x="15228" y="1039"/>
                  </a:lnTo>
                  <a:lnTo>
                    <a:pt x="15271" y="1039"/>
                  </a:lnTo>
                  <a:lnTo>
                    <a:pt x="15271" y="1039"/>
                  </a:lnTo>
                  <a:lnTo>
                    <a:pt x="15303" y="1039"/>
                  </a:lnTo>
                  <a:lnTo>
                    <a:pt x="15335" y="1040"/>
                  </a:lnTo>
                  <a:lnTo>
                    <a:pt x="15367" y="1042"/>
                  </a:lnTo>
                  <a:lnTo>
                    <a:pt x="15398" y="1045"/>
                  </a:lnTo>
                  <a:lnTo>
                    <a:pt x="15430" y="1048"/>
                  </a:lnTo>
                  <a:lnTo>
                    <a:pt x="15461" y="1052"/>
                  </a:lnTo>
                  <a:lnTo>
                    <a:pt x="15493" y="1058"/>
                  </a:lnTo>
                  <a:lnTo>
                    <a:pt x="15524" y="1063"/>
                  </a:lnTo>
                  <a:lnTo>
                    <a:pt x="15555" y="1070"/>
                  </a:lnTo>
                  <a:lnTo>
                    <a:pt x="15586" y="1078"/>
                  </a:lnTo>
                  <a:lnTo>
                    <a:pt x="15617" y="1085"/>
                  </a:lnTo>
                  <a:lnTo>
                    <a:pt x="15647" y="1094"/>
                  </a:lnTo>
                  <a:lnTo>
                    <a:pt x="15677" y="1104"/>
                  </a:lnTo>
                  <a:lnTo>
                    <a:pt x="15708" y="1114"/>
                  </a:lnTo>
                  <a:lnTo>
                    <a:pt x="15737" y="1126"/>
                  </a:lnTo>
                  <a:lnTo>
                    <a:pt x="15767" y="1137"/>
                  </a:lnTo>
                  <a:lnTo>
                    <a:pt x="15796" y="1150"/>
                  </a:lnTo>
                  <a:lnTo>
                    <a:pt x="15825" y="1164"/>
                  </a:lnTo>
                  <a:lnTo>
                    <a:pt x="15854" y="1177"/>
                  </a:lnTo>
                  <a:lnTo>
                    <a:pt x="15883" y="1192"/>
                  </a:lnTo>
                  <a:lnTo>
                    <a:pt x="15910" y="1208"/>
                  </a:lnTo>
                  <a:lnTo>
                    <a:pt x="15939" y="1224"/>
                  </a:lnTo>
                  <a:lnTo>
                    <a:pt x="15966" y="1241"/>
                  </a:lnTo>
                  <a:lnTo>
                    <a:pt x="15993" y="1259"/>
                  </a:lnTo>
                  <a:lnTo>
                    <a:pt x="16019" y="1278"/>
                  </a:lnTo>
                  <a:lnTo>
                    <a:pt x="16045" y="1297"/>
                  </a:lnTo>
                  <a:lnTo>
                    <a:pt x="16072" y="1317"/>
                  </a:lnTo>
                  <a:lnTo>
                    <a:pt x="16097" y="1337"/>
                  </a:lnTo>
                  <a:lnTo>
                    <a:pt x="16122" y="1359"/>
                  </a:lnTo>
                  <a:lnTo>
                    <a:pt x="16147" y="1381"/>
                  </a:lnTo>
                  <a:lnTo>
                    <a:pt x="16171" y="1404"/>
                  </a:lnTo>
                  <a:lnTo>
                    <a:pt x="16194" y="1427"/>
                  </a:lnTo>
                  <a:lnTo>
                    <a:pt x="16218" y="1451"/>
                  </a:lnTo>
                  <a:lnTo>
                    <a:pt x="16241" y="1476"/>
                  </a:lnTo>
                  <a:lnTo>
                    <a:pt x="16263" y="1501"/>
                  </a:lnTo>
                  <a:lnTo>
                    <a:pt x="16284" y="1528"/>
                  </a:lnTo>
                  <a:lnTo>
                    <a:pt x="16305" y="1555"/>
                  </a:lnTo>
                  <a:lnTo>
                    <a:pt x="16326" y="1582"/>
                  </a:lnTo>
                  <a:lnTo>
                    <a:pt x="16345" y="1610"/>
                  </a:lnTo>
                  <a:lnTo>
                    <a:pt x="16364" y="1640"/>
                  </a:lnTo>
                  <a:lnTo>
                    <a:pt x="16383" y="1669"/>
                  </a:lnTo>
                  <a:lnTo>
                    <a:pt x="16401" y="1700"/>
                  </a:lnTo>
                  <a:lnTo>
                    <a:pt x="16418" y="1730"/>
                  </a:lnTo>
                  <a:lnTo>
                    <a:pt x="16435" y="1763"/>
                  </a:lnTo>
                  <a:lnTo>
                    <a:pt x="16451" y="1794"/>
                  </a:lnTo>
                  <a:lnTo>
                    <a:pt x="16466" y="1828"/>
                  </a:lnTo>
                  <a:lnTo>
                    <a:pt x="16481" y="1861"/>
                  </a:lnTo>
                  <a:lnTo>
                    <a:pt x="16494" y="1896"/>
                  </a:lnTo>
                  <a:lnTo>
                    <a:pt x="16508" y="1930"/>
                  </a:lnTo>
                  <a:lnTo>
                    <a:pt x="16521" y="1966"/>
                  </a:lnTo>
                  <a:lnTo>
                    <a:pt x="16532" y="2003"/>
                  </a:lnTo>
                  <a:lnTo>
                    <a:pt x="16543" y="2040"/>
                  </a:lnTo>
                  <a:lnTo>
                    <a:pt x="16553" y="2077"/>
                  </a:lnTo>
                  <a:lnTo>
                    <a:pt x="16563" y="2115"/>
                  </a:lnTo>
                  <a:lnTo>
                    <a:pt x="16571" y="2154"/>
                  </a:lnTo>
                  <a:lnTo>
                    <a:pt x="16578" y="2194"/>
                  </a:lnTo>
                  <a:lnTo>
                    <a:pt x="16586" y="2234"/>
                  </a:lnTo>
                  <a:lnTo>
                    <a:pt x="16591" y="2275"/>
                  </a:lnTo>
                  <a:lnTo>
                    <a:pt x="16596" y="2317"/>
                  </a:lnTo>
                  <a:lnTo>
                    <a:pt x="16600" y="2359"/>
                  </a:lnTo>
                  <a:lnTo>
                    <a:pt x="16603" y="2401"/>
                  </a:lnTo>
                  <a:lnTo>
                    <a:pt x="16607" y="2445"/>
                  </a:lnTo>
                  <a:lnTo>
                    <a:pt x="16608" y="2489"/>
                  </a:lnTo>
                  <a:lnTo>
                    <a:pt x="16608" y="2533"/>
                  </a:lnTo>
                  <a:lnTo>
                    <a:pt x="16608" y="2533"/>
                  </a:lnTo>
                  <a:lnTo>
                    <a:pt x="16608" y="2577"/>
                  </a:lnTo>
                  <a:lnTo>
                    <a:pt x="16607" y="2621"/>
                  </a:lnTo>
                  <a:lnTo>
                    <a:pt x="16603" y="2665"/>
                  </a:lnTo>
                  <a:lnTo>
                    <a:pt x="16600" y="2707"/>
                  </a:lnTo>
                  <a:lnTo>
                    <a:pt x="16596" y="2749"/>
                  </a:lnTo>
                  <a:lnTo>
                    <a:pt x="16592" y="2791"/>
                  </a:lnTo>
                  <a:lnTo>
                    <a:pt x="16586" y="2832"/>
                  </a:lnTo>
                  <a:lnTo>
                    <a:pt x="16578" y="2872"/>
                  </a:lnTo>
                  <a:lnTo>
                    <a:pt x="16571" y="2911"/>
                  </a:lnTo>
                  <a:lnTo>
                    <a:pt x="16563" y="2950"/>
                  </a:lnTo>
                  <a:lnTo>
                    <a:pt x="16553" y="2988"/>
                  </a:lnTo>
                  <a:lnTo>
                    <a:pt x="16544" y="3026"/>
                  </a:lnTo>
                  <a:lnTo>
                    <a:pt x="16532" y="3063"/>
                  </a:lnTo>
                  <a:lnTo>
                    <a:pt x="16521" y="3099"/>
                  </a:lnTo>
                  <a:lnTo>
                    <a:pt x="16509" y="3135"/>
                  </a:lnTo>
                  <a:lnTo>
                    <a:pt x="16495" y="3170"/>
                  </a:lnTo>
                  <a:lnTo>
                    <a:pt x="16482" y="3204"/>
                  </a:lnTo>
                  <a:lnTo>
                    <a:pt x="16467" y="3238"/>
                  </a:lnTo>
                  <a:lnTo>
                    <a:pt x="16451" y="3270"/>
                  </a:lnTo>
                  <a:lnTo>
                    <a:pt x="16436" y="3303"/>
                  </a:lnTo>
                  <a:lnTo>
                    <a:pt x="16419" y="3334"/>
                  </a:lnTo>
                  <a:lnTo>
                    <a:pt x="16402" y="3366"/>
                  </a:lnTo>
                  <a:lnTo>
                    <a:pt x="16384" y="3396"/>
                  </a:lnTo>
                  <a:lnTo>
                    <a:pt x="16365" y="3426"/>
                  </a:lnTo>
                  <a:lnTo>
                    <a:pt x="16347" y="3455"/>
                  </a:lnTo>
                  <a:lnTo>
                    <a:pt x="16327" y="3483"/>
                  </a:lnTo>
                  <a:lnTo>
                    <a:pt x="16307" y="3511"/>
                  </a:lnTo>
                  <a:lnTo>
                    <a:pt x="16286" y="3538"/>
                  </a:lnTo>
                  <a:lnTo>
                    <a:pt x="16264" y="3564"/>
                  </a:lnTo>
                  <a:lnTo>
                    <a:pt x="16242" y="3589"/>
                  </a:lnTo>
                  <a:lnTo>
                    <a:pt x="16220" y="3614"/>
                  </a:lnTo>
                  <a:lnTo>
                    <a:pt x="16197" y="3639"/>
                  </a:lnTo>
                  <a:lnTo>
                    <a:pt x="16172" y="3662"/>
                  </a:lnTo>
                  <a:lnTo>
                    <a:pt x="16149" y="3685"/>
                  </a:lnTo>
                  <a:lnTo>
                    <a:pt x="16124" y="3707"/>
                  </a:lnTo>
                  <a:lnTo>
                    <a:pt x="16099" y="3728"/>
                  </a:lnTo>
                  <a:lnTo>
                    <a:pt x="16074" y="3749"/>
                  </a:lnTo>
                  <a:lnTo>
                    <a:pt x="16049" y="3769"/>
                  </a:lnTo>
                  <a:lnTo>
                    <a:pt x="16021" y="3788"/>
                  </a:lnTo>
                  <a:lnTo>
                    <a:pt x="15995" y="3806"/>
                  </a:lnTo>
                  <a:lnTo>
                    <a:pt x="15968" y="3824"/>
                  </a:lnTo>
                  <a:lnTo>
                    <a:pt x="15941" y="3841"/>
                  </a:lnTo>
                  <a:lnTo>
                    <a:pt x="15913" y="3858"/>
                  </a:lnTo>
                  <a:lnTo>
                    <a:pt x="15885" y="3874"/>
                  </a:lnTo>
                  <a:lnTo>
                    <a:pt x="15857" y="3888"/>
                  </a:lnTo>
                  <a:lnTo>
                    <a:pt x="15827" y="3902"/>
                  </a:lnTo>
                  <a:lnTo>
                    <a:pt x="15798" y="3916"/>
                  </a:lnTo>
                  <a:lnTo>
                    <a:pt x="15769" y="3928"/>
                  </a:lnTo>
                  <a:lnTo>
                    <a:pt x="15739" y="3940"/>
                  </a:lnTo>
                  <a:lnTo>
                    <a:pt x="15710" y="3951"/>
                  </a:lnTo>
                  <a:lnTo>
                    <a:pt x="15679" y="3962"/>
                  </a:lnTo>
                  <a:lnTo>
                    <a:pt x="15649" y="3971"/>
                  </a:lnTo>
                  <a:lnTo>
                    <a:pt x="15619" y="3981"/>
                  </a:lnTo>
                  <a:lnTo>
                    <a:pt x="15587" y="3988"/>
                  </a:lnTo>
                  <a:lnTo>
                    <a:pt x="15557" y="3995"/>
                  </a:lnTo>
                  <a:lnTo>
                    <a:pt x="15525" y="4003"/>
                  </a:lnTo>
                  <a:lnTo>
                    <a:pt x="15494" y="4008"/>
                  </a:lnTo>
                  <a:lnTo>
                    <a:pt x="15462" y="4013"/>
                  </a:lnTo>
                  <a:lnTo>
                    <a:pt x="15431" y="4017"/>
                  </a:lnTo>
                  <a:lnTo>
                    <a:pt x="15399" y="4022"/>
                  </a:lnTo>
                  <a:lnTo>
                    <a:pt x="15368" y="4024"/>
                  </a:lnTo>
                  <a:lnTo>
                    <a:pt x="15335" y="4026"/>
                  </a:lnTo>
                  <a:lnTo>
                    <a:pt x="15304" y="4027"/>
                  </a:lnTo>
                  <a:lnTo>
                    <a:pt x="15271" y="4027"/>
                  </a:lnTo>
                  <a:lnTo>
                    <a:pt x="15271" y="4027"/>
                  </a:lnTo>
                  <a:close/>
                  <a:moveTo>
                    <a:pt x="15119" y="1608"/>
                  </a:moveTo>
                  <a:lnTo>
                    <a:pt x="15119" y="1608"/>
                  </a:lnTo>
                  <a:lnTo>
                    <a:pt x="15078" y="1609"/>
                  </a:lnTo>
                  <a:lnTo>
                    <a:pt x="15036" y="1613"/>
                  </a:lnTo>
                  <a:lnTo>
                    <a:pt x="14996" y="1618"/>
                  </a:lnTo>
                  <a:lnTo>
                    <a:pt x="14956" y="1625"/>
                  </a:lnTo>
                  <a:lnTo>
                    <a:pt x="14916" y="1635"/>
                  </a:lnTo>
                  <a:lnTo>
                    <a:pt x="14877" y="1646"/>
                  </a:lnTo>
                  <a:lnTo>
                    <a:pt x="14838" y="1659"/>
                  </a:lnTo>
                  <a:lnTo>
                    <a:pt x="14800" y="1674"/>
                  </a:lnTo>
                  <a:lnTo>
                    <a:pt x="14764" y="1691"/>
                  </a:lnTo>
                  <a:lnTo>
                    <a:pt x="14728" y="1710"/>
                  </a:lnTo>
                  <a:lnTo>
                    <a:pt x="14692" y="1731"/>
                  </a:lnTo>
                  <a:lnTo>
                    <a:pt x="14659" y="1753"/>
                  </a:lnTo>
                  <a:lnTo>
                    <a:pt x="14626" y="1777"/>
                  </a:lnTo>
                  <a:lnTo>
                    <a:pt x="14594" y="1804"/>
                  </a:lnTo>
                  <a:lnTo>
                    <a:pt x="14563" y="1831"/>
                  </a:lnTo>
                  <a:lnTo>
                    <a:pt x="14534" y="1860"/>
                  </a:lnTo>
                  <a:lnTo>
                    <a:pt x="14506" y="1892"/>
                  </a:lnTo>
                  <a:lnTo>
                    <a:pt x="14480" y="1924"/>
                  </a:lnTo>
                  <a:lnTo>
                    <a:pt x="14453" y="1959"/>
                  </a:lnTo>
                  <a:lnTo>
                    <a:pt x="14430" y="1994"/>
                  </a:lnTo>
                  <a:lnTo>
                    <a:pt x="14407" y="2031"/>
                  </a:lnTo>
                  <a:lnTo>
                    <a:pt x="14387" y="2070"/>
                  </a:lnTo>
                  <a:lnTo>
                    <a:pt x="14368" y="2110"/>
                  </a:lnTo>
                  <a:lnTo>
                    <a:pt x="14351" y="2152"/>
                  </a:lnTo>
                  <a:lnTo>
                    <a:pt x="14335" y="2195"/>
                  </a:lnTo>
                  <a:lnTo>
                    <a:pt x="14321" y="2239"/>
                  </a:lnTo>
                  <a:lnTo>
                    <a:pt x="14310" y="2285"/>
                  </a:lnTo>
                  <a:lnTo>
                    <a:pt x="14300" y="2332"/>
                  </a:lnTo>
                  <a:lnTo>
                    <a:pt x="14293" y="2381"/>
                  </a:lnTo>
                  <a:lnTo>
                    <a:pt x="14287" y="2430"/>
                  </a:lnTo>
                  <a:lnTo>
                    <a:pt x="14283" y="2481"/>
                  </a:lnTo>
                  <a:lnTo>
                    <a:pt x="14282" y="2533"/>
                  </a:lnTo>
                  <a:lnTo>
                    <a:pt x="14282" y="2533"/>
                  </a:lnTo>
                  <a:lnTo>
                    <a:pt x="14283" y="2584"/>
                  </a:lnTo>
                  <a:lnTo>
                    <a:pt x="14287" y="2636"/>
                  </a:lnTo>
                  <a:lnTo>
                    <a:pt x="14293" y="2685"/>
                  </a:lnTo>
                  <a:lnTo>
                    <a:pt x="14300" y="2733"/>
                  </a:lnTo>
                  <a:lnTo>
                    <a:pt x="14310" y="2780"/>
                  </a:lnTo>
                  <a:lnTo>
                    <a:pt x="14321" y="2825"/>
                  </a:lnTo>
                  <a:lnTo>
                    <a:pt x="14335" y="2871"/>
                  </a:lnTo>
                  <a:lnTo>
                    <a:pt x="14351" y="2914"/>
                  </a:lnTo>
                  <a:lnTo>
                    <a:pt x="14368" y="2954"/>
                  </a:lnTo>
                  <a:lnTo>
                    <a:pt x="14387" y="2994"/>
                  </a:lnTo>
                  <a:lnTo>
                    <a:pt x="14407" y="3033"/>
                  </a:lnTo>
                  <a:lnTo>
                    <a:pt x="14430" y="3071"/>
                  </a:lnTo>
                  <a:lnTo>
                    <a:pt x="14453" y="3107"/>
                  </a:lnTo>
                  <a:lnTo>
                    <a:pt x="14480" y="3141"/>
                  </a:lnTo>
                  <a:lnTo>
                    <a:pt x="14506" y="3174"/>
                  </a:lnTo>
                  <a:lnTo>
                    <a:pt x="14534" y="3204"/>
                  </a:lnTo>
                  <a:lnTo>
                    <a:pt x="14563" y="3234"/>
                  </a:lnTo>
                  <a:lnTo>
                    <a:pt x="14594" y="3261"/>
                  </a:lnTo>
                  <a:lnTo>
                    <a:pt x="14626" y="3287"/>
                  </a:lnTo>
                  <a:lnTo>
                    <a:pt x="14659" y="3311"/>
                  </a:lnTo>
                  <a:lnTo>
                    <a:pt x="14692" y="3334"/>
                  </a:lnTo>
                  <a:lnTo>
                    <a:pt x="14728" y="3355"/>
                  </a:lnTo>
                  <a:lnTo>
                    <a:pt x="14764" y="3373"/>
                  </a:lnTo>
                  <a:lnTo>
                    <a:pt x="14800" y="3391"/>
                  </a:lnTo>
                  <a:lnTo>
                    <a:pt x="14838" y="3406"/>
                  </a:lnTo>
                  <a:lnTo>
                    <a:pt x="14877" y="3419"/>
                  </a:lnTo>
                  <a:lnTo>
                    <a:pt x="14916" y="3430"/>
                  </a:lnTo>
                  <a:lnTo>
                    <a:pt x="14956" y="3439"/>
                  </a:lnTo>
                  <a:lnTo>
                    <a:pt x="14996" y="3447"/>
                  </a:lnTo>
                  <a:lnTo>
                    <a:pt x="15036" y="3452"/>
                  </a:lnTo>
                  <a:lnTo>
                    <a:pt x="15078" y="3455"/>
                  </a:lnTo>
                  <a:lnTo>
                    <a:pt x="15119" y="3456"/>
                  </a:lnTo>
                  <a:lnTo>
                    <a:pt x="15119" y="3456"/>
                  </a:lnTo>
                  <a:lnTo>
                    <a:pt x="15161" y="3455"/>
                  </a:lnTo>
                  <a:lnTo>
                    <a:pt x="15203" y="3452"/>
                  </a:lnTo>
                  <a:lnTo>
                    <a:pt x="15244" y="3448"/>
                  </a:lnTo>
                  <a:lnTo>
                    <a:pt x="15284" y="3440"/>
                  </a:lnTo>
                  <a:lnTo>
                    <a:pt x="15324" y="3431"/>
                  </a:lnTo>
                  <a:lnTo>
                    <a:pt x="15363" y="3420"/>
                  </a:lnTo>
                  <a:lnTo>
                    <a:pt x="15400" y="3407"/>
                  </a:lnTo>
                  <a:lnTo>
                    <a:pt x="15438" y="3392"/>
                  </a:lnTo>
                  <a:lnTo>
                    <a:pt x="15474" y="3375"/>
                  </a:lnTo>
                  <a:lnTo>
                    <a:pt x="15510" y="3357"/>
                  </a:lnTo>
                  <a:lnTo>
                    <a:pt x="15544" y="3336"/>
                  </a:lnTo>
                  <a:lnTo>
                    <a:pt x="15577" y="3314"/>
                  </a:lnTo>
                  <a:lnTo>
                    <a:pt x="15609" y="3290"/>
                  </a:lnTo>
                  <a:lnTo>
                    <a:pt x="15641" y="3265"/>
                  </a:lnTo>
                  <a:lnTo>
                    <a:pt x="15670" y="3238"/>
                  </a:lnTo>
                  <a:lnTo>
                    <a:pt x="15698" y="3208"/>
                  </a:lnTo>
                  <a:lnTo>
                    <a:pt x="15726" y="3178"/>
                  </a:lnTo>
                  <a:lnTo>
                    <a:pt x="15752" y="3145"/>
                  </a:lnTo>
                  <a:lnTo>
                    <a:pt x="15776" y="3111"/>
                  </a:lnTo>
                  <a:lnTo>
                    <a:pt x="15799" y="3076"/>
                  </a:lnTo>
                  <a:lnTo>
                    <a:pt x="15820" y="3038"/>
                  </a:lnTo>
                  <a:lnTo>
                    <a:pt x="15840" y="3000"/>
                  </a:lnTo>
                  <a:lnTo>
                    <a:pt x="15859" y="2960"/>
                  </a:lnTo>
                  <a:lnTo>
                    <a:pt x="15875" y="2918"/>
                  </a:lnTo>
                  <a:lnTo>
                    <a:pt x="15889" y="2875"/>
                  </a:lnTo>
                  <a:lnTo>
                    <a:pt x="15903" y="2830"/>
                  </a:lnTo>
                  <a:lnTo>
                    <a:pt x="15913" y="2783"/>
                  </a:lnTo>
                  <a:lnTo>
                    <a:pt x="15923" y="2736"/>
                  </a:lnTo>
                  <a:lnTo>
                    <a:pt x="15930" y="2687"/>
                  </a:lnTo>
                  <a:lnTo>
                    <a:pt x="15935" y="2638"/>
                  </a:lnTo>
                  <a:lnTo>
                    <a:pt x="15939" y="2585"/>
                  </a:lnTo>
                  <a:lnTo>
                    <a:pt x="15940" y="2533"/>
                  </a:lnTo>
                  <a:lnTo>
                    <a:pt x="15940" y="2533"/>
                  </a:lnTo>
                  <a:lnTo>
                    <a:pt x="15939" y="2480"/>
                  </a:lnTo>
                  <a:lnTo>
                    <a:pt x="15935" y="2429"/>
                  </a:lnTo>
                  <a:lnTo>
                    <a:pt x="15930" y="2380"/>
                  </a:lnTo>
                  <a:lnTo>
                    <a:pt x="15923" y="2331"/>
                  </a:lnTo>
                  <a:lnTo>
                    <a:pt x="15913" y="2284"/>
                  </a:lnTo>
                  <a:lnTo>
                    <a:pt x="15902" y="2238"/>
                  </a:lnTo>
                  <a:lnTo>
                    <a:pt x="15889" y="2193"/>
                  </a:lnTo>
                  <a:lnTo>
                    <a:pt x="15875" y="2150"/>
                  </a:lnTo>
                  <a:lnTo>
                    <a:pt x="15858" y="2108"/>
                  </a:lnTo>
                  <a:lnTo>
                    <a:pt x="15839" y="2068"/>
                  </a:lnTo>
                  <a:lnTo>
                    <a:pt x="15819" y="2029"/>
                  </a:lnTo>
                  <a:lnTo>
                    <a:pt x="15798" y="1992"/>
                  </a:lnTo>
                  <a:lnTo>
                    <a:pt x="15775" y="1957"/>
                  </a:lnTo>
                  <a:lnTo>
                    <a:pt x="15750" y="1922"/>
                  </a:lnTo>
                  <a:lnTo>
                    <a:pt x="15723" y="1890"/>
                  </a:lnTo>
                  <a:lnTo>
                    <a:pt x="15696" y="1859"/>
                  </a:lnTo>
                  <a:lnTo>
                    <a:pt x="15668" y="1830"/>
                  </a:lnTo>
                  <a:lnTo>
                    <a:pt x="15639" y="1801"/>
                  </a:lnTo>
                  <a:lnTo>
                    <a:pt x="15607" y="1776"/>
                  </a:lnTo>
                  <a:lnTo>
                    <a:pt x="15575" y="1752"/>
                  </a:lnTo>
                  <a:lnTo>
                    <a:pt x="15541" y="1730"/>
                  </a:lnTo>
                  <a:lnTo>
                    <a:pt x="15507" y="1709"/>
                  </a:lnTo>
                  <a:lnTo>
                    <a:pt x="15472" y="1690"/>
                  </a:lnTo>
                  <a:lnTo>
                    <a:pt x="15435" y="1673"/>
                  </a:lnTo>
                  <a:lnTo>
                    <a:pt x="15398" y="1659"/>
                  </a:lnTo>
                  <a:lnTo>
                    <a:pt x="15361" y="1645"/>
                  </a:lnTo>
                  <a:lnTo>
                    <a:pt x="15322" y="1635"/>
                  </a:lnTo>
                  <a:lnTo>
                    <a:pt x="15283" y="1625"/>
                  </a:lnTo>
                  <a:lnTo>
                    <a:pt x="15243" y="1618"/>
                  </a:lnTo>
                  <a:lnTo>
                    <a:pt x="15202" y="1613"/>
                  </a:lnTo>
                  <a:lnTo>
                    <a:pt x="15161" y="1609"/>
                  </a:lnTo>
                  <a:lnTo>
                    <a:pt x="15119" y="1608"/>
                  </a:lnTo>
                  <a:lnTo>
                    <a:pt x="15119" y="1608"/>
                  </a:lnTo>
                  <a:close/>
                  <a:moveTo>
                    <a:pt x="18374" y="4032"/>
                  </a:moveTo>
                  <a:lnTo>
                    <a:pt x="18374" y="4032"/>
                  </a:lnTo>
                  <a:lnTo>
                    <a:pt x="18333" y="4032"/>
                  </a:lnTo>
                  <a:lnTo>
                    <a:pt x="18292" y="4031"/>
                  </a:lnTo>
                  <a:lnTo>
                    <a:pt x="18252" y="4028"/>
                  </a:lnTo>
                  <a:lnTo>
                    <a:pt x="18212" y="4025"/>
                  </a:lnTo>
                  <a:lnTo>
                    <a:pt x="18173" y="4020"/>
                  </a:lnTo>
                  <a:lnTo>
                    <a:pt x="18134" y="4015"/>
                  </a:lnTo>
                  <a:lnTo>
                    <a:pt x="18095" y="4009"/>
                  </a:lnTo>
                  <a:lnTo>
                    <a:pt x="18057" y="4002"/>
                  </a:lnTo>
                  <a:lnTo>
                    <a:pt x="18019" y="3994"/>
                  </a:lnTo>
                  <a:lnTo>
                    <a:pt x="17982" y="3986"/>
                  </a:lnTo>
                  <a:lnTo>
                    <a:pt x="17945" y="3975"/>
                  </a:lnTo>
                  <a:lnTo>
                    <a:pt x="17908" y="3965"/>
                  </a:lnTo>
                  <a:lnTo>
                    <a:pt x="17873" y="3954"/>
                  </a:lnTo>
                  <a:lnTo>
                    <a:pt x="17837" y="3942"/>
                  </a:lnTo>
                  <a:lnTo>
                    <a:pt x="17801" y="3929"/>
                  </a:lnTo>
                  <a:lnTo>
                    <a:pt x="17767" y="3916"/>
                  </a:lnTo>
                  <a:lnTo>
                    <a:pt x="17733" y="3901"/>
                  </a:lnTo>
                  <a:lnTo>
                    <a:pt x="17700" y="3885"/>
                  </a:lnTo>
                  <a:lnTo>
                    <a:pt x="17666" y="3869"/>
                  </a:lnTo>
                  <a:lnTo>
                    <a:pt x="17633" y="3853"/>
                  </a:lnTo>
                  <a:lnTo>
                    <a:pt x="17601" y="3835"/>
                  </a:lnTo>
                  <a:lnTo>
                    <a:pt x="17569" y="3816"/>
                  </a:lnTo>
                  <a:lnTo>
                    <a:pt x="17538" y="3797"/>
                  </a:lnTo>
                  <a:lnTo>
                    <a:pt x="17508" y="3778"/>
                  </a:lnTo>
                  <a:lnTo>
                    <a:pt x="17478" y="3757"/>
                  </a:lnTo>
                  <a:lnTo>
                    <a:pt x="17449" y="3736"/>
                  </a:lnTo>
                  <a:lnTo>
                    <a:pt x="17420" y="3714"/>
                  </a:lnTo>
                  <a:lnTo>
                    <a:pt x="17391" y="3692"/>
                  </a:lnTo>
                  <a:lnTo>
                    <a:pt x="17364" y="3669"/>
                  </a:lnTo>
                  <a:lnTo>
                    <a:pt x="17337" y="3645"/>
                  </a:lnTo>
                  <a:lnTo>
                    <a:pt x="17310" y="3621"/>
                  </a:lnTo>
                  <a:lnTo>
                    <a:pt x="17285" y="3596"/>
                  </a:lnTo>
                  <a:lnTo>
                    <a:pt x="17260" y="3570"/>
                  </a:lnTo>
                  <a:lnTo>
                    <a:pt x="17236" y="3544"/>
                  </a:lnTo>
                  <a:lnTo>
                    <a:pt x="17212" y="3517"/>
                  </a:lnTo>
                  <a:lnTo>
                    <a:pt x="17189" y="3490"/>
                  </a:lnTo>
                  <a:lnTo>
                    <a:pt x="17166" y="3462"/>
                  </a:lnTo>
                  <a:lnTo>
                    <a:pt x="17145" y="3434"/>
                  </a:lnTo>
                  <a:lnTo>
                    <a:pt x="17124" y="3405"/>
                  </a:lnTo>
                  <a:lnTo>
                    <a:pt x="17103" y="3375"/>
                  </a:lnTo>
                  <a:lnTo>
                    <a:pt x="17084" y="3345"/>
                  </a:lnTo>
                  <a:lnTo>
                    <a:pt x="17065" y="3314"/>
                  </a:lnTo>
                  <a:lnTo>
                    <a:pt x="17046" y="3284"/>
                  </a:lnTo>
                  <a:lnTo>
                    <a:pt x="17029" y="3252"/>
                  </a:lnTo>
                  <a:lnTo>
                    <a:pt x="17013" y="3221"/>
                  </a:lnTo>
                  <a:lnTo>
                    <a:pt x="16997" y="3188"/>
                  </a:lnTo>
                  <a:lnTo>
                    <a:pt x="16981" y="3156"/>
                  </a:lnTo>
                  <a:lnTo>
                    <a:pt x="16967" y="3122"/>
                  </a:lnTo>
                  <a:lnTo>
                    <a:pt x="16954" y="3089"/>
                  </a:lnTo>
                  <a:lnTo>
                    <a:pt x="16941" y="3055"/>
                  </a:lnTo>
                  <a:lnTo>
                    <a:pt x="16929" y="3021"/>
                  </a:lnTo>
                  <a:lnTo>
                    <a:pt x="16918" y="2986"/>
                  </a:lnTo>
                  <a:lnTo>
                    <a:pt x="16908" y="2950"/>
                  </a:lnTo>
                  <a:lnTo>
                    <a:pt x="16898" y="2915"/>
                  </a:lnTo>
                  <a:lnTo>
                    <a:pt x="16890" y="2879"/>
                  </a:lnTo>
                  <a:lnTo>
                    <a:pt x="16881" y="2843"/>
                  </a:lnTo>
                  <a:lnTo>
                    <a:pt x="16875" y="2807"/>
                  </a:lnTo>
                  <a:lnTo>
                    <a:pt x="16869" y="2770"/>
                  </a:lnTo>
                  <a:lnTo>
                    <a:pt x="16864" y="2733"/>
                  </a:lnTo>
                  <a:lnTo>
                    <a:pt x="16859" y="2695"/>
                  </a:lnTo>
                  <a:lnTo>
                    <a:pt x="16856" y="2659"/>
                  </a:lnTo>
                  <a:lnTo>
                    <a:pt x="16854" y="2620"/>
                  </a:lnTo>
                  <a:lnTo>
                    <a:pt x="16853" y="2582"/>
                  </a:lnTo>
                  <a:lnTo>
                    <a:pt x="16852" y="2544"/>
                  </a:lnTo>
                  <a:lnTo>
                    <a:pt x="16852" y="2544"/>
                  </a:lnTo>
                  <a:lnTo>
                    <a:pt x="16853" y="2505"/>
                  </a:lnTo>
                  <a:lnTo>
                    <a:pt x="16854" y="2467"/>
                  </a:lnTo>
                  <a:lnTo>
                    <a:pt x="16856" y="2429"/>
                  </a:lnTo>
                  <a:lnTo>
                    <a:pt x="16859" y="2391"/>
                  </a:lnTo>
                  <a:lnTo>
                    <a:pt x="16864" y="2353"/>
                  </a:lnTo>
                  <a:lnTo>
                    <a:pt x="16869" y="2316"/>
                  </a:lnTo>
                  <a:lnTo>
                    <a:pt x="16875" y="2279"/>
                  </a:lnTo>
                  <a:lnTo>
                    <a:pt x="16882" y="2242"/>
                  </a:lnTo>
                  <a:lnTo>
                    <a:pt x="16890" y="2205"/>
                  </a:lnTo>
                  <a:lnTo>
                    <a:pt x="16898" y="2170"/>
                  </a:lnTo>
                  <a:lnTo>
                    <a:pt x="16908" y="2134"/>
                  </a:lnTo>
                  <a:lnTo>
                    <a:pt x="16918" y="2098"/>
                  </a:lnTo>
                  <a:lnTo>
                    <a:pt x="16930" y="2063"/>
                  </a:lnTo>
                  <a:lnTo>
                    <a:pt x="16941" y="2028"/>
                  </a:lnTo>
                  <a:lnTo>
                    <a:pt x="16955" y="1994"/>
                  </a:lnTo>
                  <a:lnTo>
                    <a:pt x="16968" y="1960"/>
                  </a:lnTo>
                  <a:lnTo>
                    <a:pt x="16982" y="1926"/>
                  </a:lnTo>
                  <a:lnTo>
                    <a:pt x="16998" y="1894"/>
                  </a:lnTo>
                  <a:lnTo>
                    <a:pt x="17014" y="1861"/>
                  </a:lnTo>
                  <a:lnTo>
                    <a:pt x="17030" y="1829"/>
                  </a:lnTo>
                  <a:lnTo>
                    <a:pt x="17048" y="1797"/>
                  </a:lnTo>
                  <a:lnTo>
                    <a:pt x="17066" y="1766"/>
                  </a:lnTo>
                  <a:lnTo>
                    <a:pt x="17085" y="1734"/>
                  </a:lnTo>
                  <a:lnTo>
                    <a:pt x="17105" y="1705"/>
                  </a:lnTo>
                  <a:lnTo>
                    <a:pt x="17126" y="1674"/>
                  </a:lnTo>
                  <a:lnTo>
                    <a:pt x="17147" y="1645"/>
                  </a:lnTo>
                  <a:lnTo>
                    <a:pt x="17169" y="1617"/>
                  </a:lnTo>
                  <a:lnTo>
                    <a:pt x="17191" y="1588"/>
                  </a:lnTo>
                  <a:lnTo>
                    <a:pt x="17215" y="1561"/>
                  </a:lnTo>
                  <a:lnTo>
                    <a:pt x="17238" y="1534"/>
                  </a:lnTo>
                  <a:lnTo>
                    <a:pt x="17263" y="1508"/>
                  </a:lnTo>
                  <a:lnTo>
                    <a:pt x="17288" y="1481"/>
                  </a:lnTo>
                  <a:lnTo>
                    <a:pt x="17315" y="1456"/>
                  </a:lnTo>
                  <a:lnTo>
                    <a:pt x="17341" y="1431"/>
                  </a:lnTo>
                  <a:lnTo>
                    <a:pt x="17368" y="1407"/>
                  </a:lnTo>
                  <a:lnTo>
                    <a:pt x="17395" y="1384"/>
                  </a:lnTo>
                  <a:lnTo>
                    <a:pt x="17424" y="1361"/>
                  </a:lnTo>
                  <a:lnTo>
                    <a:pt x="17453" y="1339"/>
                  </a:lnTo>
                  <a:lnTo>
                    <a:pt x="17482" y="1318"/>
                  </a:lnTo>
                  <a:lnTo>
                    <a:pt x="17513" y="1297"/>
                  </a:lnTo>
                  <a:lnTo>
                    <a:pt x="17543" y="1277"/>
                  </a:lnTo>
                  <a:lnTo>
                    <a:pt x="17575" y="1258"/>
                  </a:lnTo>
                  <a:lnTo>
                    <a:pt x="17606" y="1239"/>
                  </a:lnTo>
                  <a:lnTo>
                    <a:pt x="17639" y="1221"/>
                  </a:lnTo>
                  <a:lnTo>
                    <a:pt x="17672" y="1204"/>
                  </a:lnTo>
                  <a:lnTo>
                    <a:pt x="17705" y="1188"/>
                  </a:lnTo>
                  <a:lnTo>
                    <a:pt x="17739" y="1172"/>
                  </a:lnTo>
                  <a:lnTo>
                    <a:pt x="17774" y="1157"/>
                  </a:lnTo>
                  <a:lnTo>
                    <a:pt x="17809" y="1144"/>
                  </a:lnTo>
                  <a:lnTo>
                    <a:pt x="17844" y="1130"/>
                  </a:lnTo>
                  <a:lnTo>
                    <a:pt x="17880" y="1118"/>
                  </a:lnTo>
                  <a:lnTo>
                    <a:pt x="17916" y="1107"/>
                  </a:lnTo>
                  <a:lnTo>
                    <a:pt x="17953" y="1095"/>
                  </a:lnTo>
                  <a:lnTo>
                    <a:pt x="17990" y="1086"/>
                  </a:lnTo>
                  <a:lnTo>
                    <a:pt x="18028" y="1078"/>
                  </a:lnTo>
                  <a:lnTo>
                    <a:pt x="18066" y="1069"/>
                  </a:lnTo>
                  <a:lnTo>
                    <a:pt x="18104" y="1062"/>
                  </a:lnTo>
                  <a:lnTo>
                    <a:pt x="18143" y="1055"/>
                  </a:lnTo>
                  <a:lnTo>
                    <a:pt x="18182" y="1050"/>
                  </a:lnTo>
                  <a:lnTo>
                    <a:pt x="18222" y="1046"/>
                  </a:lnTo>
                  <a:lnTo>
                    <a:pt x="18262" y="1043"/>
                  </a:lnTo>
                  <a:lnTo>
                    <a:pt x="18303" y="1040"/>
                  </a:lnTo>
                  <a:lnTo>
                    <a:pt x="18344" y="1039"/>
                  </a:lnTo>
                  <a:lnTo>
                    <a:pt x="18384" y="1039"/>
                  </a:lnTo>
                  <a:lnTo>
                    <a:pt x="18384" y="1039"/>
                  </a:lnTo>
                  <a:lnTo>
                    <a:pt x="18425" y="1039"/>
                  </a:lnTo>
                  <a:lnTo>
                    <a:pt x="18466" y="1040"/>
                  </a:lnTo>
                  <a:lnTo>
                    <a:pt x="18506" y="1043"/>
                  </a:lnTo>
                  <a:lnTo>
                    <a:pt x="18547" y="1046"/>
                  </a:lnTo>
                  <a:lnTo>
                    <a:pt x="18586" y="1050"/>
                  </a:lnTo>
                  <a:lnTo>
                    <a:pt x="18626" y="1055"/>
                  </a:lnTo>
                  <a:lnTo>
                    <a:pt x="18665" y="1062"/>
                  </a:lnTo>
                  <a:lnTo>
                    <a:pt x="18702" y="1069"/>
                  </a:lnTo>
                  <a:lnTo>
                    <a:pt x="18741" y="1076"/>
                  </a:lnTo>
                  <a:lnTo>
                    <a:pt x="18778" y="1085"/>
                  </a:lnTo>
                  <a:lnTo>
                    <a:pt x="18816" y="1095"/>
                  </a:lnTo>
                  <a:lnTo>
                    <a:pt x="18852" y="1106"/>
                  </a:lnTo>
                  <a:lnTo>
                    <a:pt x="18888" y="1116"/>
                  </a:lnTo>
                  <a:lnTo>
                    <a:pt x="18924" y="1129"/>
                  </a:lnTo>
                  <a:lnTo>
                    <a:pt x="18959" y="1142"/>
                  </a:lnTo>
                  <a:lnTo>
                    <a:pt x="18994" y="1155"/>
                  </a:lnTo>
                  <a:lnTo>
                    <a:pt x="19028" y="1170"/>
                  </a:lnTo>
                  <a:lnTo>
                    <a:pt x="19062" y="1186"/>
                  </a:lnTo>
                  <a:lnTo>
                    <a:pt x="19096" y="1201"/>
                  </a:lnTo>
                  <a:lnTo>
                    <a:pt x="19128" y="1218"/>
                  </a:lnTo>
                  <a:lnTo>
                    <a:pt x="19161" y="1236"/>
                  </a:lnTo>
                  <a:lnTo>
                    <a:pt x="19192" y="1255"/>
                  </a:lnTo>
                  <a:lnTo>
                    <a:pt x="19224" y="1274"/>
                  </a:lnTo>
                  <a:lnTo>
                    <a:pt x="19254" y="1294"/>
                  </a:lnTo>
                  <a:lnTo>
                    <a:pt x="19284" y="1314"/>
                  </a:lnTo>
                  <a:lnTo>
                    <a:pt x="19314" y="1335"/>
                  </a:lnTo>
                  <a:lnTo>
                    <a:pt x="19342" y="1357"/>
                  </a:lnTo>
                  <a:lnTo>
                    <a:pt x="19370" y="1380"/>
                  </a:lnTo>
                  <a:lnTo>
                    <a:pt x="19399" y="1403"/>
                  </a:lnTo>
                  <a:lnTo>
                    <a:pt x="19426" y="1426"/>
                  </a:lnTo>
                  <a:lnTo>
                    <a:pt x="19452" y="1451"/>
                  </a:lnTo>
                  <a:lnTo>
                    <a:pt x="19477" y="1476"/>
                  </a:lnTo>
                  <a:lnTo>
                    <a:pt x="19503" y="1501"/>
                  </a:lnTo>
                  <a:lnTo>
                    <a:pt x="19528" y="1528"/>
                  </a:lnTo>
                  <a:lnTo>
                    <a:pt x="19551" y="1555"/>
                  </a:lnTo>
                  <a:lnTo>
                    <a:pt x="19574" y="1582"/>
                  </a:lnTo>
                  <a:lnTo>
                    <a:pt x="19597" y="1609"/>
                  </a:lnTo>
                  <a:lnTo>
                    <a:pt x="19619" y="1638"/>
                  </a:lnTo>
                  <a:lnTo>
                    <a:pt x="19640" y="1667"/>
                  </a:lnTo>
                  <a:lnTo>
                    <a:pt x="19660" y="1697"/>
                  </a:lnTo>
                  <a:lnTo>
                    <a:pt x="19680" y="1727"/>
                  </a:lnTo>
                  <a:lnTo>
                    <a:pt x="19699" y="1757"/>
                  </a:lnTo>
                  <a:lnTo>
                    <a:pt x="19717" y="1789"/>
                  </a:lnTo>
                  <a:lnTo>
                    <a:pt x="19734" y="1820"/>
                  </a:lnTo>
                  <a:lnTo>
                    <a:pt x="19751" y="1852"/>
                  </a:lnTo>
                  <a:lnTo>
                    <a:pt x="19767" y="1884"/>
                  </a:lnTo>
                  <a:lnTo>
                    <a:pt x="19782" y="1918"/>
                  </a:lnTo>
                  <a:lnTo>
                    <a:pt x="19796" y="1950"/>
                  </a:lnTo>
                  <a:lnTo>
                    <a:pt x="19810" y="1984"/>
                  </a:lnTo>
                  <a:lnTo>
                    <a:pt x="19822" y="2019"/>
                  </a:lnTo>
                  <a:lnTo>
                    <a:pt x="19834" y="2053"/>
                  </a:lnTo>
                  <a:lnTo>
                    <a:pt x="19846" y="2088"/>
                  </a:lnTo>
                  <a:lnTo>
                    <a:pt x="19856" y="2124"/>
                  </a:lnTo>
                  <a:lnTo>
                    <a:pt x="19865" y="2159"/>
                  </a:lnTo>
                  <a:lnTo>
                    <a:pt x="19874" y="2195"/>
                  </a:lnTo>
                  <a:lnTo>
                    <a:pt x="19881" y="2232"/>
                  </a:lnTo>
                  <a:lnTo>
                    <a:pt x="19889" y="2268"/>
                  </a:lnTo>
                  <a:lnTo>
                    <a:pt x="19895" y="2305"/>
                  </a:lnTo>
                  <a:lnTo>
                    <a:pt x="19899" y="2342"/>
                  </a:lnTo>
                  <a:lnTo>
                    <a:pt x="19903" y="2380"/>
                  </a:lnTo>
                  <a:lnTo>
                    <a:pt x="19906" y="2417"/>
                  </a:lnTo>
                  <a:lnTo>
                    <a:pt x="19910" y="2456"/>
                  </a:lnTo>
                  <a:lnTo>
                    <a:pt x="19911" y="2494"/>
                  </a:lnTo>
                  <a:lnTo>
                    <a:pt x="19911" y="2533"/>
                  </a:lnTo>
                  <a:lnTo>
                    <a:pt x="19911" y="2533"/>
                  </a:lnTo>
                  <a:lnTo>
                    <a:pt x="19911" y="2572"/>
                  </a:lnTo>
                  <a:lnTo>
                    <a:pt x="19910" y="2609"/>
                  </a:lnTo>
                  <a:lnTo>
                    <a:pt x="19906" y="2647"/>
                  </a:lnTo>
                  <a:lnTo>
                    <a:pt x="19903" y="2685"/>
                  </a:lnTo>
                  <a:lnTo>
                    <a:pt x="19899" y="2723"/>
                  </a:lnTo>
                  <a:lnTo>
                    <a:pt x="19894" y="2759"/>
                  </a:lnTo>
                  <a:lnTo>
                    <a:pt x="19889" y="2796"/>
                  </a:lnTo>
                  <a:lnTo>
                    <a:pt x="19881" y="2833"/>
                  </a:lnTo>
                  <a:lnTo>
                    <a:pt x="19874" y="2870"/>
                  </a:lnTo>
                  <a:lnTo>
                    <a:pt x="19864" y="2905"/>
                  </a:lnTo>
                  <a:lnTo>
                    <a:pt x="19855" y="2941"/>
                  </a:lnTo>
                  <a:lnTo>
                    <a:pt x="19846" y="2975"/>
                  </a:lnTo>
                  <a:lnTo>
                    <a:pt x="19834" y="3011"/>
                  </a:lnTo>
                  <a:lnTo>
                    <a:pt x="19821" y="3046"/>
                  </a:lnTo>
                  <a:lnTo>
                    <a:pt x="19809" y="3079"/>
                  </a:lnTo>
                  <a:lnTo>
                    <a:pt x="19795" y="3113"/>
                  </a:lnTo>
                  <a:lnTo>
                    <a:pt x="19780" y="3146"/>
                  </a:lnTo>
                  <a:lnTo>
                    <a:pt x="19766" y="3180"/>
                  </a:lnTo>
                  <a:lnTo>
                    <a:pt x="19750" y="3213"/>
                  </a:lnTo>
                  <a:lnTo>
                    <a:pt x="19733" y="3244"/>
                  </a:lnTo>
                  <a:lnTo>
                    <a:pt x="19715" y="3276"/>
                  </a:lnTo>
                  <a:lnTo>
                    <a:pt x="19697" y="3307"/>
                  </a:lnTo>
                  <a:lnTo>
                    <a:pt x="19678" y="3337"/>
                  </a:lnTo>
                  <a:lnTo>
                    <a:pt x="19658" y="3368"/>
                  </a:lnTo>
                  <a:lnTo>
                    <a:pt x="19638" y="3397"/>
                  </a:lnTo>
                  <a:lnTo>
                    <a:pt x="19616" y="3427"/>
                  </a:lnTo>
                  <a:lnTo>
                    <a:pt x="19594" y="3455"/>
                  </a:lnTo>
                  <a:lnTo>
                    <a:pt x="19572" y="3483"/>
                  </a:lnTo>
                  <a:lnTo>
                    <a:pt x="19549" y="3512"/>
                  </a:lnTo>
                  <a:lnTo>
                    <a:pt x="19525" y="3538"/>
                  </a:lnTo>
                  <a:lnTo>
                    <a:pt x="19499" y="3564"/>
                  </a:lnTo>
                  <a:lnTo>
                    <a:pt x="19474" y="3590"/>
                  </a:lnTo>
                  <a:lnTo>
                    <a:pt x="19448" y="3615"/>
                  </a:lnTo>
                  <a:lnTo>
                    <a:pt x="19422" y="3641"/>
                  </a:lnTo>
                  <a:lnTo>
                    <a:pt x="19395" y="3664"/>
                  </a:lnTo>
                  <a:lnTo>
                    <a:pt x="19366" y="3688"/>
                  </a:lnTo>
                  <a:lnTo>
                    <a:pt x="19338" y="3710"/>
                  </a:lnTo>
                  <a:lnTo>
                    <a:pt x="19310" y="3732"/>
                  </a:lnTo>
                  <a:lnTo>
                    <a:pt x="19279" y="3754"/>
                  </a:lnTo>
                  <a:lnTo>
                    <a:pt x="19249" y="3774"/>
                  </a:lnTo>
                  <a:lnTo>
                    <a:pt x="19218" y="3794"/>
                  </a:lnTo>
                  <a:lnTo>
                    <a:pt x="19187" y="3814"/>
                  </a:lnTo>
                  <a:lnTo>
                    <a:pt x="19155" y="3832"/>
                  </a:lnTo>
                  <a:lnTo>
                    <a:pt x="19123" y="3849"/>
                  </a:lnTo>
                  <a:lnTo>
                    <a:pt x="19089" y="3867"/>
                  </a:lnTo>
                  <a:lnTo>
                    <a:pt x="19056" y="3883"/>
                  </a:lnTo>
                  <a:lnTo>
                    <a:pt x="19022" y="3899"/>
                  </a:lnTo>
                  <a:lnTo>
                    <a:pt x="18988" y="3913"/>
                  </a:lnTo>
                  <a:lnTo>
                    <a:pt x="18952" y="3927"/>
                  </a:lnTo>
                  <a:lnTo>
                    <a:pt x="18916" y="3941"/>
                  </a:lnTo>
                  <a:lnTo>
                    <a:pt x="18881" y="3953"/>
                  </a:lnTo>
                  <a:lnTo>
                    <a:pt x="18844" y="3965"/>
                  </a:lnTo>
                  <a:lnTo>
                    <a:pt x="18807" y="3975"/>
                  </a:lnTo>
                  <a:lnTo>
                    <a:pt x="18769" y="3985"/>
                  </a:lnTo>
                  <a:lnTo>
                    <a:pt x="18732" y="3993"/>
                  </a:lnTo>
                  <a:lnTo>
                    <a:pt x="18694" y="4002"/>
                  </a:lnTo>
                  <a:lnTo>
                    <a:pt x="18655" y="4009"/>
                  </a:lnTo>
                  <a:lnTo>
                    <a:pt x="18616" y="4015"/>
                  </a:lnTo>
                  <a:lnTo>
                    <a:pt x="18576" y="4020"/>
                  </a:lnTo>
                  <a:lnTo>
                    <a:pt x="18537" y="4025"/>
                  </a:lnTo>
                  <a:lnTo>
                    <a:pt x="18497" y="4028"/>
                  </a:lnTo>
                  <a:lnTo>
                    <a:pt x="18456" y="4031"/>
                  </a:lnTo>
                  <a:lnTo>
                    <a:pt x="18415" y="4032"/>
                  </a:lnTo>
                  <a:lnTo>
                    <a:pt x="18374" y="4032"/>
                  </a:lnTo>
                  <a:lnTo>
                    <a:pt x="18374" y="4032"/>
                  </a:lnTo>
                  <a:close/>
                  <a:moveTo>
                    <a:pt x="18374" y="1614"/>
                  </a:moveTo>
                  <a:lnTo>
                    <a:pt x="18374" y="1614"/>
                  </a:lnTo>
                  <a:lnTo>
                    <a:pt x="18325" y="1615"/>
                  </a:lnTo>
                  <a:lnTo>
                    <a:pt x="18277" y="1619"/>
                  </a:lnTo>
                  <a:lnTo>
                    <a:pt x="18230" y="1624"/>
                  </a:lnTo>
                  <a:lnTo>
                    <a:pt x="18185" y="1633"/>
                  </a:lnTo>
                  <a:lnTo>
                    <a:pt x="18141" y="1643"/>
                  </a:lnTo>
                  <a:lnTo>
                    <a:pt x="18098" y="1656"/>
                  </a:lnTo>
                  <a:lnTo>
                    <a:pt x="18056" y="1669"/>
                  </a:lnTo>
                  <a:lnTo>
                    <a:pt x="18016" y="1686"/>
                  </a:lnTo>
                  <a:lnTo>
                    <a:pt x="17978" y="1705"/>
                  </a:lnTo>
                  <a:lnTo>
                    <a:pt x="17940" y="1725"/>
                  </a:lnTo>
                  <a:lnTo>
                    <a:pt x="17903" y="1747"/>
                  </a:lnTo>
                  <a:lnTo>
                    <a:pt x="17868" y="1771"/>
                  </a:lnTo>
                  <a:lnTo>
                    <a:pt x="17835" y="1797"/>
                  </a:lnTo>
                  <a:lnTo>
                    <a:pt x="17803" y="1825"/>
                  </a:lnTo>
                  <a:lnTo>
                    <a:pt x="17773" y="1853"/>
                  </a:lnTo>
                  <a:lnTo>
                    <a:pt x="17744" y="1883"/>
                  </a:lnTo>
                  <a:lnTo>
                    <a:pt x="17716" y="1916"/>
                  </a:lnTo>
                  <a:lnTo>
                    <a:pt x="17691" y="1949"/>
                  </a:lnTo>
                  <a:lnTo>
                    <a:pt x="17666" y="1984"/>
                  </a:lnTo>
                  <a:lnTo>
                    <a:pt x="17644" y="2020"/>
                  </a:lnTo>
                  <a:lnTo>
                    <a:pt x="17623" y="2057"/>
                  </a:lnTo>
                  <a:lnTo>
                    <a:pt x="17604" y="2095"/>
                  </a:lnTo>
                  <a:lnTo>
                    <a:pt x="17586" y="2135"/>
                  </a:lnTo>
                  <a:lnTo>
                    <a:pt x="17571" y="2176"/>
                  </a:lnTo>
                  <a:lnTo>
                    <a:pt x="17556" y="2218"/>
                  </a:lnTo>
                  <a:lnTo>
                    <a:pt x="17544" y="2260"/>
                  </a:lnTo>
                  <a:lnTo>
                    <a:pt x="17534" y="2304"/>
                  </a:lnTo>
                  <a:lnTo>
                    <a:pt x="17524" y="2348"/>
                  </a:lnTo>
                  <a:lnTo>
                    <a:pt x="17518" y="2393"/>
                  </a:lnTo>
                  <a:lnTo>
                    <a:pt x="17513" y="2439"/>
                  </a:lnTo>
                  <a:lnTo>
                    <a:pt x="17511" y="2486"/>
                  </a:lnTo>
                  <a:lnTo>
                    <a:pt x="17510" y="2533"/>
                  </a:lnTo>
                  <a:lnTo>
                    <a:pt x="17510" y="2533"/>
                  </a:lnTo>
                  <a:lnTo>
                    <a:pt x="17511" y="2580"/>
                  </a:lnTo>
                  <a:lnTo>
                    <a:pt x="17514" y="2627"/>
                  </a:lnTo>
                  <a:lnTo>
                    <a:pt x="17519" y="2673"/>
                  </a:lnTo>
                  <a:lnTo>
                    <a:pt x="17526" y="2719"/>
                  </a:lnTo>
                  <a:lnTo>
                    <a:pt x="17535" y="2765"/>
                  </a:lnTo>
                  <a:lnTo>
                    <a:pt x="17546" y="2809"/>
                  </a:lnTo>
                  <a:lnTo>
                    <a:pt x="17559" y="2852"/>
                  </a:lnTo>
                  <a:lnTo>
                    <a:pt x="17574" y="2894"/>
                  </a:lnTo>
                  <a:lnTo>
                    <a:pt x="17590" y="2935"/>
                  </a:lnTo>
                  <a:lnTo>
                    <a:pt x="17609" y="2974"/>
                  </a:lnTo>
                  <a:lnTo>
                    <a:pt x="17629" y="3013"/>
                  </a:lnTo>
                  <a:lnTo>
                    <a:pt x="17651" y="3051"/>
                  </a:lnTo>
                  <a:lnTo>
                    <a:pt x="17674" y="3088"/>
                  </a:lnTo>
                  <a:lnTo>
                    <a:pt x="17700" y="3122"/>
                  </a:lnTo>
                  <a:lnTo>
                    <a:pt x="17727" y="3157"/>
                  </a:lnTo>
                  <a:lnTo>
                    <a:pt x="17755" y="3188"/>
                  </a:lnTo>
                  <a:lnTo>
                    <a:pt x="17785" y="3220"/>
                  </a:lnTo>
                  <a:lnTo>
                    <a:pt x="17816" y="3249"/>
                  </a:lnTo>
                  <a:lnTo>
                    <a:pt x="17848" y="3277"/>
                  </a:lnTo>
                  <a:lnTo>
                    <a:pt x="17883" y="3303"/>
                  </a:lnTo>
                  <a:lnTo>
                    <a:pt x="17918" y="3327"/>
                  </a:lnTo>
                  <a:lnTo>
                    <a:pt x="17954" y="3349"/>
                  </a:lnTo>
                  <a:lnTo>
                    <a:pt x="17992" y="3370"/>
                  </a:lnTo>
                  <a:lnTo>
                    <a:pt x="18032" y="3389"/>
                  </a:lnTo>
                  <a:lnTo>
                    <a:pt x="18072" y="3406"/>
                  </a:lnTo>
                  <a:lnTo>
                    <a:pt x="18114" y="3420"/>
                  </a:lnTo>
                  <a:lnTo>
                    <a:pt x="18156" y="3433"/>
                  </a:lnTo>
                  <a:lnTo>
                    <a:pt x="18200" y="3442"/>
                  </a:lnTo>
                  <a:lnTo>
                    <a:pt x="18245" y="3451"/>
                  </a:lnTo>
                  <a:lnTo>
                    <a:pt x="18290" y="3457"/>
                  </a:lnTo>
                  <a:lnTo>
                    <a:pt x="18337" y="3460"/>
                  </a:lnTo>
                  <a:lnTo>
                    <a:pt x="18384" y="3462"/>
                  </a:lnTo>
                  <a:lnTo>
                    <a:pt x="18384" y="3462"/>
                  </a:lnTo>
                  <a:lnTo>
                    <a:pt x="18434" y="3460"/>
                  </a:lnTo>
                  <a:lnTo>
                    <a:pt x="18482" y="3457"/>
                  </a:lnTo>
                  <a:lnTo>
                    <a:pt x="18529" y="3451"/>
                  </a:lnTo>
                  <a:lnTo>
                    <a:pt x="18574" y="3443"/>
                  </a:lnTo>
                  <a:lnTo>
                    <a:pt x="18619" y="3433"/>
                  </a:lnTo>
                  <a:lnTo>
                    <a:pt x="18662" y="3420"/>
                  </a:lnTo>
                  <a:lnTo>
                    <a:pt x="18704" y="3406"/>
                  </a:lnTo>
                  <a:lnTo>
                    <a:pt x="18744" y="3390"/>
                  </a:lnTo>
                  <a:lnTo>
                    <a:pt x="18784" y="3371"/>
                  </a:lnTo>
                  <a:lnTo>
                    <a:pt x="18822" y="3351"/>
                  </a:lnTo>
                  <a:lnTo>
                    <a:pt x="18859" y="3328"/>
                  </a:lnTo>
                  <a:lnTo>
                    <a:pt x="18893" y="3305"/>
                  </a:lnTo>
                  <a:lnTo>
                    <a:pt x="18927" y="3279"/>
                  </a:lnTo>
                  <a:lnTo>
                    <a:pt x="18959" y="3251"/>
                  </a:lnTo>
                  <a:lnTo>
                    <a:pt x="18990" y="3223"/>
                  </a:lnTo>
                  <a:lnTo>
                    <a:pt x="19019" y="3193"/>
                  </a:lnTo>
                  <a:lnTo>
                    <a:pt x="19046" y="3160"/>
                  </a:lnTo>
                  <a:lnTo>
                    <a:pt x="19071" y="3127"/>
                  </a:lnTo>
                  <a:lnTo>
                    <a:pt x="19097" y="3092"/>
                  </a:lnTo>
                  <a:lnTo>
                    <a:pt x="19119" y="3056"/>
                  </a:lnTo>
                  <a:lnTo>
                    <a:pt x="19140" y="3020"/>
                  </a:lnTo>
                  <a:lnTo>
                    <a:pt x="19160" y="2981"/>
                  </a:lnTo>
                  <a:lnTo>
                    <a:pt x="19176" y="2941"/>
                  </a:lnTo>
                  <a:lnTo>
                    <a:pt x="19193" y="2901"/>
                  </a:lnTo>
                  <a:lnTo>
                    <a:pt x="19207" y="2859"/>
                  </a:lnTo>
                  <a:lnTo>
                    <a:pt x="19219" y="2816"/>
                  </a:lnTo>
                  <a:lnTo>
                    <a:pt x="19230" y="2773"/>
                  </a:lnTo>
                  <a:lnTo>
                    <a:pt x="19238" y="2729"/>
                  </a:lnTo>
                  <a:lnTo>
                    <a:pt x="19245" y="2684"/>
                  </a:lnTo>
                  <a:lnTo>
                    <a:pt x="19250" y="2638"/>
                  </a:lnTo>
                  <a:lnTo>
                    <a:pt x="19253" y="2591"/>
                  </a:lnTo>
                  <a:lnTo>
                    <a:pt x="19254" y="2544"/>
                  </a:lnTo>
                  <a:lnTo>
                    <a:pt x="19254" y="2544"/>
                  </a:lnTo>
                  <a:lnTo>
                    <a:pt x="19253" y="2496"/>
                  </a:lnTo>
                  <a:lnTo>
                    <a:pt x="19250" y="2449"/>
                  </a:lnTo>
                  <a:lnTo>
                    <a:pt x="19245" y="2403"/>
                  </a:lnTo>
                  <a:lnTo>
                    <a:pt x="19237" y="2358"/>
                  </a:lnTo>
                  <a:lnTo>
                    <a:pt x="19228" y="2312"/>
                  </a:lnTo>
                  <a:lnTo>
                    <a:pt x="19216" y="2268"/>
                  </a:lnTo>
                  <a:lnTo>
                    <a:pt x="19204" y="2225"/>
                  </a:lnTo>
                  <a:lnTo>
                    <a:pt x="19189" y="2183"/>
                  </a:lnTo>
                  <a:lnTo>
                    <a:pt x="19172" y="2141"/>
                  </a:lnTo>
                  <a:lnTo>
                    <a:pt x="19153" y="2102"/>
                  </a:lnTo>
                  <a:lnTo>
                    <a:pt x="19133" y="2063"/>
                  </a:lnTo>
                  <a:lnTo>
                    <a:pt x="19111" y="2025"/>
                  </a:lnTo>
                  <a:lnTo>
                    <a:pt x="19087" y="1988"/>
                  </a:lnTo>
                  <a:lnTo>
                    <a:pt x="19062" y="1954"/>
                  </a:lnTo>
                  <a:lnTo>
                    <a:pt x="19036" y="1919"/>
                  </a:lnTo>
                  <a:lnTo>
                    <a:pt x="19007" y="1887"/>
                  </a:lnTo>
                  <a:lnTo>
                    <a:pt x="18977" y="1856"/>
                  </a:lnTo>
                  <a:lnTo>
                    <a:pt x="18946" y="1827"/>
                  </a:lnTo>
                  <a:lnTo>
                    <a:pt x="18913" y="1799"/>
                  </a:lnTo>
                  <a:lnTo>
                    <a:pt x="18878" y="1773"/>
                  </a:lnTo>
                  <a:lnTo>
                    <a:pt x="18843" y="1749"/>
                  </a:lnTo>
                  <a:lnTo>
                    <a:pt x="18806" y="1727"/>
                  </a:lnTo>
                  <a:lnTo>
                    <a:pt x="18768" y="1706"/>
                  </a:lnTo>
                  <a:lnTo>
                    <a:pt x="18728" y="1687"/>
                  </a:lnTo>
                  <a:lnTo>
                    <a:pt x="18688" y="1670"/>
                  </a:lnTo>
                  <a:lnTo>
                    <a:pt x="18647" y="1656"/>
                  </a:lnTo>
                  <a:lnTo>
                    <a:pt x="18604" y="1643"/>
                  </a:lnTo>
                  <a:lnTo>
                    <a:pt x="18560" y="1633"/>
                  </a:lnTo>
                  <a:lnTo>
                    <a:pt x="18515" y="1624"/>
                  </a:lnTo>
                  <a:lnTo>
                    <a:pt x="18468" y="1619"/>
                  </a:lnTo>
                  <a:lnTo>
                    <a:pt x="18421" y="1615"/>
                  </a:lnTo>
                  <a:lnTo>
                    <a:pt x="18374" y="1614"/>
                  </a:lnTo>
                  <a:lnTo>
                    <a:pt x="18374" y="1614"/>
                  </a:lnTo>
                  <a:close/>
                  <a:moveTo>
                    <a:pt x="22062" y="3968"/>
                  </a:moveTo>
                  <a:lnTo>
                    <a:pt x="22062" y="3614"/>
                  </a:lnTo>
                  <a:lnTo>
                    <a:pt x="22062" y="3614"/>
                  </a:lnTo>
                  <a:lnTo>
                    <a:pt x="22043" y="3635"/>
                  </a:lnTo>
                  <a:lnTo>
                    <a:pt x="22024" y="3657"/>
                  </a:lnTo>
                  <a:lnTo>
                    <a:pt x="22004" y="3678"/>
                  </a:lnTo>
                  <a:lnTo>
                    <a:pt x="21983" y="3699"/>
                  </a:lnTo>
                  <a:lnTo>
                    <a:pt x="21962" y="3719"/>
                  </a:lnTo>
                  <a:lnTo>
                    <a:pt x="21941" y="3739"/>
                  </a:lnTo>
                  <a:lnTo>
                    <a:pt x="21918" y="3758"/>
                  </a:lnTo>
                  <a:lnTo>
                    <a:pt x="21895" y="3777"/>
                  </a:lnTo>
                  <a:lnTo>
                    <a:pt x="21872" y="3796"/>
                  </a:lnTo>
                  <a:lnTo>
                    <a:pt x="21848" y="3814"/>
                  </a:lnTo>
                  <a:lnTo>
                    <a:pt x="21823" y="3831"/>
                  </a:lnTo>
                  <a:lnTo>
                    <a:pt x="21796" y="3847"/>
                  </a:lnTo>
                  <a:lnTo>
                    <a:pt x="21770" y="3864"/>
                  </a:lnTo>
                  <a:lnTo>
                    <a:pt x="21744" y="3879"/>
                  </a:lnTo>
                  <a:lnTo>
                    <a:pt x="21716" y="3895"/>
                  </a:lnTo>
                  <a:lnTo>
                    <a:pt x="21687" y="3908"/>
                  </a:lnTo>
                  <a:lnTo>
                    <a:pt x="21658" y="3922"/>
                  </a:lnTo>
                  <a:lnTo>
                    <a:pt x="21629" y="3934"/>
                  </a:lnTo>
                  <a:lnTo>
                    <a:pt x="21598" y="3947"/>
                  </a:lnTo>
                  <a:lnTo>
                    <a:pt x="21567" y="3959"/>
                  </a:lnTo>
                  <a:lnTo>
                    <a:pt x="21534" y="3969"/>
                  </a:lnTo>
                  <a:lnTo>
                    <a:pt x="21502" y="3978"/>
                  </a:lnTo>
                  <a:lnTo>
                    <a:pt x="21468" y="3988"/>
                  </a:lnTo>
                  <a:lnTo>
                    <a:pt x="21435" y="3995"/>
                  </a:lnTo>
                  <a:lnTo>
                    <a:pt x="21399" y="4003"/>
                  </a:lnTo>
                  <a:lnTo>
                    <a:pt x="21363" y="4009"/>
                  </a:lnTo>
                  <a:lnTo>
                    <a:pt x="21327" y="4014"/>
                  </a:lnTo>
                  <a:lnTo>
                    <a:pt x="21290" y="4019"/>
                  </a:lnTo>
                  <a:lnTo>
                    <a:pt x="21252" y="4023"/>
                  </a:lnTo>
                  <a:lnTo>
                    <a:pt x="21213" y="4026"/>
                  </a:lnTo>
                  <a:lnTo>
                    <a:pt x="21173" y="4027"/>
                  </a:lnTo>
                  <a:lnTo>
                    <a:pt x="21132" y="4027"/>
                  </a:lnTo>
                  <a:lnTo>
                    <a:pt x="21132" y="4027"/>
                  </a:lnTo>
                  <a:lnTo>
                    <a:pt x="21082" y="4027"/>
                  </a:lnTo>
                  <a:lnTo>
                    <a:pt x="21032" y="4024"/>
                  </a:lnTo>
                  <a:lnTo>
                    <a:pt x="20982" y="4019"/>
                  </a:lnTo>
                  <a:lnTo>
                    <a:pt x="20933" y="4013"/>
                  </a:lnTo>
                  <a:lnTo>
                    <a:pt x="20885" y="4005"/>
                  </a:lnTo>
                  <a:lnTo>
                    <a:pt x="20837" y="3995"/>
                  </a:lnTo>
                  <a:lnTo>
                    <a:pt x="20791" y="3983"/>
                  </a:lnTo>
                  <a:lnTo>
                    <a:pt x="20744" y="3970"/>
                  </a:lnTo>
                  <a:lnTo>
                    <a:pt x="20699" y="3954"/>
                  </a:lnTo>
                  <a:lnTo>
                    <a:pt x="20655" y="3938"/>
                  </a:lnTo>
                  <a:lnTo>
                    <a:pt x="20612" y="3919"/>
                  </a:lnTo>
                  <a:lnTo>
                    <a:pt x="20571" y="3899"/>
                  </a:lnTo>
                  <a:lnTo>
                    <a:pt x="20530" y="3877"/>
                  </a:lnTo>
                  <a:lnTo>
                    <a:pt x="20492" y="3853"/>
                  </a:lnTo>
                  <a:lnTo>
                    <a:pt x="20455" y="3827"/>
                  </a:lnTo>
                  <a:lnTo>
                    <a:pt x="20418" y="3800"/>
                  </a:lnTo>
                  <a:lnTo>
                    <a:pt x="20385" y="3772"/>
                  </a:lnTo>
                  <a:lnTo>
                    <a:pt x="20351" y="3740"/>
                  </a:lnTo>
                  <a:lnTo>
                    <a:pt x="20321" y="3709"/>
                  </a:lnTo>
                  <a:lnTo>
                    <a:pt x="20291" y="3674"/>
                  </a:lnTo>
                  <a:lnTo>
                    <a:pt x="20278" y="3657"/>
                  </a:lnTo>
                  <a:lnTo>
                    <a:pt x="20264" y="3639"/>
                  </a:lnTo>
                  <a:lnTo>
                    <a:pt x="20251" y="3621"/>
                  </a:lnTo>
                  <a:lnTo>
                    <a:pt x="20239" y="3602"/>
                  </a:lnTo>
                  <a:lnTo>
                    <a:pt x="20227" y="3583"/>
                  </a:lnTo>
                  <a:lnTo>
                    <a:pt x="20216" y="3563"/>
                  </a:lnTo>
                  <a:lnTo>
                    <a:pt x="20205" y="3543"/>
                  </a:lnTo>
                  <a:lnTo>
                    <a:pt x="20195" y="3522"/>
                  </a:lnTo>
                  <a:lnTo>
                    <a:pt x="20185" y="3502"/>
                  </a:lnTo>
                  <a:lnTo>
                    <a:pt x="20176" y="3480"/>
                  </a:lnTo>
                  <a:lnTo>
                    <a:pt x="20168" y="3459"/>
                  </a:lnTo>
                  <a:lnTo>
                    <a:pt x="20159" y="3437"/>
                  </a:lnTo>
                  <a:lnTo>
                    <a:pt x="20152" y="3414"/>
                  </a:lnTo>
                  <a:lnTo>
                    <a:pt x="20146" y="3392"/>
                  </a:lnTo>
                  <a:lnTo>
                    <a:pt x="20139" y="3368"/>
                  </a:lnTo>
                  <a:lnTo>
                    <a:pt x="20133" y="3345"/>
                  </a:lnTo>
                  <a:lnTo>
                    <a:pt x="20128" y="3321"/>
                  </a:lnTo>
                  <a:lnTo>
                    <a:pt x="20123" y="3297"/>
                  </a:lnTo>
                  <a:lnTo>
                    <a:pt x="20120" y="3271"/>
                  </a:lnTo>
                  <a:lnTo>
                    <a:pt x="20117" y="3246"/>
                  </a:lnTo>
                  <a:lnTo>
                    <a:pt x="20115" y="3221"/>
                  </a:lnTo>
                  <a:lnTo>
                    <a:pt x="20113" y="3195"/>
                  </a:lnTo>
                  <a:lnTo>
                    <a:pt x="20112" y="3169"/>
                  </a:lnTo>
                  <a:lnTo>
                    <a:pt x="20112" y="3141"/>
                  </a:lnTo>
                  <a:lnTo>
                    <a:pt x="20112" y="3130"/>
                  </a:lnTo>
                  <a:lnTo>
                    <a:pt x="20112" y="3130"/>
                  </a:lnTo>
                  <a:lnTo>
                    <a:pt x="20112" y="3101"/>
                  </a:lnTo>
                  <a:lnTo>
                    <a:pt x="20113" y="3073"/>
                  </a:lnTo>
                  <a:lnTo>
                    <a:pt x="20115" y="3045"/>
                  </a:lnTo>
                  <a:lnTo>
                    <a:pt x="20117" y="3017"/>
                  </a:lnTo>
                  <a:lnTo>
                    <a:pt x="20120" y="2991"/>
                  </a:lnTo>
                  <a:lnTo>
                    <a:pt x="20125" y="2964"/>
                  </a:lnTo>
                  <a:lnTo>
                    <a:pt x="20129" y="2939"/>
                  </a:lnTo>
                  <a:lnTo>
                    <a:pt x="20134" y="2913"/>
                  </a:lnTo>
                  <a:lnTo>
                    <a:pt x="20140" y="2887"/>
                  </a:lnTo>
                  <a:lnTo>
                    <a:pt x="20147" y="2863"/>
                  </a:lnTo>
                  <a:lnTo>
                    <a:pt x="20154" y="2839"/>
                  </a:lnTo>
                  <a:lnTo>
                    <a:pt x="20161" y="2815"/>
                  </a:lnTo>
                  <a:lnTo>
                    <a:pt x="20170" y="2792"/>
                  </a:lnTo>
                  <a:lnTo>
                    <a:pt x="20179" y="2769"/>
                  </a:lnTo>
                  <a:lnTo>
                    <a:pt x="20189" y="2747"/>
                  </a:lnTo>
                  <a:lnTo>
                    <a:pt x="20199" y="2725"/>
                  </a:lnTo>
                  <a:lnTo>
                    <a:pt x="20211" y="2704"/>
                  </a:lnTo>
                  <a:lnTo>
                    <a:pt x="20222" y="2683"/>
                  </a:lnTo>
                  <a:lnTo>
                    <a:pt x="20234" y="2662"/>
                  </a:lnTo>
                  <a:lnTo>
                    <a:pt x="20247" y="2642"/>
                  </a:lnTo>
                  <a:lnTo>
                    <a:pt x="20260" y="2622"/>
                  </a:lnTo>
                  <a:lnTo>
                    <a:pt x="20273" y="2603"/>
                  </a:lnTo>
                  <a:lnTo>
                    <a:pt x="20288" y="2584"/>
                  </a:lnTo>
                  <a:lnTo>
                    <a:pt x="20304" y="2566"/>
                  </a:lnTo>
                  <a:lnTo>
                    <a:pt x="20319" y="2548"/>
                  </a:lnTo>
                  <a:lnTo>
                    <a:pt x="20335" y="2531"/>
                  </a:lnTo>
                  <a:lnTo>
                    <a:pt x="20352" y="2514"/>
                  </a:lnTo>
                  <a:lnTo>
                    <a:pt x="20369" y="2498"/>
                  </a:lnTo>
                  <a:lnTo>
                    <a:pt x="20387" y="2482"/>
                  </a:lnTo>
                  <a:lnTo>
                    <a:pt x="20405" y="2467"/>
                  </a:lnTo>
                  <a:lnTo>
                    <a:pt x="20423" y="2451"/>
                  </a:lnTo>
                  <a:lnTo>
                    <a:pt x="20442" y="2436"/>
                  </a:lnTo>
                  <a:lnTo>
                    <a:pt x="20462" y="2423"/>
                  </a:lnTo>
                  <a:lnTo>
                    <a:pt x="20482" y="2409"/>
                  </a:lnTo>
                  <a:lnTo>
                    <a:pt x="20503" y="2395"/>
                  </a:lnTo>
                  <a:lnTo>
                    <a:pt x="20524" y="2383"/>
                  </a:lnTo>
                  <a:lnTo>
                    <a:pt x="20568" y="2359"/>
                  </a:lnTo>
                  <a:lnTo>
                    <a:pt x="20613" y="2337"/>
                  </a:lnTo>
                  <a:lnTo>
                    <a:pt x="20660" y="2316"/>
                  </a:lnTo>
                  <a:lnTo>
                    <a:pt x="20709" y="2297"/>
                  </a:lnTo>
                  <a:lnTo>
                    <a:pt x="20759" y="2280"/>
                  </a:lnTo>
                  <a:lnTo>
                    <a:pt x="20810" y="2264"/>
                  </a:lnTo>
                  <a:lnTo>
                    <a:pt x="20864" y="2250"/>
                  </a:lnTo>
                  <a:lnTo>
                    <a:pt x="20920" y="2239"/>
                  </a:lnTo>
                  <a:lnTo>
                    <a:pt x="20975" y="2230"/>
                  </a:lnTo>
                  <a:lnTo>
                    <a:pt x="21033" y="2221"/>
                  </a:lnTo>
                  <a:lnTo>
                    <a:pt x="21092" y="2215"/>
                  </a:lnTo>
                  <a:lnTo>
                    <a:pt x="21151" y="2211"/>
                  </a:lnTo>
                  <a:lnTo>
                    <a:pt x="21212" y="2207"/>
                  </a:lnTo>
                  <a:lnTo>
                    <a:pt x="21274" y="2207"/>
                  </a:lnTo>
                  <a:lnTo>
                    <a:pt x="21274" y="2207"/>
                  </a:lnTo>
                  <a:lnTo>
                    <a:pt x="21338" y="2207"/>
                  </a:lnTo>
                  <a:lnTo>
                    <a:pt x="21399" y="2210"/>
                  </a:lnTo>
                  <a:lnTo>
                    <a:pt x="21458" y="2212"/>
                  </a:lnTo>
                  <a:lnTo>
                    <a:pt x="21513" y="2216"/>
                  </a:lnTo>
                  <a:lnTo>
                    <a:pt x="21568" y="2220"/>
                  </a:lnTo>
                  <a:lnTo>
                    <a:pt x="21619" y="2226"/>
                  </a:lnTo>
                  <a:lnTo>
                    <a:pt x="21669" y="2233"/>
                  </a:lnTo>
                  <a:lnTo>
                    <a:pt x="21718" y="2240"/>
                  </a:lnTo>
                  <a:lnTo>
                    <a:pt x="21765" y="2248"/>
                  </a:lnTo>
                  <a:lnTo>
                    <a:pt x="21811" y="2258"/>
                  </a:lnTo>
                  <a:lnTo>
                    <a:pt x="21855" y="2267"/>
                  </a:lnTo>
                  <a:lnTo>
                    <a:pt x="21899" y="2278"/>
                  </a:lnTo>
                  <a:lnTo>
                    <a:pt x="21942" y="2288"/>
                  </a:lnTo>
                  <a:lnTo>
                    <a:pt x="21984" y="2301"/>
                  </a:lnTo>
                  <a:lnTo>
                    <a:pt x="22068" y="2326"/>
                  </a:lnTo>
                  <a:lnTo>
                    <a:pt x="22068" y="2256"/>
                  </a:lnTo>
                  <a:lnTo>
                    <a:pt x="22068" y="2256"/>
                  </a:lnTo>
                  <a:lnTo>
                    <a:pt x="22067" y="2219"/>
                  </a:lnTo>
                  <a:lnTo>
                    <a:pt x="22065" y="2183"/>
                  </a:lnTo>
                  <a:lnTo>
                    <a:pt x="22062" y="2149"/>
                  </a:lnTo>
                  <a:lnTo>
                    <a:pt x="22057" y="2115"/>
                  </a:lnTo>
                  <a:lnTo>
                    <a:pt x="22050" y="2083"/>
                  </a:lnTo>
                  <a:lnTo>
                    <a:pt x="22042" y="2051"/>
                  </a:lnTo>
                  <a:lnTo>
                    <a:pt x="22032" y="2022"/>
                  </a:lnTo>
                  <a:lnTo>
                    <a:pt x="22022" y="1992"/>
                  </a:lnTo>
                  <a:lnTo>
                    <a:pt x="22009" y="1964"/>
                  </a:lnTo>
                  <a:lnTo>
                    <a:pt x="21996" y="1937"/>
                  </a:lnTo>
                  <a:lnTo>
                    <a:pt x="21981" y="1912"/>
                  </a:lnTo>
                  <a:lnTo>
                    <a:pt x="21965" y="1886"/>
                  </a:lnTo>
                  <a:lnTo>
                    <a:pt x="21947" y="1863"/>
                  </a:lnTo>
                  <a:lnTo>
                    <a:pt x="21929" y="1841"/>
                  </a:lnTo>
                  <a:lnTo>
                    <a:pt x="21908" y="1820"/>
                  </a:lnTo>
                  <a:lnTo>
                    <a:pt x="21886" y="1799"/>
                  </a:lnTo>
                  <a:lnTo>
                    <a:pt x="21862" y="1780"/>
                  </a:lnTo>
                  <a:lnTo>
                    <a:pt x="21838" y="1764"/>
                  </a:lnTo>
                  <a:lnTo>
                    <a:pt x="21813" y="1747"/>
                  </a:lnTo>
                  <a:lnTo>
                    <a:pt x="21786" y="1731"/>
                  </a:lnTo>
                  <a:lnTo>
                    <a:pt x="21758" y="1718"/>
                  </a:lnTo>
                  <a:lnTo>
                    <a:pt x="21727" y="1704"/>
                  </a:lnTo>
                  <a:lnTo>
                    <a:pt x="21697" y="1692"/>
                  </a:lnTo>
                  <a:lnTo>
                    <a:pt x="21664" y="1682"/>
                  </a:lnTo>
                  <a:lnTo>
                    <a:pt x="21631" y="1672"/>
                  </a:lnTo>
                  <a:lnTo>
                    <a:pt x="21596" y="1665"/>
                  </a:lnTo>
                  <a:lnTo>
                    <a:pt x="21560" y="1658"/>
                  </a:lnTo>
                  <a:lnTo>
                    <a:pt x="21523" y="1652"/>
                  </a:lnTo>
                  <a:lnTo>
                    <a:pt x="21484" y="1647"/>
                  </a:lnTo>
                  <a:lnTo>
                    <a:pt x="21444" y="1644"/>
                  </a:lnTo>
                  <a:lnTo>
                    <a:pt x="21403" y="1643"/>
                  </a:lnTo>
                  <a:lnTo>
                    <a:pt x="21361" y="1642"/>
                  </a:lnTo>
                  <a:lnTo>
                    <a:pt x="21361" y="1642"/>
                  </a:lnTo>
                  <a:lnTo>
                    <a:pt x="21302" y="1643"/>
                  </a:lnTo>
                  <a:lnTo>
                    <a:pt x="21245" y="1645"/>
                  </a:lnTo>
                  <a:lnTo>
                    <a:pt x="21189" y="1649"/>
                  </a:lnTo>
                  <a:lnTo>
                    <a:pt x="21135" y="1655"/>
                  </a:lnTo>
                  <a:lnTo>
                    <a:pt x="21082" y="1661"/>
                  </a:lnTo>
                  <a:lnTo>
                    <a:pt x="21030" y="1669"/>
                  </a:lnTo>
                  <a:lnTo>
                    <a:pt x="20979" y="1680"/>
                  </a:lnTo>
                  <a:lnTo>
                    <a:pt x="20929" y="1690"/>
                  </a:lnTo>
                  <a:lnTo>
                    <a:pt x="20880" y="1703"/>
                  </a:lnTo>
                  <a:lnTo>
                    <a:pt x="20830" y="1716"/>
                  </a:lnTo>
                  <a:lnTo>
                    <a:pt x="20782" y="1730"/>
                  </a:lnTo>
                  <a:lnTo>
                    <a:pt x="20734" y="1747"/>
                  </a:lnTo>
                  <a:lnTo>
                    <a:pt x="20686" y="1764"/>
                  </a:lnTo>
                  <a:lnTo>
                    <a:pt x="20637" y="1782"/>
                  </a:lnTo>
                  <a:lnTo>
                    <a:pt x="20589" y="1800"/>
                  </a:lnTo>
                  <a:lnTo>
                    <a:pt x="20541" y="1820"/>
                  </a:lnTo>
                  <a:lnTo>
                    <a:pt x="20362" y="1294"/>
                  </a:lnTo>
                  <a:lnTo>
                    <a:pt x="20362" y="1294"/>
                  </a:lnTo>
                  <a:lnTo>
                    <a:pt x="20420" y="1267"/>
                  </a:lnTo>
                  <a:lnTo>
                    <a:pt x="20480" y="1242"/>
                  </a:lnTo>
                  <a:lnTo>
                    <a:pt x="20540" y="1219"/>
                  </a:lnTo>
                  <a:lnTo>
                    <a:pt x="20600" y="1196"/>
                  </a:lnTo>
                  <a:lnTo>
                    <a:pt x="20660" y="1175"/>
                  </a:lnTo>
                  <a:lnTo>
                    <a:pt x="20722" y="1156"/>
                  </a:lnTo>
                  <a:lnTo>
                    <a:pt x="20785" y="1137"/>
                  </a:lnTo>
                  <a:lnTo>
                    <a:pt x="20850" y="1121"/>
                  </a:lnTo>
                  <a:lnTo>
                    <a:pt x="20917" y="1106"/>
                  </a:lnTo>
                  <a:lnTo>
                    <a:pt x="20986" y="1093"/>
                  </a:lnTo>
                  <a:lnTo>
                    <a:pt x="21057" y="1082"/>
                  </a:lnTo>
                  <a:lnTo>
                    <a:pt x="21130" y="1072"/>
                  </a:lnTo>
                  <a:lnTo>
                    <a:pt x="21207" y="1065"/>
                  </a:lnTo>
                  <a:lnTo>
                    <a:pt x="21286" y="1059"/>
                  </a:lnTo>
                  <a:lnTo>
                    <a:pt x="21368" y="1055"/>
                  </a:lnTo>
                  <a:lnTo>
                    <a:pt x="21453" y="1054"/>
                  </a:lnTo>
                  <a:lnTo>
                    <a:pt x="21453" y="1054"/>
                  </a:lnTo>
                  <a:lnTo>
                    <a:pt x="21493" y="1055"/>
                  </a:lnTo>
                  <a:lnTo>
                    <a:pt x="21532" y="1055"/>
                  </a:lnTo>
                  <a:lnTo>
                    <a:pt x="21570" y="1058"/>
                  </a:lnTo>
                  <a:lnTo>
                    <a:pt x="21608" y="1060"/>
                  </a:lnTo>
                  <a:lnTo>
                    <a:pt x="21644" y="1063"/>
                  </a:lnTo>
                  <a:lnTo>
                    <a:pt x="21681" y="1066"/>
                  </a:lnTo>
                  <a:lnTo>
                    <a:pt x="21717" y="1070"/>
                  </a:lnTo>
                  <a:lnTo>
                    <a:pt x="21751" y="1075"/>
                  </a:lnTo>
                  <a:lnTo>
                    <a:pt x="21786" y="1081"/>
                  </a:lnTo>
                  <a:lnTo>
                    <a:pt x="21819" y="1087"/>
                  </a:lnTo>
                  <a:lnTo>
                    <a:pt x="21852" y="1093"/>
                  </a:lnTo>
                  <a:lnTo>
                    <a:pt x="21885" y="1101"/>
                  </a:lnTo>
                  <a:lnTo>
                    <a:pt x="21917" y="1109"/>
                  </a:lnTo>
                  <a:lnTo>
                    <a:pt x="21948" y="1117"/>
                  </a:lnTo>
                  <a:lnTo>
                    <a:pt x="21979" y="1127"/>
                  </a:lnTo>
                  <a:lnTo>
                    <a:pt x="22008" y="1136"/>
                  </a:lnTo>
                  <a:lnTo>
                    <a:pt x="22038" y="1147"/>
                  </a:lnTo>
                  <a:lnTo>
                    <a:pt x="22066" y="1157"/>
                  </a:lnTo>
                  <a:lnTo>
                    <a:pt x="22094" y="1169"/>
                  </a:lnTo>
                  <a:lnTo>
                    <a:pt x="22122" y="1181"/>
                  </a:lnTo>
                  <a:lnTo>
                    <a:pt x="22149" y="1194"/>
                  </a:lnTo>
                  <a:lnTo>
                    <a:pt x="22175" y="1208"/>
                  </a:lnTo>
                  <a:lnTo>
                    <a:pt x="22200" y="1221"/>
                  </a:lnTo>
                  <a:lnTo>
                    <a:pt x="22225" y="1236"/>
                  </a:lnTo>
                  <a:lnTo>
                    <a:pt x="22250" y="1251"/>
                  </a:lnTo>
                  <a:lnTo>
                    <a:pt x="22274" y="1266"/>
                  </a:lnTo>
                  <a:lnTo>
                    <a:pt x="22297" y="1283"/>
                  </a:lnTo>
                  <a:lnTo>
                    <a:pt x="22319" y="1300"/>
                  </a:lnTo>
                  <a:lnTo>
                    <a:pt x="22341" y="1318"/>
                  </a:lnTo>
                  <a:lnTo>
                    <a:pt x="22362" y="1336"/>
                  </a:lnTo>
                  <a:lnTo>
                    <a:pt x="22383" y="1354"/>
                  </a:lnTo>
                  <a:lnTo>
                    <a:pt x="22403" y="1373"/>
                  </a:lnTo>
                  <a:lnTo>
                    <a:pt x="22422" y="1393"/>
                  </a:lnTo>
                  <a:lnTo>
                    <a:pt x="22440" y="1413"/>
                  </a:lnTo>
                  <a:lnTo>
                    <a:pt x="22458" y="1434"/>
                  </a:lnTo>
                  <a:lnTo>
                    <a:pt x="22476" y="1455"/>
                  </a:lnTo>
                  <a:lnTo>
                    <a:pt x="22493" y="1477"/>
                  </a:lnTo>
                  <a:lnTo>
                    <a:pt x="22509" y="1499"/>
                  </a:lnTo>
                  <a:lnTo>
                    <a:pt x="22524" y="1522"/>
                  </a:lnTo>
                  <a:lnTo>
                    <a:pt x="22539" y="1546"/>
                  </a:lnTo>
                  <a:lnTo>
                    <a:pt x="22554" y="1571"/>
                  </a:lnTo>
                  <a:lnTo>
                    <a:pt x="22567" y="1595"/>
                  </a:lnTo>
                  <a:lnTo>
                    <a:pt x="22581" y="1620"/>
                  </a:lnTo>
                  <a:lnTo>
                    <a:pt x="22592" y="1646"/>
                  </a:lnTo>
                  <a:lnTo>
                    <a:pt x="22605" y="1672"/>
                  </a:lnTo>
                  <a:lnTo>
                    <a:pt x="22617" y="1699"/>
                  </a:lnTo>
                  <a:lnTo>
                    <a:pt x="22627" y="1726"/>
                  </a:lnTo>
                  <a:lnTo>
                    <a:pt x="22637" y="1754"/>
                  </a:lnTo>
                  <a:lnTo>
                    <a:pt x="22646" y="1783"/>
                  </a:lnTo>
                  <a:lnTo>
                    <a:pt x="22655" y="1811"/>
                  </a:lnTo>
                  <a:lnTo>
                    <a:pt x="22663" y="1840"/>
                  </a:lnTo>
                  <a:lnTo>
                    <a:pt x="22671" y="1870"/>
                  </a:lnTo>
                  <a:lnTo>
                    <a:pt x="22677" y="1900"/>
                  </a:lnTo>
                  <a:lnTo>
                    <a:pt x="22684" y="1932"/>
                  </a:lnTo>
                  <a:lnTo>
                    <a:pt x="22690" y="1962"/>
                  </a:lnTo>
                  <a:lnTo>
                    <a:pt x="22695" y="1994"/>
                  </a:lnTo>
                  <a:lnTo>
                    <a:pt x="22699" y="2027"/>
                  </a:lnTo>
                  <a:lnTo>
                    <a:pt x="22704" y="2060"/>
                  </a:lnTo>
                  <a:lnTo>
                    <a:pt x="22707" y="2093"/>
                  </a:lnTo>
                  <a:lnTo>
                    <a:pt x="22710" y="2127"/>
                  </a:lnTo>
                  <a:lnTo>
                    <a:pt x="22712" y="2160"/>
                  </a:lnTo>
                  <a:lnTo>
                    <a:pt x="22713" y="2196"/>
                  </a:lnTo>
                  <a:lnTo>
                    <a:pt x="22714" y="2266"/>
                  </a:lnTo>
                  <a:lnTo>
                    <a:pt x="22714" y="3968"/>
                  </a:lnTo>
                  <a:lnTo>
                    <a:pt x="22062" y="3968"/>
                  </a:lnTo>
                  <a:close/>
                  <a:moveTo>
                    <a:pt x="22079" y="2750"/>
                  </a:moveTo>
                  <a:lnTo>
                    <a:pt x="22079" y="2750"/>
                  </a:lnTo>
                  <a:lnTo>
                    <a:pt x="22046" y="2737"/>
                  </a:lnTo>
                  <a:lnTo>
                    <a:pt x="22012" y="2726"/>
                  </a:lnTo>
                  <a:lnTo>
                    <a:pt x="21977" y="2715"/>
                  </a:lnTo>
                  <a:lnTo>
                    <a:pt x="21941" y="2705"/>
                  </a:lnTo>
                  <a:lnTo>
                    <a:pt x="21902" y="2694"/>
                  </a:lnTo>
                  <a:lnTo>
                    <a:pt x="21864" y="2685"/>
                  </a:lnTo>
                  <a:lnTo>
                    <a:pt x="21824" y="2676"/>
                  </a:lnTo>
                  <a:lnTo>
                    <a:pt x="21783" y="2669"/>
                  </a:lnTo>
                  <a:lnTo>
                    <a:pt x="21740" y="2662"/>
                  </a:lnTo>
                  <a:lnTo>
                    <a:pt x="21697" y="2654"/>
                  </a:lnTo>
                  <a:lnTo>
                    <a:pt x="21653" y="2649"/>
                  </a:lnTo>
                  <a:lnTo>
                    <a:pt x="21608" y="2645"/>
                  </a:lnTo>
                  <a:lnTo>
                    <a:pt x="21563" y="2641"/>
                  </a:lnTo>
                  <a:lnTo>
                    <a:pt x="21515" y="2639"/>
                  </a:lnTo>
                  <a:lnTo>
                    <a:pt x="21469" y="2637"/>
                  </a:lnTo>
                  <a:lnTo>
                    <a:pt x="21421" y="2636"/>
                  </a:lnTo>
                  <a:lnTo>
                    <a:pt x="21421" y="2636"/>
                  </a:lnTo>
                  <a:lnTo>
                    <a:pt x="21383" y="2637"/>
                  </a:lnTo>
                  <a:lnTo>
                    <a:pt x="21345" y="2638"/>
                  </a:lnTo>
                  <a:lnTo>
                    <a:pt x="21310" y="2641"/>
                  </a:lnTo>
                  <a:lnTo>
                    <a:pt x="21274" y="2644"/>
                  </a:lnTo>
                  <a:lnTo>
                    <a:pt x="21241" y="2648"/>
                  </a:lnTo>
                  <a:lnTo>
                    <a:pt x="21207" y="2653"/>
                  </a:lnTo>
                  <a:lnTo>
                    <a:pt x="21175" y="2660"/>
                  </a:lnTo>
                  <a:lnTo>
                    <a:pt x="21144" y="2667"/>
                  </a:lnTo>
                  <a:lnTo>
                    <a:pt x="21115" y="2675"/>
                  </a:lnTo>
                  <a:lnTo>
                    <a:pt x="21085" y="2684"/>
                  </a:lnTo>
                  <a:lnTo>
                    <a:pt x="21058" y="2694"/>
                  </a:lnTo>
                  <a:lnTo>
                    <a:pt x="21032" y="2705"/>
                  </a:lnTo>
                  <a:lnTo>
                    <a:pt x="21007" y="2716"/>
                  </a:lnTo>
                  <a:lnTo>
                    <a:pt x="20982" y="2729"/>
                  </a:lnTo>
                  <a:lnTo>
                    <a:pt x="20959" y="2743"/>
                  </a:lnTo>
                  <a:lnTo>
                    <a:pt x="20937" y="2757"/>
                  </a:lnTo>
                  <a:lnTo>
                    <a:pt x="20917" y="2772"/>
                  </a:lnTo>
                  <a:lnTo>
                    <a:pt x="20898" y="2789"/>
                  </a:lnTo>
                  <a:lnTo>
                    <a:pt x="20880" y="2806"/>
                  </a:lnTo>
                  <a:lnTo>
                    <a:pt x="20863" y="2823"/>
                  </a:lnTo>
                  <a:lnTo>
                    <a:pt x="20847" y="2841"/>
                  </a:lnTo>
                  <a:lnTo>
                    <a:pt x="20834" y="2861"/>
                  </a:lnTo>
                  <a:lnTo>
                    <a:pt x="20820" y="2881"/>
                  </a:lnTo>
                  <a:lnTo>
                    <a:pt x="20808" y="2902"/>
                  </a:lnTo>
                  <a:lnTo>
                    <a:pt x="20798" y="2924"/>
                  </a:lnTo>
                  <a:lnTo>
                    <a:pt x="20790" y="2946"/>
                  </a:lnTo>
                  <a:lnTo>
                    <a:pt x="20782" y="2970"/>
                  </a:lnTo>
                  <a:lnTo>
                    <a:pt x="20776" y="2994"/>
                  </a:lnTo>
                  <a:lnTo>
                    <a:pt x="20771" y="3018"/>
                  </a:lnTo>
                  <a:lnTo>
                    <a:pt x="20766" y="3045"/>
                  </a:lnTo>
                  <a:lnTo>
                    <a:pt x="20764" y="3071"/>
                  </a:lnTo>
                  <a:lnTo>
                    <a:pt x="20764" y="3098"/>
                  </a:lnTo>
                  <a:lnTo>
                    <a:pt x="20764" y="3109"/>
                  </a:lnTo>
                  <a:lnTo>
                    <a:pt x="20764" y="3109"/>
                  </a:lnTo>
                  <a:lnTo>
                    <a:pt x="20764" y="3134"/>
                  </a:lnTo>
                  <a:lnTo>
                    <a:pt x="20766" y="3158"/>
                  </a:lnTo>
                  <a:lnTo>
                    <a:pt x="20771" y="3182"/>
                  </a:lnTo>
                  <a:lnTo>
                    <a:pt x="20775" y="3205"/>
                  </a:lnTo>
                  <a:lnTo>
                    <a:pt x="20781" y="3227"/>
                  </a:lnTo>
                  <a:lnTo>
                    <a:pt x="20788" y="3248"/>
                  </a:lnTo>
                  <a:lnTo>
                    <a:pt x="20797" y="3269"/>
                  </a:lnTo>
                  <a:lnTo>
                    <a:pt x="20807" y="3289"/>
                  </a:lnTo>
                  <a:lnTo>
                    <a:pt x="20818" y="3309"/>
                  </a:lnTo>
                  <a:lnTo>
                    <a:pt x="20830" y="3327"/>
                  </a:lnTo>
                  <a:lnTo>
                    <a:pt x="20843" y="3345"/>
                  </a:lnTo>
                  <a:lnTo>
                    <a:pt x="20858" y="3362"/>
                  </a:lnTo>
                  <a:lnTo>
                    <a:pt x="20873" y="3378"/>
                  </a:lnTo>
                  <a:lnTo>
                    <a:pt x="20889" y="3394"/>
                  </a:lnTo>
                  <a:lnTo>
                    <a:pt x="20907" y="3409"/>
                  </a:lnTo>
                  <a:lnTo>
                    <a:pt x="20925" y="3422"/>
                  </a:lnTo>
                  <a:lnTo>
                    <a:pt x="20944" y="3435"/>
                  </a:lnTo>
                  <a:lnTo>
                    <a:pt x="20964" y="3448"/>
                  </a:lnTo>
                  <a:lnTo>
                    <a:pt x="20985" y="3459"/>
                  </a:lnTo>
                  <a:lnTo>
                    <a:pt x="21007" y="3470"/>
                  </a:lnTo>
                  <a:lnTo>
                    <a:pt x="21029" y="3480"/>
                  </a:lnTo>
                  <a:lnTo>
                    <a:pt x="21052" y="3489"/>
                  </a:lnTo>
                  <a:lnTo>
                    <a:pt x="21076" y="3497"/>
                  </a:lnTo>
                  <a:lnTo>
                    <a:pt x="21100" y="3504"/>
                  </a:lnTo>
                  <a:lnTo>
                    <a:pt x="21125" y="3511"/>
                  </a:lnTo>
                  <a:lnTo>
                    <a:pt x="21151" y="3517"/>
                  </a:lnTo>
                  <a:lnTo>
                    <a:pt x="21178" y="3521"/>
                  </a:lnTo>
                  <a:lnTo>
                    <a:pt x="21205" y="3525"/>
                  </a:lnTo>
                  <a:lnTo>
                    <a:pt x="21232" y="3528"/>
                  </a:lnTo>
                  <a:lnTo>
                    <a:pt x="21260" y="3530"/>
                  </a:lnTo>
                  <a:lnTo>
                    <a:pt x="21289" y="3532"/>
                  </a:lnTo>
                  <a:lnTo>
                    <a:pt x="21317" y="3533"/>
                  </a:lnTo>
                  <a:lnTo>
                    <a:pt x="21317" y="3533"/>
                  </a:lnTo>
                  <a:lnTo>
                    <a:pt x="21358" y="3532"/>
                  </a:lnTo>
                  <a:lnTo>
                    <a:pt x="21398" y="3529"/>
                  </a:lnTo>
                  <a:lnTo>
                    <a:pt x="21437" y="3526"/>
                  </a:lnTo>
                  <a:lnTo>
                    <a:pt x="21474" y="3521"/>
                  </a:lnTo>
                  <a:lnTo>
                    <a:pt x="21512" y="3515"/>
                  </a:lnTo>
                  <a:lnTo>
                    <a:pt x="21549" y="3507"/>
                  </a:lnTo>
                  <a:lnTo>
                    <a:pt x="21585" y="3499"/>
                  </a:lnTo>
                  <a:lnTo>
                    <a:pt x="21620" y="3489"/>
                  </a:lnTo>
                  <a:lnTo>
                    <a:pt x="21654" y="3477"/>
                  </a:lnTo>
                  <a:lnTo>
                    <a:pt x="21686" y="3464"/>
                  </a:lnTo>
                  <a:lnTo>
                    <a:pt x="21719" y="3451"/>
                  </a:lnTo>
                  <a:lnTo>
                    <a:pt x="21749" y="3436"/>
                  </a:lnTo>
                  <a:lnTo>
                    <a:pt x="21779" y="3420"/>
                  </a:lnTo>
                  <a:lnTo>
                    <a:pt x="21808" y="3402"/>
                  </a:lnTo>
                  <a:lnTo>
                    <a:pt x="21835" y="3385"/>
                  </a:lnTo>
                  <a:lnTo>
                    <a:pt x="21861" y="3366"/>
                  </a:lnTo>
                  <a:lnTo>
                    <a:pt x="21886" y="3345"/>
                  </a:lnTo>
                  <a:lnTo>
                    <a:pt x="21910" y="3324"/>
                  </a:lnTo>
                  <a:lnTo>
                    <a:pt x="21932" y="3301"/>
                  </a:lnTo>
                  <a:lnTo>
                    <a:pt x="21953" y="3278"/>
                  </a:lnTo>
                  <a:lnTo>
                    <a:pt x="21972" y="3254"/>
                  </a:lnTo>
                  <a:lnTo>
                    <a:pt x="21989" y="3228"/>
                  </a:lnTo>
                  <a:lnTo>
                    <a:pt x="22006" y="3202"/>
                  </a:lnTo>
                  <a:lnTo>
                    <a:pt x="22021" y="3175"/>
                  </a:lnTo>
                  <a:lnTo>
                    <a:pt x="22033" y="3146"/>
                  </a:lnTo>
                  <a:lnTo>
                    <a:pt x="22045" y="3118"/>
                  </a:lnTo>
                  <a:lnTo>
                    <a:pt x="22055" y="3088"/>
                  </a:lnTo>
                  <a:lnTo>
                    <a:pt x="22064" y="3057"/>
                  </a:lnTo>
                  <a:lnTo>
                    <a:pt x="22070" y="3027"/>
                  </a:lnTo>
                  <a:lnTo>
                    <a:pt x="22074" y="2994"/>
                  </a:lnTo>
                  <a:lnTo>
                    <a:pt x="22078" y="2962"/>
                  </a:lnTo>
                  <a:lnTo>
                    <a:pt x="22079" y="2928"/>
                  </a:lnTo>
                  <a:lnTo>
                    <a:pt x="22079" y="2750"/>
                  </a:lnTo>
                  <a:close/>
                  <a:moveTo>
                    <a:pt x="23882" y="3968"/>
                  </a:moveTo>
                  <a:lnTo>
                    <a:pt x="23225" y="3968"/>
                  </a:lnTo>
                  <a:lnTo>
                    <a:pt x="23225" y="1098"/>
                  </a:lnTo>
                  <a:lnTo>
                    <a:pt x="23882" y="1098"/>
                  </a:lnTo>
                  <a:lnTo>
                    <a:pt x="23882" y="1745"/>
                  </a:lnTo>
                  <a:lnTo>
                    <a:pt x="23882" y="1745"/>
                  </a:lnTo>
                  <a:lnTo>
                    <a:pt x="23899" y="1705"/>
                  </a:lnTo>
                  <a:lnTo>
                    <a:pt x="23917" y="1666"/>
                  </a:lnTo>
                  <a:lnTo>
                    <a:pt x="23936" y="1628"/>
                  </a:lnTo>
                  <a:lnTo>
                    <a:pt x="23956" y="1591"/>
                  </a:lnTo>
                  <a:lnTo>
                    <a:pt x="23977" y="1554"/>
                  </a:lnTo>
                  <a:lnTo>
                    <a:pt x="23999" y="1519"/>
                  </a:lnTo>
                  <a:lnTo>
                    <a:pt x="24021" y="1485"/>
                  </a:lnTo>
                  <a:lnTo>
                    <a:pt x="24045" y="1451"/>
                  </a:lnTo>
                  <a:lnTo>
                    <a:pt x="24069" y="1418"/>
                  </a:lnTo>
                  <a:lnTo>
                    <a:pt x="24096" y="1388"/>
                  </a:lnTo>
                  <a:lnTo>
                    <a:pt x="24122" y="1358"/>
                  </a:lnTo>
                  <a:lnTo>
                    <a:pt x="24149" y="1328"/>
                  </a:lnTo>
                  <a:lnTo>
                    <a:pt x="24177" y="1301"/>
                  </a:lnTo>
                  <a:lnTo>
                    <a:pt x="24207" y="1275"/>
                  </a:lnTo>
                  <a:lnTo>
                    <a:pt x="24237" y="1250"/>
                  </a:lnTo>
                  <a:lnTo>
                    <a:pt x="24268" y="1225"/>
                  </a:lnTo>
                  <a:lnTo>
                    <a:pt x="24300" y="1202"/>
                  </a:lnTo>
                  <a:lnTo>
                    <a:pt x="24333" y="1181"/>
                  </a:lnTo>
                  <a:lnTo>
                    <a:pt x="24367" y="1161"/>
                  </a:lnTo>
                  <a:lnTo>
                    <a:pt x="24402" y="1143"/>
                  </a:lnTo>
                  <a:lnTo>
                    <a:pt x="24437" y="1126"/>
                  </a:lnTo>
                  <a:lnTo>
                    <a:pt x="24474" y="1110"/>
                  </a:lnTo>
                  <a:lnTo>
                    <a:pt x="24513" y="1096"/>
                  </a:lnTo>
                  <a:lnTo>
                    <a:pt x="24552" y="1084"/>
                  </a:lnTo>
                  <a:lnTo>
                    <a:pt x="24592" y="1073"/>
                  </a:lnTo>
                  <a:lnTo>
                    <a:pt x="24633" y="1064"/>
                  </a:lnTo>
                  <a:lnTo>
                    <a:pt x="24673" y="1057"/>
                  </a:lnTo>
                  <a:lnTo>
                    <a:pt x="24716" y="1050"/>
                  </a:lnTo>
                  <a:lnTo>
                    <a:pt x="24760" y="1046"/>
                  </a:lnTo>
                  <a:lnTo>
                    <a:pt x="24806" y="1044"/>
                  </a:lnTo>
                  <a:lnTo>
                    <a:pt x="24852" y="1043"/>
                  </a:lnTo>
                  <a:lnTo>
                    <a:pt x="24898" y="1044"/>
                  </a:lnTo>
                  <a:lnTo>
                    <a:pt x="24898" y="1740"/>
                  </a:lnTo>
                  <a:lnTo>
                    <a:pt x="24860" y="1740"/>
                  </a:lnTo>
                  <a:lnTo>
                    <a:pt x="24860" y="1740"/>
                  </a:lnTo>
                  <a:lnTo>
                    <a:pt x="24807" y="1741"/>
                  </a:lnTo>
                  <a:lnTo>
                    <a:pt x="24754" y="1744"/>
                  </a:lnTo>
                  <a:lnTo>
                    <a:pt x="24703" y="1749"/>
                  </a:lnTo>
                  <a:lnTo>
                    <a:pt x="24652" y="1756"/>
                  </a:lnTo>
                  <a:lnTo>
                    <a:pt x="24604" y="1767"/>
                  </a:lnTo>
                  <a:lnTo>
                    <a:pt x="24556" y="1778"/>
                  </a:lnTo>
                  <a:lnTo>
                    <a:pt x="24510" y="1793"/>
                  </a:lnTo>
                  <a:lnTo>
                    <a:pt x="24487" y="1801"/>
                  </a:lnTo>
                  <a:lnTo>
                    <a:pt x="24465" y="1810"/>
                  </a:lnTo>
                  <a:lnTo>
                    <a:pt x="24443" y="1819"/>
                  </a:lnTo>
                  <a:lnTo>
                    <a:pt x="24421" y="1829"/>
                  </a:lnTo>
                  <a:lnTo>
                    <a:pt x="24400" y="1838"/>
                  </a:lnTo>
                  <a:lnTo>
                    <a:pt x="24379" y="1850"/>
                  </a:lnTo>
                  <a:lnTo>
                    <a:pt x="24358" y="1860"/>
                  </a:lnTo>
                  <a:lnTo>
                    <a:pt x="24337" y="1873"/>
                  </a:lnTo>
                  <a:lnTo>
                    <a:pt x="24317" y="1885"/>
                  </a:lnTo>
                  <a:lnTo>
                    <a:pt x="24298" y="1898"/>
                  </a:lnTo>
                  <a:lnTo>
                    <a:pt x="24278" y="1912"/>
                  </a:lnTo>
                  <a:lnTo>
                    <a:pt x="24259" y="1925"/>
                  </a:lnTo>
                  <a:lnTo>
                    <a:pt x="24241" y="1940"/>
                  </a:lnTo>
                  <a:lnTo>
                    <a:pt x="24223" y="1956"/>
                  </a:lnTo>
                  <a:lnTo>
                    <a:pt x="24206" y="1971"/>
                  </a:lnTo>
                  <a:lnTo>
                    <a:pt x="24189" y="1987"/>
                  </a:lnTo>
                  <a:lnTo>
                    <a:pt x="24171" y="2004"/>
                  </a:lnTo>
                  <a:lnTo>
                    <a:pt x="24155" y="2022"/>
                  </a:lnTo>
                  <a:lnTo>
                    <a:pt x="24140" y="2040"/>
                  </a:lnTo>
                  <a:lnTo>
                    <a:pt x="24124" y="2058"/>
                  </a:lnTo>
                  <a:lnTo>
                    <a:pt x="24108" y="2077"/>
                  </a:lnTo>
                  <a:lnTo>
                    <a:pt x="24093" y="2097"/>
                  </a:lnTo>
                  <a:lnTo>
                    <a:pt x="24080" y="2117"/>
                  </a:lnTo>
                  <a:lnTo>
                    <a:pt x="24066" y="2138"/>
                  </a:lnTo>
                  <a:lnTo>
                    <a:pt x="24053" y="2159"/>
                  </a:lnTo>
                  <a:lnTo>
                    <a:pt x="24040" y="2181"/>
                  </a:lnTo>
                  <a:lnTo>
                    <a:pt x="24027" y="2203"/>
                  </a:lnTo>
                  <a:lnTo>
                    <a:pt x="24015" y="2226"/>
                  </a:lnTo>
                  <a:lnTo>
                    <a:pt x="24004" y="2250"/>
                  </a:lnTo>
                  <a:lnTo>
                    <a:pt x="23993" y="2275"/>
                  </a:lnTo>
                  <a:lnTo>
                    <a:pt x="23982" y="2299"/>
                  </a:lnTo>
                  <a:lnTo>
                    <a:pt x="23972" y="2324"/>
                  </a:lnTo>
                  <a:lnTo>
                    <a:pt x="23962" y="2350"/>
                  </a:lnTo>
                  <a:lnTo>
                    <a:pt x="23954" y="2376"/>
                  </a:lnTo>
                  <a:lnTo>
                    <a:pt x="23946" y="2404"/>
                  </a:lnTo>
                  <a:lnTo>
                    <a:pt x="23937" y="2431"/>
                  </a:lnTo>
                  <a:lnTo>
                    <a:pt x="23930" y="2459"/>
                  </a:lnTo>
                  <a:lnTo>
                    <a:pt x="23922" y="2488"/>
                  </a:lnTo>
                  <a:lnTo>
                    <a:pt x="23916" y="2517"/>
                  </a:lnTo>
                  <a:lnTo>
                    <a:pt x="23910" y="2546"/>
                  </a:lnTo>
                  <a:lnTo>
                    <a:pt x="23900" y="2607"/>
                  </a:lnTo>
                  <a:lnTo>
                    <a:pt x="23892" y="2671"/>
                  </a:lnTo>
                  <a:lnTo>
                    <a:pt x="23887" y="2736"/>
                  </a:lnTo>
                  <a:lnTo>
                    <a:pt x="23883" y="2804"/>
                  </a:lnTo>
                  <a:lnTo>
                    <a:pt x="23882" y="2875"/>
                  </a:lnTo>
                  <a:lnTo>
                    <a:pt x="23882" y="3968"/>
                  </a:lnTo>
                  <a:close/>
                  <a:moveTo>
                    <a:pt x="27278" y="3968"/>
                  </a:moveTo>
                  <a:lnTo>
                    <a:pt x="27278" y="3489"/>
                  </a:lnTo>
                  <a:lnTo>
                    <a:pt x="27278" y="3489"/>
                  </a:lnTo>
                  <a:lnTo>
                    <a:pt x="27258" y="3517"/>
                  </a:lnTo>
                  <a:lnTo>
                    <a:pt x="27237" y="3544"/>
                  </a:lnTo>
                  <a:lnTo>
                    <a:pt x="27216" y="3571"/>
                  </a:lnTo>
                  <a:lnTo>
                    <a:pt x="27195" y="3598"/>
                  </a:lnTo>
                  <a:lnTo>
                    <a:pt x="27172" y="3624"/>
                  </a:lnTo>
                  <a:lnTo>
                    <a:pt x="27149" y="3650"/>
                  </a:lnTo>
                  <a:lnTo>
                    <a:pt x="27126" y="3674"/>
                  </a:lnTo>
                  <a:lnTo>
                    <a:pt x="27102" y="3699"/>
                  </a:lnTo>
                  <a:lnTo>
                    <a:pt x="27077" y="3724"/>
                  </a:lnTo>
                  <a:lnTo>
                    <a:pt x="27051" y="3747"/>
                  </a:lnTo>
                  <a:lnTo>
                    <a:pt x="27026" y="3769"/>
                  </a:lnTo>
                  <a:lnTo>
                    <a:pt x="26999" y="3791"/>
                  </a:lnTo>
                  <a:lnTo>
                    <a:pt x="26971" y="3812"/>
                  </a:lnTo>
                  <a:lnTo>
                    <a:pt x="26943" y="3832"/>
                  </a:lnTo>
                  <a:lnTo>
                    <a:pt x="26915" y="3852"/>
                  </a:lnTo>
                  <a:lnTo>
                    <a:pt x="26884" y="3870"/>
                  </a:lnTo>
                  <a:lnTo>
                    <a:pt x="26855" y="3888"/>
                  </a:lnTo>
                  <a:lnTo>
                    <a:pt x="26824" y="3905"/>
                  </a:lnTo>
                  <a:lnTo>
                    <a:pt x="26792" y="3921"/>
                  </a:lnTo>
                  <a:lnTo>
                    <a:pt x="26759" y="3935"/>
                  </a:lnTo>
                  <a:lnTo>
                    <a:pt x="26726" y="3950"/>
                  </a:lnTo>
                  <a:lnTo>
                    <a:pt x="26691" y="3963"/>
                  </a:lnTo>
                  <a:lnTo>
                    <a:pt x="26656" y="3974"/>
                  </a:lnTo>
                  <a:lnTo>
                    <a:pt x="26620" y="3985"/>
                  </a:lnTo>
                  <a:lnTo>
                    <a:pt x="26583" y="3995"/>
                  </a:lnTo>
                  <a:lnTo>
                    <a:pt x="26546" y="4004"/>
                  </a:lnTo>
                  <a:lnTo>
                    <a:pt x="26507" y="4010"/>
                  </a:lnTo>
                  <a:lnTo>
                    <a:pt x="26468" y="4016"/>
                  </a:lnTo>
                  <a:lnTo>
                    <a:pt x="26427" y="4022"/>
                  </a:lnTo>
                  <a:lnTo>
                    <a:pt x="26386" y="4025"/>
                  </a:lnTo>
                  <a:lnTo>
                    <a:pt x="26343" y="4027"/>
                  </a:lnTo>
                  <a:lnTo>
                    <a:pt x="26300" y="4027"/>
                  </a:lnTo>
                  <a:lnTo>
                    <a:pt x="26300" y="4027"/>
                  </a:lnTo>
                  <a:lnTo>
                    <a:pt x="26269" y="4027"/>
                  </a:lnTo>
                  <a:lnTo>
                    <a:pt x="26237" y="4026"/>
                  </a:lnTo>
                  <a:lnTo>
                    <a:pt x="26206" y="4024"/>
                  </a:lnTo>
                  <a:lnTo>
                    <a:pt x="26174" y="4022"/>
                  </a:lnTo>
                  <a:lnTo>
                    <a:pt x="26143" y="4017"/>
                  </a:lnTo>
                  <a:lnTo>
                    <a:pt x="26111" y="4013"/>
                  </a:lnTo>
                  <a:lnTo>
                    <a:pt x="26080" y="4008"/>
                  </a:lnTo>
                  <a:lnTo>
                    <a:pt x="26050" y="4003"/>
                  </a:lnTo>
                  <a:lnTo>
                    <a:pt x="26019" y="3995"/>
                  </a:lnTo>
                  <a:lnTo>
                    <a:pt x="25988" y="3988"/>
                  </a:lnTo>
                  <a:lnTo>
                    <a:pt x="25957" y="3981"/>
                  </a:lnTo>
                  <a:lnTo>
                    <a:pt x="25927" y="3971"/>
                  </a:lnTo>
                  <a:lnTo>
                    <a:pt x="25896" y="3962"/>
                  </a:lnTo>
                  <a:lnTo>
                    <a:pt x="25867" y="3951"/>
                  </a:lnTo>
                  <a:lnTo>
                    <a:pt x="25838" y="3940"/>
                  </a:lnTo>
                  <a:lnTo>
                    <a:pt x="25808" y="3928"/>
                  </a:lnTo>
                  <a:lnTo>
                    <a:pt x="25779" y="3916"/>
                  </a:lnTo>
                  <a:lnTo>
                    <a:pt x="25750" y="3902"/>
                  </a:lnTo>
                  <a:lnTo>
                    <a:pt x="25721" y="3888"/>
                  </a:lnTo>
                  <a:lnTo>
                    <a:pt x="25693" y="3874"/>
                  </a:lnTo>
                  <a:lnTo>
                    <a:pt x="25665" y="3858"/>
                  </a:lnTo>
                  <a:lnTo>
                    <a:pt x="25637" y="3841"/>
                  </a:lnTo>
                  <a:lnTo>
                    <a:pt x="25610" y="3824"/>
                  </a:lnTo>
                  <a:lnTo>
                    <a:pt x="25583" y="3806"/>
                  </a:lnTo>
                  <a:lnTo>
                    <a:pt x="25557" y="3788"/>
                  </a:lnTo>
                  <a:lnTo>
                    <a:pt x="25530" y="3769"/>
                  </a:lnTo>
                  <a:lnTo>
                    <a:pt x="25504" y="3749"/>
                  </a:lnTo>
                  <a:lnTo>
                    <a:pt x="25479" y="3728"/>
                  </a:lnTo>
                  <a:lnTo>
                    <a:pt x="25454" y="3707"/>
                  </a:lnTo>
                  <a:lnTo>
                    <a:pt x="25430" y="3685"/>
                  </a:lnTo>
                  <a:lnTo>
                    <a:pt x="25406" y="3662"/>
                  </a:lnTo>
                  <a:lnTo>
                    <a:pt x="25381" y="3639"/>
                  </a:lnTo>
                  <a:lnTo>
                    <a:pt x="25359" y="3614"/>
                  </a:lnTo>
                  <a:lnTo>
                    <a:pt x="25336" y="3589"/>
                  </a:lnTo>
                  <a:lnTo>
                    <a:pt x="25314" y="3564"/>
                  </a:lnTo>
                  <a:lnTo>
                    <a:pt x="25293" y="3538"/>
                  </a:lnTo>
                  <a:lnTo>
                    <a:pt x="25272" y="3511"/>
                  </a:lnTo>
                  <a:lnTo>
                    <a:pt x="25251" y="3483"/>
                  </a:lnTo>
                  <a:lnTo>
                    <a:pt x="25231" y="3455"/>
                  </a:lnTo>
                  <a:lnTo>
                    <a:pt x="25213" y="3426"/>
                  </a:lnTo>
                  <a:lnTo>
                    <a:pt x="25194" y="3396"/>
                  </a:lnTo>
                  <a:lnTo>
                    <a:pt x="25176" y="3366"/>
                  </a:lnTo>
                  <a:lnTo>
                    <a:pt x="25159" y="3334"/>
                  </a:lnTo>
                  <a:lnTo>
                    <a:pt x="25142" y="3303"/>
                  </a:lnTo>
                  <a:lnTo>
                    <a:pt x="25127" y="3270"/>
                  </a:lnTo>
                  <a:lnTo>
                    <a:pt x="25111" y="3238"/>
                  </a:lnTo>
                  <a:lnTo>
                    <a:pt x="25096" y="3204"/>
                  </a:lnTo>
                  <a:lnTo>
                    <a:pt x="25082" y="3170"/>
                  </a:lnTo>
                  <a:lnTo>
                    <a:pt x="25069" y="3135"/>
                  </a:lnTo>
                  <a:lnTo>
                    <a:pt x="25057" y="3099"/>
                  </a:lnTo>
                  <a:lnTo>
                    <a:pt x="25045" y="3063"/>
                  </a:lnTo>
                  <a:lnTo>
                    <a:pt x="25034" y="3026"/>
                  </a:lnTo>
                  <a:lnTo>
                    <a:pt x="25024" y="2988"/>
                  </a:lnTo>
                  <a:lnTo>
                    <a:pt x="25015" y="2950"/>
                  </a:lnTo>
                  <a:lnTo>
                    <a:pt x="25006" y="2911"/>
                  </a:lnTo>
                  <a:lnTo>
                    <a:pt x="24999" y="2872"/>
                  </a:lnTo>
                  <a:lnTo>
                    <a:pt x="24992" y="2832"/>
                  </a:lnTo>
                  <a:lnTo>
                    <a:pt x="24986" y="2791"/>
                  </a:lnTo>
                  <a:lnTo>
                    <a:pt x="24981" y="2749"/>
                  </a:lnTo>
                  <a:lnTo>
                    <a:pt x="24977" y="2707"/>
                  </a:lnTo>
                  <a:lnTo>
                    <a:pt x="24973" y="2665"/>
                  </a:lnTo>
                  <a:lnTo>
                    <a:pt x="24971" y="2621"/>
                  </a:lnTo>
                  <a:lnTo>
                    <a:pt x="24969" y="2577"/>
                  </a:lnTo>
                  <a:lnTo>
                    <a:pt x="24969" y="2533"/>
                  </a:lnTo>
                  <a:lnTo>
                    <a:pt x="24969" y="2533"/>
                  </a:lnTo>
                  <a:lnTo>
                    <a:pt x="24969" y="2489"/>
                  </a:lnTo>
                  <a:lnTo>
                    <a:pt x="24971" y="2445"/>
                  </a:lnTo>
                  <a:lnTo>
                    <a:pt x="24973" y="2401"/>
                  </a:lnTo>
                  <a:lnTo>
                    <a:pt x="24977" y="2359"/>
                  </a:lnTo>
                  <a:lnTo>
                    <a:pt x="24981" y="2317"/>
                  </a:lnTo>
                  <a:lnTo>
                    <a:pt x="24986" y="2275"/>
                  </a:lnTo>
                  <a:lnTo>
                    <a:pt x="24991" y="2234"/>
                  </a:lnTo>
                  <a:lnTo>
                    <a:pt x="24999" y="2194"/>
                  </a:lnTo>
                  <a:lnTo>
                    <a:pt x="25006" y="2154"/>
                  </a:lnTo>
                  <a:lnTo>
                    <a:pt x="25014" y="2115"/>
                  </a:lnTo>
                  <a:lnTo>
                    <a:pt x="25024" y="2077"/>
                  </a:lnTo>
                  <a:lnTo>
                    <a:pt x="25033" y="2040"/>
                  </a:lnTo>
                  <a:lnTo>
                    <a:pt x="25044" y="2003"/>
                  </a:lnTo>
                  <a:lnTo>
                    <a:pt x="25055" y="1966"/>
                  </a:lnTo>
                  <a:lnTo>
                    <a:pt x="25068" y="1930"/>
                  </a:lnTo>
                  <a:lnTo>
                    <a:pt x="25080" y="1896"/>
                  </a:lnTo>
                  <a:lnTo>
                    <a:pt x="25095" y="1861"/>
                  </a:lnTo>
                  <a:lnTo>
                    <a:pt x="25109" y="1828"/>
                  </a:lnTo>
                  <a:lnTo>
                    <a:pt x="25124" y="1794"/>
                  </a:lnTo>
                  <a:lnTo>
                    <a:pt x="25140" y="1763"/>
                  </a:lnTo>
                  <a:lnTo>
                    <a:pt x="25157" y="1730"/>
                  </a:lnTo>
                  <a:lnTo>
                    <a:pt x="25174" y="1700"/>
                  </a:lnTo>
                  <a:lnTo>
                    <a:pt x="25192" y="1669"/>
                  </a:lnTo>
                  <a:lnTo>
                    <a:pt x="25209" y="1640"/>
                  </a:lnTo>
                  <a:lnTo>
                    <a:pt x="25228" y="1610"/>
                  </a:lnTo>
                  <a:lnTo>
                    <a:pt x="25248" y="1582"/>
                  </a:lnTo>
                  <a:lnTo>
                    <a:pt x="25268" y="1555"/>
                  </a:lnTo>
                  <a:lnTo>
                    <a:pt x="25289" y="1528"/>
                  </a:lnTo>
                  <a:lnTo>
                    <a:pt x="25311" y="1501"/>
                  </a:lnTo>
                  <a:lnTo>
                    <a:pt x="25332" y="1476"/>
                  </a:lnTo>
                  <a:lnTo>
                    <a:pt x="25355" y="1451"/>
                  </a:lnTo>
                  <a:lnTo>
                    <a:pt x="25378" y="1427"/>
                  </a:lnTo>
                  <a:lnTo>
                    <a:pt x="25401" y="1404"/>
                  </a:lnTo>
                  <a:lnTo>
                    <a:pt x="25425" y="1381"/>
                  </a:lnTo>
                  <a:lnTo>
                    <a:pt x="25450" y="1359"/>
                  </a:lnTo>
                  <a:lnTo>
                    <a:pt x="25475" y="1337"/>
                  </a:lnTo>
                  <a:lnTo>
                    <a:pt x="25500" y="1317"/>
                  </a:lnTo>
                  <a:lnTo>
                    <a:pt x="25525" y="1297"/>
                  </a:lnTo>
                  <a:lnTo>
                    <a:pt x="25551" y="1278"/>
                  </a:lnTo>
                  <a:lnTo>
                    <a:pt x="25578" y="1259"/>
                  </a:lnTo>
                  <a:lnTo>
                    <a:pt x="25605" y="1241"/>
                  </a:lnTo>
                  <a:lnTo>
                    <a:pt x="25632" y="1224"/>
                  </a:lnTo>
                  <a:lnTo>
                    <a:pt x="25660" y="1208"/>
                  </a:lnTo>
                  <a:lnTo>
                    <a:pt x="25688" y="1192"/>
                  </a:lnTo>
                  <a:lnTo>
                    <a:pt x="25716" y="1177"/>
                  </a:lnTo>
                  <a:lnTo>
                    <a:pt x="25745" y="1164"/>
                  </a:lnTo>
                  <a:lnTo>
                    <a:pt x="25774" y="1150"/>
                  </a:lnTo>
                  <a:lnTo>
                    <a:pt x="25803" y="1137"/>
                  </a:lnTo>
                  <a:lnTo>
                    <a:pt x="25832" y="1126"/>
                  </a:lnTo>
                  <a:lnTo>
                    <a:pt x="25863" y="1114"/>
                  </a:lnTo>
                  <a:lnTo>
                    <a:pt x="25892" y="1104"/>
                  </a:lnTo>
                  <a:lnTo>
                    <a:pt x="25923" y="1094"/>
                  </a:lnTo>
                  <a:lnTo>
                    <a:pt x="25953" y="1085"/>
                  </a:lnTo>
                  <a:lnTo>
                    <a:pt x="25985" y="1078"/>
                  </a:lnTo>
                  <a:lnTo>
                    <a:pt x="26015" y="1070"/>
                  </a:lnTo>
                  <a:lnTo>
                    <a:pt x="26046" y="1063"/>
                  </a:lnTo>
                  <a:lnTo>
                    <a:pt x="26078" y="1058"/>
                  </a:lnTo>
                  <a:lnTo>
                    <a:pt x="26109" y="1052"/>
                  </a:lnTo>
                  <a:lnTo>
                    <a:pt x="26141" y="1048"/>
                  </a:lnTo>
                  <a:lnTo>
                    <a:pt x="26172" y="1045"/>
                  </a:lnTo>
                  <a:lnTo>
                    <a:pt x="26204" y="1042"/>
                  </a:lnTo>
                  <a:lnTo>
                    <a:pt x="26236" y="1040"/>
                  </a:lnTo>
                  <a:lnTo>
                    <a:pt x="26268" y="1039"/>
                  </a:lnTo>
                  <a:lnTo>
                    <a:pt x="26300" y="1039"/>
                  </a:lnTo>
                  <a:lnTo>
                    <a:pt x="26300" y="1039"/>
                  </a:lnTo>
                  <a:lnTo>
                    <a:pt x="26344" y="1039"/>
                  </a:lnTo>
                  <a:lnTo>
                    <a:pt x="26386" y="1041"/>
                  </a:lnTo>
                  <a:lnTo>
                    <a:pt x="26428" y="1044"/>
                  </a:lnTo>
                  <a:lnTo>
                    <a:pt x="26469" y="1049"/>
                  </a:lnTo>
                  <a:lnTo>
                    <a:pt x="26509" y="1055"/>
                  </a:lnTo>
                  <a:lnTo>
                    <a:pt x="26548" y="1062"/>
                  </a:lnTo>
                  <a:lnTo>
                    <a:pt x="26586" y="1070"/>
                  </a:lnTo>
                  <a:lnTo>
                    <a:pt x="26623" y="1080"/>
                  </a:lnTo>
                  <a:lnTo>
                    <a:pt x="26659" y="1090"/>
                  </a:lnTo>
                  <a:lnTo>
                    <a:pt x="26695" y="1102"/>
                  </a:lnTo>
                  <a:lnTo>
                    <a:pt x="26729" y="1114"/>
                  </a:lnTo>
                  <a:lnTo>
                    <a:pt x="26763" y="1128"/>
                  </a:lnTo>
                  <a:lnTo>
                    <a:pt x="26795" y="1143"/>
                  </a:lnTo>
                  <a:lnTo>
                    <a:pt x="26827" y="1157"/>
                  </a:lnTo>
                  <a:lnTo>
                    <a:pt x="26858" y="1174"/>
                  </a:lnTo>
                  <a:lnTo>
                    <a:pt x="26889" y="1191"/>
                  </a:lnTo>
                  <a:lnTo>
                    <a:pt x="26918" y="1209"/>
                  </a:lnTo>
                  <a:lnTo>
                    <a:pt x="26947" y="1228"/>
                  </a:lnTo>
                  <a:lnTo>
                    <a:pt x="26975" y="1246"/>
                  </a:lnTo>
                  <a:lnTo>
                    <a:pt x="27002" y="1266"/>
                  </a:lnTo>
                  <a:lnTo>
                    <a:pt x="27029" y="1287"/>
                  </a:lnTo>
                  <a:lnTo>
                    <a:pt x="27054" y="1308"/>
                  </a:lnTo>
                  <a:lnTo>
                    <a:pt x="27080" y="1329"/>
                  </a:lnTo>
                  <a:lnTo>
                    <a:pt x="27105" y="1352"/>
                  </a:lnTo>
                  <a:lnTo>
                    <a:pt x="27129" y="1374"/>
                  </a:lnTo>
                  <a:lnTo>
                    <a:pt x="27152" y="1398"/>
                  </a:lnTo>
                  <a:lnTo>
                    <a:pt x="27174" y="1422"/>
                  </a:lnTo>
                  <a:lnTo>
                    <a:pt x="27196" y="1445"/>
                  </a:lnTo>
                  <a:lnTo>
                    <a:pt x="27217" y="1469"/>
                  </a:lnTo>
                  <a:lnTo>
                    <a:pt x="27238" y="1494"/>
                  </a:lnTo>
                  <a:lnTo>
                    <a:pt x="27278" y="1543"/>
                  </a:lnTo>
                  <a:lnTo>
                    <a:pt x="27278" y="0"/>
                  </a:lnTo>
                  <a:lnTo>
                    <a:pt x="27935" y="0"/>
                  </a:lnTo>
                  <a:lnTo>
                    <a:pt x="27935" y="3968"/>
                  </a:lnTo>
                  <a:lnTo>
                    <a:pt x="27278" y="3968"/>
                  </a:lnTo>
                  <a:close/>
                  <a:moveTo>
                    <a:pt x="26458" y="1608"/>
                  </a:moveTo>
                  <a:lnTo>
                    <a:pt x="26458" y="1608"/>
                  </a:lnTo>
                  <a:lnTo>
                    <a:pt x="26416" y="1609"/>
                  </a:lnTo>
                  <a:lnTo>
                    <a:pt x="26374" y="1613"/>
                  </a:lnTo>
                  <a:lnTo>
                    <a:pt x="26333" y="1618"/>
                  </a:lnTo>
                  <a:lnTo>
                    <a:pt x="26293" y="1624"/>
                  </a:lnTo>
                  <a:lnTo>
                    <a:pt x="26253" y="1634"/>
                  </a:lnTo>
                  <a:lnTo>
                    <a:pt x="26214" y="1644"/>
                  </a:lnTo>
                  <a:lnTo>
                    <a:pt x="26175" y="1658"/>
                  </a:lnTo>
                  <a:lnTo>
                    <a:pt x="26139" y="1672"/>
                  </a:lnTo>
                  <a:lnTo>
                    <a:pt x="26102" y="1688"/>
                  </a:lnTo>
                  <a:lnTo>
                    <a:pt x="26066" y="1707"/>
                  </a:lnTo>
                  <a:lnTo>
                    <a:pt x="26032" y="1727"/>
                  </a:lnTo>
                  <a:lnTo>
                    <a:pt x="25998" y="1749"/>
                  </a:lnTo>
                  <a:lnTo>
                    <a:pt x="25966" y="1773"/>
                  </a:lnTo>
                  <a:lnTo>
                    <a:pt x="25934" y="1798"/>
                  </a:lnTo>
                  <a:lnTo>
                    <a:pt x="25904" y="1826"/>
                  </a:lnTo>
                  <a:lnTo>
                    <a:pt x="25875" y="1855"/>
                  </a:lnTo>
                  <a:lnTo>
                    <a:pt x="25848" y="1885"/>
                  </a:lnTo>
                  <a:lnTo>
                    <a:pt x="25822" y="1918"/>
                  </a:lnTo>
                  <a:lnTo>
                    <a:pt x="25797" y="1951"/>
                  </a:lnTo>
                  <a:lnTo>
                    <a:pt x="25774" y="1987"/>
                  </a:lnTo>
                  <a:lnTo>
                    <a:pt x="25753" y="2024"/>
                  </a:lnTo>
                  <a:lnTo>
                    <a:pt x="25733" y="2063"/>
                  </a:lnTo>
                  <a:lnTo>
                    <a:pt x="25714" y="2104"/>
                  </a:lnTo>
                  <a:lnTo>
                    <a:pt x="25697" y="2146"/>
                  </a:lnTo>
                  <a:lnTo>
                    <a:pt x="25682" y="2189"/>
                  </a:lnTo>
                  <a:lnTo>
                    <a:pt x="25669" y="2234"/>
                  </a:lnTo>
                  <a:lnTo>
                    <a:pt x="25658" y="2280"/>
                  </a:lnTo>
                  <a:lnTo>
                    <a:pt x="25649" y="2328"/>
                  </a:lnTo>
                  <a:lnTo>
                    <a:pt x="25642" y="2376"/>
                  </a:lnTo>
                  <a:lnTo>
                    <a:pt x="25636" y="2428"/>
                  </a:lnTo>
                  <a:lnTo>
                    <a:pt x="25633" y="2479"/>
                  </a:lnTo>
                  <a:lnTo>
                    <a:pt x="25632" y="2533"/>
                  </a:lnTo>
                  <a:lnTo>
                    <a:pt x="25632" y="2533"/>
                  </a:lnTo>
                  <a:lnTo>
                    <a:pt x="25633" y="2585"/>
                  </a:lnTo>
                  <a:lnTo>
                    <a:pt x="25636" y="2637"/>
                  </a:lnTo>
                  <a:lnTo>
                    <a:pt x="25642" y="2686"/>
                  </a:lnTo>
                  <a:lnTo>
                    <a:pt x="25649" y="2735"/>
                  </a:lnTo>
                  <a:lnTo>
                    <a:pt x="25658" y="2782"/>
                  </a:lnTo>
                  <a:lnTo>
                    <a:pt x="25670" y="2828"/>
                  </a:lnTo>
                  <a:lnTo>
                    <a:pt x="25683" y="2873"/>
                  </a:lnTo>
                  <a:lnTo>
                    <a:pt x="25698" y="2916"/>
                  </a:lnTo>
                  <a:lnTo>
                    <a:pt x="25715" y="2958"/>
                  </a:lnTo>
                  <a:lnTo>
                    <a:pt x="25734" y="2998"/>
                  </a:lnTo>
                  <a:lnTo>
                    <a:pt x="25754" y="3036"/>
                  </a:lnTo>
                  <a:lnTo>
                    <a:pt x="25776" y="3073"/>
                  </a:lnTo>
                  <a:lnTo>
                    <a:pt x="25799" y="3109"/>
                  </a:lnTo>
                  <a:lnTo>
                    <a:pt x="25824" y="3143"/>
                  </a:lnTo>
                  <a:lnTo>
                    <a:pt x="25850" y="3176"/>
                  </a:lnTo>
                  <a:lnTo>
                    <a:pt x="25878" y="3206"/>
                  </a:lnTo>
                  <a:lnTo>
                    <a:pt x="25907" y="3236"/>
                  </a:lnTo>
                  <a:lnTo>
                    <a:pt x="25937" y="3263"/>
                  </a:lnTo>
                  <a:lnTo>
                    <a:pt x="25968" y="3289"/>
                  </a:lnTo>
                  <a:lnTo>
                    <a:pt x="26000" y="3313"/>
                  </a:lnTo>
                  <a:lnTo>
                    <a:pt x="26034" y="3335"/>
                  </a:lnTo>
                  <a:lnTo>
                    <a:pt x="26068" y="3356"/>
                  </a:lnTo>
                  <a:lnTo>
                    <a:pt x="26104" y="3374"/>
                  </a:lnTo>
                  <a:lnTo>
                    <a:pt x="26141" y="3392"/>
                  </a:lnTo>
                  <a:lnTo>
                    <a:pt x="26179" y="3407"/>
                  </a:lnTo>
                  <a:lnTo>
                    <a:pt x="26216" y="3419"/>
                  </a:lnTo>
                  <a:lnTo>
                    <a:pt x="26255" y="3431"/>
                  </a:lnTo>
                  <a:lnTo>
                    <a:pt x="26294" y="3440"/>
                  </a:lnTo>
                  <a:lnTo>
                    <a:pt x="26335" y="3447"/>
                  </a:lnTo>
                  <a:lnTo>
                    <a:pt x="26375" y="3452"/>
                  </a:lnTo>
                  <a:lnTo>
                    <a:pt x="26416" y="3455"/>
                  </a:lnTo>
                  <a:lnTo>
                    <a:pt x="26458" y="3456"/>
                  </a:lnTo>
                  <a:lnTo>
                    <a:pt x="26458" y="3456"/>
                  </a:lnTo>
                  <a:lnTo>
                    <a:pt x="26498" y="3455"/>
                  </a:lnTo>
                  <a:lnTo>
                    <a:pt x="26539" y="3452"/>
                  </a:lnTo>
                  <a:lnTo>
                    <a:pt x="26579" y="3447"/>
                  </a:lnTo>
                  <a:lnTo>
                    <a:pt x="26619" y="3439"/>
                  </a:lnTo>
                  <a:lnTo>
                    <a:pt x="26659" y="3430"/>
                  </a:lnTo>
                  <a:lnTo>
                    <a:pt x="26698" y="3419"/>
                  </a:lnTo>
                  <a:lnTo>
                    <a:pt x="26736" y="3406"/>
                  </a:lnTo>
                  <a:lnTo>
                    <a:pt x="26773" y="3391"/>
                  </a:lnTo>
                  <a:lnTo>
                    <a:pt x="26809" y="3373"/>
                  </a:lnTo>
                  <a:lnTo>
                    <a:pt x="26845" y="3355"/>
                  </a:lnTo>
                  <a:lnTo>
                    <a:pt x="26880" y="3334"/>
                  </a:lnTo>
                  <a:lnTo>
                    <a:pt x="26914" y="3311"/>
                  </a:lnTo>
                  <a:lnTo>
                    <a:pt x="26946" y="3287"/>
                  </a:lnTo>
                  <a:lnTo>
                    <a:pt x="26978" y="3261"/>
                  </a:lnTo>
                  <a:lnTo>
                    <a:pt x="27008" y="3234"/>
                  </a:lnTo>
                  <a:lnTo>
                    <a:pt x="27038" y="3204"/>
                  </a:lnTo>
                  <a:lnTo>
                    <a:pt x="27066" y="3174"/>
                  </a:lnTo>
                  <a:lnTo>
                    <a:pt x="27092" y="3141"/>
                  </a:lnTo>
                  <a:lnTo>
                    <a:pt x="27118" y="3107"/>
                  </a:lnTo>
                  <a:lnTo>
                    <a:pt x="27141" y="3071"/>
                  </a:lnTo>
                  <a:lnTo>
                    <a:pt x="27163" y="3033"/>
                  </a:lnTo>
                  <a:lnTo>
                    <a:pt x="27184" y="2994"/>
                  </a:lnTo>
                  <a:lnTo>
                    <a:pt x="27203" y="2954"/>
                  </a:lnTo>
                  <a:lnTo>
                    <a:pt x="27221" y="2914"/>
                  </a:lnTo>
                  <a:lnTo>
                    <a:pt x="27236" y="2871"/>
                  </a:lnTo>
                  <a:lnTo>
                    <a:pt x="27249" y="2825"/>
                  </a:lnTo>
                  <a:lnTo>
                    <a:pt x="27261" y="2780"/>
                  </a:lnTo>
                  <a:lnTo>
                    <a:pt x="27271" y="2733"/>
                  </a:lnTo>
                  <a:lnTo>
                    <a:pt x="27279" y="2685"/>
                  </a:lnTo>
                  <a:lnTo>
                    <a:pt x="27284" y="2636"/>
                  </a:lnTo>
                  <a:lnTo>
                    <a:pt x="27287" y="2584"/>
                  </a:lnTo>
                  <a:lnTo>
                    <a:pt x="27288" y="2533"/>
                  </a:lnTo>
                  <a:lnTo>
                    <a:pt x="27288" y="2533"/>
                  </a:lnTo>
                  <a:lnTo>
                    <a:pt x="27287" y="2481"/>
                  </a:lnTo>
                  <a:lnTo>
                    <a:pt x="27284" y="2430"/>
                  </a:lnTo>
                  <a:lnTo>
                    <a:pt x="27279" y="2381"/>
                  </a:lnTo>
                  <a:lnTo>
                    <a:pt x="27271" y="2332"/>
                  </a:lnTo>
                  <a:lnTo>
                    <a:pt x="27261" y="2285"/>
                  </a:lnTo>
                  <a:lnTo>
                    <a:pt x="27249" y="2239"/>
                  </a:lnTo>
                  <a:lnTo>
                    <a:pt x="27236" y="2195"/>
                  </a:lnTo>
                  <a:lnTo>
                    <a:pt x="27221" y="2152"/>
                  </a:lnTo>
                  <a:lnTo>
                    <a:pt x="27203" y="2110"/>
                  </a:lnTo>
                  <a:lnTo>
                    <a:pt x="27184" y="2070"/>
                  </a:lnTo>
                  <a:lnTo>
                    <a:pt x="27163" y="2031"/>
                  </a:lnTo>
                  <a:lnTo>
                    <a:pt x="27141" y="1994"/>
                  </a:lnTo>
                  <a:lnTo>
                    <a:pt x="27118" y="1959"/>
                  </a:lnTo>
                  <a:lnTo>
                    <a:pt x="27092" y="1924"/>
                  </a:lnTo>
                  <a:lnTo>
                    <a:pt x="27066" y="1892"/>
                  </a:lnTo>
                  <a:lnTo>
                    <a:pt x="27038" y="1860"/>
                  </a:lnTo>
                  <a:lnTo>
                    <a:pt x="27008" y="1831"/>
                  </a:lnTo>
                  <a:lnTo>
                    <a:pt x="26978" y="1804"/>
                  </a:lnTo>
                  <a:lnTo>
                    <a:pt x="26946" y="1777"/>
                  </a:lnTo>
                  <a:lnTo>
                    <a:pt x="26914" y="1753"/>
                  </a:lnTo>
                  <a:lnTo>
                    <a:pt x="26880" y="1731"/>
                  </a:lnTo>
                  <a:lnTo>
                    <a:pt x="26845" y="1710"/>
                  </a:lnTo>
                  <a:lnTo>
                    <a:pt x="26809" y="1691"/>
                  </a:lnTo>
                  <a:lnTo>
                    <a:pt x="26773" y="1674"/>
                  </a:lnTo>
                  <a:lnTo>
                    <a:pt x="26736" y="1659"/>
                  </a:lnTo>
                  <a:lnTo>
                    <a:pt x="26698" y="1646"/>
                  </a:lnTo>
                  <a:lnTo>
                    <a:pt x="26659" y="1635"/>
                  </a:lnTo>
                  <a:lnTo>
                    <a:pt x="26619" y="1625"/>
                  </a:lnTo>
                  <a:lnTo>
                    <a:pt x="26579" y="1618"/>
                  </a:lnTo>
                  <a:lnTo>
                    <a:pt x="26539" y="1613"/>
                  </a:lnTo>
                  <a:lnTo>
                    <a:pt x="26498" y="1609"/>
                  </a:lnTo>
                  <a:lnTo>
                    <a:pt x="26458" y="1608"/>
                  </a:lnTo>
                  <a:lnTo>
                    <a:pt x="26458" y="1608"/>
                  </a:lnTo>
                  <a:close/>
                  <a:moveTo>
                    <a:pt x="28721" y="232"/>
                  </a:moveTo>
                  <a:lnTo>
                    <a:pt x="28721" y="232"/>
                  </a:lnTo>
                  <a:lnTo>
                    <a:pt x="28720" y="256"/>
                  </a:lnTo>
                  <a:lnTo>
                    <a:pt x="28717" y="279"/>
                  </a:lnTo>
                  <a:lnTo>
                    <a:pt x="28712" y="301"/>
                  </a:lnTo>
                  <a:lnTo>
                    <a:pt x="28703" y="322"/>
                  </a:lnTo>
                  <a:lnTo>
                    <a:pt x="28694" y="343"/>
                  </a:lnTo>
                  <a:lnTo>
                    <a:pt x="28682" y="362"/>
                  </a:lnTo>
                  <a:lnTo>
                    <a:pt x="28669" y="380"/>
                  </a:lnTo>
                  <a:lnTo>
                    <a:pt x="28654" y="397"/>
                  </a:lnTo>
                  <a:lnTo>
                    <a:pt x="28637" y="411"/>
                  </a:lnTo>
                  <a:lnTo>
                    <a:pt x="28619" y="425"/>
                  </a:lnTo>
                  <a:lnTo>
                    <a:pt x="28600" y="436"/>
                  </a:lnTo>
                  <a:lnTo>
                    <a:pt x="28580" y="446"/>
                  </a:lnTo>
                  <a:lnTo>
                    <a:pt x="28558" y="454"/>
                  </a:lnTo>
                  <a:lnTo>
                    <a:pt x="28536" y="460"/>
                  </a:lnTo>
                  <a:lnTo>
                    <a:pt x="28513" y="463"/>
                  </a:lnTo>
                  <a:lnTo>
                    <a:pt x="28490" y="465"/>
                  </a:lnTo>
                  <a:lnTo>
                    <a:pt x="28490" y="465"/>
                  </a:lnTo>
                  <a:lnTo>
                    <a:pt x="28466" y="463"/>
                  </a:lnTo>
                  <a:lnTo>
                    <a:pt x="28443" y="460"/>
                  </a:lnTo>
                  <a:lnTo>
                    <a:pt x="28421" y="454"/>
                  </a:lnTo>
                  <a:lnTo>
                    <a:pt x="28400" y="446"/>
                  </a:lnTo>
                  <a:lnTo>
                    <a:pt x="28379" y="436"/>
                  </a:lnTo>
                  <a:lnTo>
                    <a:pt x="28360" y="425"/>
                  </a:lnTo>
                  <a:lnTo>
                    <a:pt x="28342" y="411"/>
                  </a:lnTo>
                  <a:lnTo>
                    <a:pt x="28326" y="397"/>
                  </a:lnTo>
                  <a:lnTo>
                    <a:pt x="28311" y="380"/>
                  </a:lnTo>
                  <a:lnTo>
                    <a:pt x="28298" y="362"/>
                  </a:lnTo>
                  <a:lnTo>
                    <a:pt x="28286" y="343"/>
                  </a:lnTo>
                  <a:lnTo>
                    <a:pt x="28276" y="322"/>
                  </a:lnTo>
                  <a:lnTo>
                    <a:pt x="28269" y="301"/>
                  </a:lnTo>
                  <a:lnTo>
                    <a:pt x="28263" y="279"/>
                  </a:lnTo>
                  <a:lnTo>
                    <a:pt x="28260" y="256"/>
                  </a:lnTo>
                  <a:lnTo>
                    <a:pt x="28258" y="232"/>
                  </a:lnTo>
                  <a:lnTo>
                    <a:pt x="28258" y="232"/>
                  </a:lnTo>
                  <a:lnTo>
                    <a:pt x="28260" y="209"/>
                  </a:lnTo>
                  <a:lnTo>
                    <a:pt x="28263" y="186"/>
                  </a:lnTo>
                  <a:lnTo>
                    <a:pt x="28269" y="163"/>
                  </a:lnTo>
                  <a:lnTo>
                    <a:pt x="28276" y="142"/>
                  </a:lnTo>
                  <a:lnTo>
                    <a:pt x="28286" y="122"/>
                  </a:lnTo>
                  <a:lnTo>
                    <a:pt x="28298" y="103"/>
                  </a:lnTo>
                  <a:lnTo>
                    <a:pt x="28311" y="85"/>
                  </a:lnTo>
                  <a:lnTo>
                    <a:pt x="28326" y="68"/>
                  </a:lnTo>
                  <a:lnTo>
                    <a:pt x="28342" y="54"/>
                  </a:lnTo>
                  <a:lnTo>
                    <a:pt x="28360" y="40"/>
                  </a:lnTo>
                  <a:lnTo>
                    <a:pt x="28379" y="28"/>
                  </a:lnTo>
                  <a:lnTo>
                    <a:pt x="28400" y="19"/>
                  </a:lnTo>
                  <a:lnTo>
                    <a:pt x="28421" y="10"/>
                  </a:lnTo>
                  <a:lnTo>
                    <a:pt x="28443" y="5"/>
                  </a:lnTo>
                  <a:lnTo>
                    <a:pt x="28466" y="1"/>
                  </a:lnTo>
                  <a:lnTo>
                    <a:pt x="28490" y="0"/>
                  </a:lnTo>
                  <a:lnTo>
                    <a:pt x="28490" y="0"/>
                  </a:lnTo>
                  <a:lnTo>
                    <a:pt x="28513" y="1"/>
                  </a:lnTo>
                  <a:lnTo>
                    <a:pt x="28536" y="5"/>
                  </a:lnTo>
                  <a:lnTo>
                    <a:pt x="28558" y="10"/>
                  </a:lnTo>
                  <a:lnTo>
                    <a:pt x="28580" y="19"/>
                  </a:lnTo>
                  <a:lnTo>
                    <a:pt x="28600" y="28"/>
                  </a:lnTo>
                  <a:lnTo>
                    <a:pt x="28619" y="40"/>
                  </a:lnTo>
                  <a:lnTo>
                    <a:pt x="28637" y="54"/>
                  </a:lnTo>
                  <a:lnTo>
                    <a:pt x="28654" y="68"/>
                  </a:lnTo>
                  <a:lnTo>
                    <a:pt x="28669" y="85"/>
                  </a:lnTo>
                  <a:lnTo>
                    <a:pt x="28682" y="103"/>
                  </a:lnTo>
                  <a:lnTo>
                    <a:pt x="28694" y="122"/>
                  </a:lnTo>
                  <a:lnTo>
                    <a:pt x="28703" y="142"/>
                  </a:lnTo>
                  <a:lnTo>
                    <a:pt x="28712" y="163"/>
                  </a:lnTo>
                  <a:lnTo>
                    <a:pt x="28717" y="186"/>
                  </a:lnTo>
                  <a:lnTo>
                    <a:pt x="28720" y="209"/>
                  </a:lnTo>
                  <a:lnTo>
                    <a:pt x="28721" y="232"/>
                  </a:lnTo>
                  <a:lnTo>
                    <a:pt x="28721" y="232"/>
                  </a:lnTo>
                  <a:close/>
                  <a:moveTo>
                    <a:pt x="28305" y="232"/>
                  </a:moveTo>
                  <a:lnTo>
                    <a:pt x="28305" y="232"/>
                  </a:lnTo>
                  <a:lnTo>
                    <a:pt x="28305" y="251"/>
                  </a:lnTo>
                  <a:lnTo>
                    <a:pt x="28308" y="270"/>
                  </a:lnTo>
                  <a:lnTo>
                    <a:pt x="28313" y="287"/>
                  </a:lnTo>
                  <a:lnTo>
                    <a:pt x="28319" y="305"/>
                  </a:lnTo>
                  <a:lnTo>
                    <a:pt x="28327" y="322"/>
                  </a:lnTo>
                  <a:lnTo>
                    <a:pt x="28336" y="337"/>
                  </a:lnTo>
                  <a:lnTo>
                    <a:pt x="28347" y="351"/>
                  </a:lnTo>
                  <a:lnTo>
                    <a:pt x="28359" y="365"/>
                  </a:lnTo>
                  <a:lnTo>
                    <a:pt x="28372" y="378"/>
                  </a:lnTo>
                  <a:lnTo>
                    <a:pt x="28386" y="388"/>
                  </a:lnTo>
                  <a:lnTo>
                    <a:pt x="28401" y="398"/>
                  </a:lnTo>
                  <a:lnTo>
                    <a:pt x="28418" y="406"/>
                  </a:lnTo>
                  <a:lnTo>
                    <a:pt x="28435" y="412"/>
                  </a:lnTo>
                  <a:lnTo>
                    <a:pt x="28452" y="417"/>
                  </a:lnTo>
                  <a:lnTo>
                    <a:pt x="28471" y="420"/>
                  </a:lnTo>
                  <a:lnTo>
                    <a:pt x="28490" y="421"/>
                  </a:lnTo>
                  <a:lnTo>
                    <a:pt x="28490" y="421"/>
                  </a:lnTo>
                  <a:lnTo>
                    <a:pt x="28509" y="420"/>
                  </a:lnTo>
                  <a:lnTo>
                    <a:pt x="28527" y="417"/>
                  </a:lnTo>
                  <a:lnTo>
                    <a:pt x="28545" y="412"/>
                  </a:lnTo>
                  <a:lnTo>
                    <a:pt x="28562" y="406"/>
                  </a:lnTo>
                  <a:lnTo>
                    <a:pt x="28578" y="398"/>
                  </a:lnTo>
                  <a:lnTo>
                    <a:pt x="28594" y="388"/>
                  </a:lnTo>
                  <a:lnTo>
                    <a:pt x="28608" y="378"/>
                  </a:lnTo>
                  <a:lnTo>
                    <a:pt x="28621" y="365"/>
                  </a:lnTo>
                  <a:lnTo>
                    <a:pt x="28633" y="351"/>
                  </a:lnTo>
                  <a:lnTo>
                    <a:pt x="28643" y="337"/>
                  </a:lnTo>
                  <a:lnTo>
                    <a:pt x="28653" y="322"/>
                  </a:lnTo>
                  <a:lnTo>
                    <a:pt x="28661" y="305"/>
                  </a:lnTo>
                  <a:lnTo>
                    <a:pt x="28668" y="287"/>
                  </a:lnTo>
                  <a:lnTo>
                    <a:pt x="28672" y="270"/>
                  </a:lnTo>
                  <a:lnTo>
                    <a:pt x="28675" y="251"/>
                  </a:lnTo>
                  <a:lnTo>
                    <a:pt x="28676" y="232"/>
                  </a:lnTo>
                  <a:lnTo>
                    <a:pt x="28676" y="232"/>
                  </a:lnTo>
                  <a:lnTo>
                    <a:pt x="28675" y="213"/>
                  </a:lnTo>
                  <a:lnTo>
                    <a:pt x="28672" y="194"/>
                  </a:lnTo>
                  <a:lnTo>
                    <a:pt x="28668" y="176"/>
                  </a:lnTo>
                  <a:lnTo>
                    <a:pt x="28661" y="158"/>
                  </a:lnTo>
                  <a:lnTo>
                    <a:pt x="28654" y="143"/>
                  </a:lnTo>
                  <a:lnTo>
                    <a:pt x="28644" y="127"/>
                  </a:lnTo>
                  <a:lnTo>
                    <a:pt x="28634" y="112"/>
                  </a:lnTo>
                  <a:lnTo>
                    <a:pt x="28621" y="99"/>
                  </a:lnTo>
                  <a:lnTo>
                    <a:pt x="28609" y="87"/>
                  </a:lnTo>
                  <a:lnTo>
                    <a:pt x="28594" y="77"/>
                  </a:lnTo>
                  <a:lnTo>
                    <a:pt x="28578" y="67"/>
                  </a:lnTo>
                  <a:lnTo>
                    <a:pt x="28563" y="59"/>
                  </a:lnTo>
                  <a:lnTo>
                    <a:pt x="28546" y="52"/>
                  </a:lnTo>
                  <a:lnTo>
                    <a:pt x="28528" y="48"/>
                  </a:lnTo>
                  <a:lnTo>
                    <a:pt x="28509" y="45"/>
                  </a:lnTo>
                  <a:lnTo>
                    <a:pt x="28490" y="44"/>
                  </a:lnTo>
                  <a:lnTo>
                    <a:pt x="28490" y="44"/>
                  </a:lnTo>
                  <a:lnTo>
                    <a:pt x="28470" y="45"/>
                  </a:lnTo>
                  <a:lnTo>
                    <a:pt x="28452" y="48"/>
                  </a:lnTo>
                  <a:lnTo>
                    <a:pt x="28435" y="52"/>
                  </a:lnTo>
                  <a:lnTo>
                    <a:pt x="28417" y="59"/>
                  </a:lnTo>
                  <a:lnTo>
                    <a:pt x="28401" y="67"/>
                  </a:lnTo>
                  <a:lnTo>
                    <a:pt x="28385" y="77"/>
                  </a:lnTo>
                  <a:lnTo>
                    <a:pt x="28372" y="87"/>
                  </a:lnTo>
                  <a:lnTo>
                    <a:pt x="28358" y="99"/>
                  </a:lnTo>
                  <a:lnTo>
                    <a:pt x="28347" y="112"/>
                  </a:lnTo>
                  <a:lnTo>
                    <a:pt x="28336" y="127"/>
                  </a:lnTo>
                  <a:lnTo>
                    <a:pt x="28327" y="143"/>
                  </a:lnTo>
                  <a:lnTo>
                    <a:pt x="28318" y="158"/>
                  </a:lnTo>
                  <a:lnTo>
                    <a:pt x="28312" y="176"/>
                  </a:lnTo>
                  <a:lnTo>
                    <a:pt x="28308" y="194"/>
                  </a:lnTo>
                  <a:lnTo>
                    <a:pt x="28305" y="213"/>
                  </a:lnTo>
                  <a:lnTo>
                    <a:pt x="28305" y="232"/>
                  </a:lnTo>
                  <a:lnTo>
                    <a:pt x="28305" y="232"/>
                  </a:lnTo>
                  <a:close/>
                  <a:moveTo>
                    <a:pt x="28505" y="110"/>
                  </a:moveTo>
                  <a:lnTo>
                    <a:pt x="28505" y="110"/>
                  </a:lnTo>
                  <a:lnTo>
                    <a:pt x="28527" y="111"/>
                  </a:lnTo>
                  <a:lnTo>
                    <a:pt x="28536" y="112"/>
                  </a:lnTo>
                  <a:lnTo>
                    <a:pt x="28545" y="114"/>
                  </a:lnTo>
                  <a:lnTo>
                    <a:pt x="28553" y="116"/>
                  </a:lnTo>
                  <a:lnTo>
                    <a:pt x="28559" y="120"/>
                  </a:lnTo>
                  <a:lnTo>
                    <a:pt x="28567" y="124"/>
                  </a:lnTo>
                  <a:lnTo>
                    <a:pt x="28572" y="128"/>
                  </a:lnTo>
                  <a:lnTo>
                    <a:pt x="28577" y="132"/>
                  </a:lnTo>
                  <a:lnTo>
                    <a:pt x="28582" y="137"/>
                  </a:lnTo>
                  <a:lnTo>
                    <a:pt x="28586" y="144"/>
                  </a:lnTo>
                  <a:lnTo>
                    <a:pt x="28588" y="151"/>
                  </a:lnTo>
                  <a:lnTo>
                    <a:pt x="28591" y="158"/>
                  </a:lnTo>
                  <a:lnTo>
                    <a:pt x="28592" y="166"/>
                  </a:lnTo>
                  <a:lnTo>
                    <a:pt x="28593" y="175"/>
                  </a:lnTo>
                  <a:lnTo>
                    <a:pt x="28593" y="185"/>
                  </a:lnTo>
                  <a:lnTo>
                    <a:pt x="28593" y="185"/>
                  </a:lnTo>
                  <a:lnTo>
                    <a:pt x="28593" y="193"/>
                  </a:lnTo>
                  <a:lnTo>
                    <a:pt x="28592" y="200"/>
                  </a:lnTo>
                  <a:lnTo>
                    <a:pt x="28590" y="208"/>
                  </a:lnTo>
                  <a:lnTo>
                    <a:pt x="28587" y="215"/>
                  </a:lnTo>
                  <a:lnTo>
                    <a:pt x="28584" y="221"/>
                  </a:lnTo>
                  <a:lnTo>
                    <a:pt x="28578" y="227"/>
                  </a:lnTo>
                  <a:lnTo>
                    <a:pt x="28573" y="233"/>
                  </a:lnTo>
                  <a:lnTo>
                    <a:pt x="28566" y="238"/>
                  </a:lnTo>
                  <a:lnTo>
                    <a:pt x="28566" y="238"/>
                  </a:lnTo>
                  <a:lnTo>
                    <a:pt x="28572" y="242"/>
                  </a:lnTo>
                  <a:lnTo>
                    <a:pt x="28577" y="247"/>
                  </a:lnTo>
                  <a:lnTo>
                    <a:pt x="28582" y="251"/>
                  </a:lnTo>
                  <a:lnTo>
                    <a:pt x="28584" y="257"/>
                  </a:lnTo>
                  <a:lnTo>
                    <a:pt x="28586" y="264"/>
                  </a:lnTo>
                  <a:lnTo>
                    <a:pt x="28587" y="274"/>
                  </a:lnTo>
                  <a:lnTo>
                    <a:pt x="28589" y="301"/>
                  </a:lnTo>
                  <a:lnTo>
                    <a:pt x="28589" y="301"/>
                  </a:lnTo>
                  <a:lnTo>
                    <a:pt x="28590" y="327"/>
                  </a:lnTo>
                  <a:lnTo>
                    <a:pt x="28591" y="336"/>
                  </a:lnTo>
                  <a:lnTo>
                    <a:pt x="28593" y="342"/>
                  </a:lnTo>
                  <a:lnTo>
                    <a:pt x="28595" y="346"/>
                  </a:lnTo>
                  <a:lnTo>
                    <a:pt x="28597" y="349"/>
                  </a:lnTo>
                  <a:lnTo>
                    <a:pt x="28607" y="357"/>
                  </a:lnTo>
                  <a:lnTo>
                    <a:pt x="28538" y="357"/>
                  </a:lnTo>
                  <a:lnTo>
                    <a:pt x="28538" y="357"/>
                  </a:lnTo>
                  <a:lnTo>
                    <a:pt x="28534" y="347"/>
                  </a:lnTo>
                  <a:lnTo>
                    <a:pt x="28532" y="339"/>
                  </a:lnTo>
                  <a:lnTo>
                    <a:pt x="28531" y="328"/>
                  </a:lnTo>
                  <a:lnTo>
                    <a:pt x="28530" y="315"/>
                  </a:lnTo>
                  <a:lnTo>
                    <a:pt x="28530" y="315"/>
                  </a:lnTo>
                  <a:lnTo>
                    <a:pt x="28530" y="298"/>
                  </a:lnTo>
                  <a:lnTo>
                    <a:pt x="28529" y="285"/>
                  </a:lnTo>
                  <a:lnTo>
                    <a:pt x="28527" y="277"/>
                  </a:lnTo>
                  <a:lnTo>
                    <a:pt x="28525" y="270"/>
                  </a:lnTo>
                  <a:lnTo>
                    <a:pt x="28523" y="268"/>
                  </a:lnTo>
                  <a:lnTo>
                    <a:pt x="28520" y="266"/>
                  </a:lnTo>
                  <a:lnTo>
                    <a:pt x="28514" y="263"/>
                  </a:lnTo>
                  <a:lnTo>
                    <a:pt x="28506" y="262"/>
                  </a:lnTo>
                  <a:lnTo>
                    <a:pt x="28494" y="262"/>
                  </a:lnTo>
                  <a:lnTo>
                    <a:pt x="28454" y="262"/>
                  </a:lnTo>
                  <a:lnTo>
                    <a:pt x="28454" y="357"/>
                  </a:lnTo>
                  <a:lnTo>
                    <a:pt x="28396" y="357"/>
                  </a:lnTo>
                  <a:lnTo>
                    <a:pt x="28396" y="110"/>
                  </a:lnTo>
                  <a:lnTo>
                    <a:pt x="28505" y="110"/>
                  </a:lnTo>
                  <a:close/>
                  <a:moveTo>
                    <a:pt x="28454" y="214"/>
                  </a:moveTo>
                  <a:lnTo>
                    <a:pt x="28495" y="214"/>
                  </a:lnTo>
                  <a:lnTo>
                    <a:pt x="28495" y="214"/>
                  </a:lnTo>
                  <a:lnTo>
                    <a:pt x="28507" y="214"/>
                  </a:lnTo>
                  <a:lnTo>
                    <a:pt x="28515" y="213"/>
                  </a:lnTo>
                  <a:lnTo>
                    <a:pt x="28522" y="211"/>
                  </a:lnTo>
                  <a:lnTo>
                    <a:pt x="28527" y="209"/>
                  </a:lnTo>
                  <a:lnTo>
                    <a:pt x="28531" y="205"/>
                  </a:lnTo>
                  <a:lnTo>
                    <a:pt x="28534" y="200"/>
                  </a:lnTo>
                  <a:lnTo>
                    <a:pt x="28535" y="194"/>
                  </a:lnTo>
                  <a:lnTo>
                    <a:pt x="28535" y="188"/>
                  </a:lnTo>
                  <a:lnTo>
                    <a:pt x="28535" y="188"/>
                  </a:lnTo>
                  <a:lnTo>
                    <a:pt x="28535" y="180"/>
                  </a:lnTo>
                  <a:lnTo>
                    <a:pt x="28534" y="174"/>
                  </a:lnTo>
                  <a:lnTo>
                    <a:pt x="28531" y="170"/>
                  </a:lnTo>
                  <a:lnTo>
                    <a:pt x="28528" y="166"/>
                  </a:lnTo>
                  <a:lnTo>
                    <a:pt x="28523" y="164"/>
                  </a:lnTo>
                  <a:lnTo>
                    <a:pt x="28515" y="163"/>
                  </a:lnTo>
                  <a:lnTo>
                    <a:pt x="28507" y="162"/>
                  </a:lnTo>
                  <a:lnTo>
                    <a:pt x="28495" y="161"/>
                  </a:lnTo>
                  <a:lnTo>
                    <a:pt x="28454" y="161"/>
                  </a:lnTo>
                  <a:lnTo>
                    <a:pt x="28454" y="2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842699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no ba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p>
            <a:r>
              <a:rPr lang="en-US"/>
              <a:t>Click to Edit Master Title Style</a:t>
            </a:r>
          </a:p>
        </p:txBody>
      </p:sp>
    </p:spTree>
    <p:extLst>
      <p:ext uri="{BB962C8B-B14F-4D97-AF65-F5344CB8AC3E}">
        <p14:creationId xmlns:p14="http://schemas.microsoft.com/office/powerpoint/2010/main" val="27960504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133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 fill">
    <p:spTree>
      <p:nvGrpSpPr>
        <p:cNvPr id="1" name=""/>
        <p:cNvGrpSpPr/>
        <p:nvPr/>
      </p:nvGrpSpPr>
      <p:grpSpPr>
        <a:xfrm>
          <a:off x="0" y="0"/>
          <a:ext cx="0" cy="0"/>
          <a:chOff x="0" y="0"/>
          <a:chExt cx="0" cy="0"/>
        </a:xfrm>
      </p:grpSpPr>
      <p:sp>
        <p:nvSpPr>
          <p:cNvPr id="4" name="Rectangle 3"/>
          <p:cNvSpPr/>
          <p:nvPr userDrawn="1"/>
        </p:nvSpPr>
        <p:spPr>
          <a:xfrm>
            <a:off x="312738" y="-2"/>
            <a:ext cx="8520112" cy="927101"/>
          </a:xfrm>
          <a:prstGeom prst="rect">
            <a:avLst/>
          </a:prstGeom>
          <a:solidFill>
            <a:schemeClr val="accent1"/>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2" name="Title 1"/>
          <p:cNvSpPr>
            <a:spLocks noGrp="1"/>
          </p:cNvSpPr>
          <p:nvPr>
            <p:ph type="title" hasCustomPrompt="1"/>
          </p:nvPr>
        </p:nvSpPr>
        <p:spPr>
          <a:xfrm>
            <a:off x="447797" y="213503"/>
            <a:ext cx="8248406" cy="578538"/>
          </a:xfrm>
        </p:spPr>
        <p:txBody>
          <a:bodyPr tIns="0" bIns="0"/>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408403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 content + fill">
    <p:spTree>
      <p:nvGrpSpPr>
        <p:cNvPr id="1" name=""/>
        <p:cNvGrpSpPr/>
        <p:nvPr/>
      </p:nvGrpSpPr>
      <p:grpSpPr>
        <a:xfrm>
          <a:off x="0" y="0"/>
          <a:ext cx="0" cy="0"/>
          <a:chOff x="0" y="0"/>
          <a:chExt cx="0" cy="0"/>
        </a:xfrm>
      </p:grpSpPr>
      <p:sp>
        <p:nvSpPr>
          <p:cNvPr id="5" name="Rectangle 4"/>
          <p:cNvSpPr/>
          <p:nvPr userDrawn="1"/>
        </p:nvSpPr>
        <p:spPr>
          <a:xfrm>
            <a:off x="312738" y="-2"/>
            <a:ext cx="8520112" cy="927101"/>
          </a:xfrm>
          <a:prstGeom prst="rect">
            <a:avLst/>
          </a:prstGeom>
          <a:solidFill>
            <a:schemeClr val="accent1"/>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2" name="Title 1"/>
          <p:cNvSpPr>
            <a:spLocks noGrp="1"/>
          </p:cNvSpPr>
          <p:nvPr>
            <p:ph type="title" hasCustomPrompt="1"/>
          </p:nvPr>
        </p:nvSpPr>
        <p:spPr>
          <a:xfrm>
            <a:off x="447797" y="213503"/>
            <a:ext cx="8248406" cy="578538"/>
          </a:xfrm>
        </p:spPr>
        <p:txBody>
          <a:bodyPr tIns="0" bIns="0"/>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0774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two columns + fill">
    <p:spTree>
      <p:nvGrpSpPr>
        <p:cNvPr id="1" name=""/>
        <p:cNvGrpSpPr/>
        <p:nvPr/>
      </p:nvGrpSpPr>
      <p:grpSpPr>
        <a:xfrm>
          <a:off x="0" y="0"/>
          <a:ext cx="0" cy="0"/>
          <a:chOff x="0" y="0"/>
          <a:chExt cx="0" cy="0"/>
        </a:xfrm>
      </p:grpSpPr>
      <p:sp>
        <p:nvSpPr>
          <p:cNvPr id="8" name="Rectangle 7"/>
          <p:cNvSpPr/>
          <p:nvPr userDrawn="1"/>
        </p:nvSpPr>
        <p:spPr>
          <a:xfrm>
            <a:off x="312738" y="-2"/>
            <a:ext cx="8520112" cy="927101"/>
          </a:xfrm>
          <a:prstGeom prst="rect">
            <a:avLst/>
          </a:prstGeom>
          <a:solidFill>
            <a:schemeClr val="accent1"/>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2" name="Title 1"/>
          <p:cNvSpPr>
            <a:spLocks noGrp="1"/>
          </p:cNvSpPr>
          <p:nvPr>
            <p:ph type="title" hasCustomPrompt="1"/>
          </p:nvPr>
        </p:nvSpPr>
        <p:spPr>
          <a:xfrm>
            <a:off x="447797" y="213503"/>
            <a:ext cx="8248406" cy="578538"/>
          </a:xfrm>
        </p:spPr>
        <p:txBody>
          <a:bodyPr tIns="0" bIns="0"/>
          <a:lstStyle>
            <a:lvl1pPr>
              <a:defRPr>
                <a:solidFill>
                  <a:schemeClr val="bg1"/>
                </a:solidFill>
                <a:latin typeface="+mj-lt"/>
              </a:defRPr>
            </a:lvl1pPr>
          </a:lstStyle>
          <a:p>
            <a:r>
              <a:rPr lang="en-US"/>
              <a:t>Click to Edit Master Title Style</a:t>
            </a:r>
          </a:p>
        </p:txBody>
      </p:sp>
      <p:sp>
        <p:nvSpPr>
          <p:cNvPr id="3" name="Content Placeholder 2"/>
          <p:cNvSpPr>
            <a:spLocks noGrp="1"/>
          </p:cNvSpPr>
          <p:nvPr>
            <p:ph idx="1"/>
          </p:nvPr>
        </p:nvSpPr>
        <p:spPr>
          <a:xfrm>
            <a:off x="312617" y="1159551"/>
            <a:ext cx="4122224" cy="351202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p:cNvSpPr>
            <a:spLocks noGrp="1"/>
          </p:cNvSpPr>
          <p:nvPr>
            <p:ph idx="10"/>
          </p:nvPr>
        </p:nvSpPr>
        <p:spPr>
          <a:xfrm>
            <a:off x="4709160" y="1159551"/>
            <a:ext cx="4122226" cy="351202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4572000" y="1160463"/>
            <a:ext cx="0" cy="3506787"/>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65700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three columns + fill">
    <p:spTree>
      <p:nvGrpSpPr>
        <p:cNvPr id="1" name=""/>
        <p:cNvGrpSpPr/>
        <p:nvPr/>
      </p:nvGrpSpPr>
      <p:grpSpPr>
        <a:xfrm>
          <a:off x="0" y="0"/>
          <a:ext cx="0" cy="0"/>
          <a:chOff x="0" y="0"/>
          <a:chExt cx="0" cy="0"/>
        </a:xfrm>
      </p:grpSpPr>
      <p:sp>
        <p:nvSpPr>
          <p:cNvPr id="9" name="Rectangle 8"/>
          <p:cNvSpPr/>
          <p:nvPr userDrawn="1"/>
        </p:nvSpPr>
        <p:spPr>
          <a:xfrm>
            <a:off x="312738" y="-2"/>
            <a:ext cx="8520112" cy="927101"/>
          </a:xfrm>
          <a:prstGeom prst="rect">
            <a:avLst/>
          </a:prstGeom>
          <a:solidFill>
            <a:schemeClr val="accent1"/>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2" name="Title 1"/>
          <p:cNvSpPr>
            <a:spLocks noGrp="1"/>
          </p:cNvSpPr>
          <p:nvPr>
            <p:ph type="title" hasCustomPrompt="1"/>
          </p:nvPr>
        </p:nvSpPr>
        <p:spPr>
          <a:xfrm>
            <a:off x="447797" y="213503"/>
            <a:ext cx="8248406" cy="578538"/>
          </a:xfrm>
        </p:spPr>
        <p:txBody>
          <a:bodyPr tIns="0" bIns="0"/>
          <a:lstStyle>
            <a:lvl1pPr>
              <a:defRPr>
                <a:solidFill>
                  <a:schemeClr val="bg1"/>
                </a:solidFill>
                <a:latin typeface="+mj-lt"/>
              </a:defRPr>
            </a:lvl1pPr>
          </a:lstStyle>
          <a:p>
            <a:r>
              <a:rPr lang="en-US"/>
              <a:t>Click to Edit Master Title Style</a:t>
            </a:r>
          </a:p>
        </p:txBody>
      </p:sp>
      <p:sp>
        <p:nvSpPr>
          <p:cNvPr id="6" name="Content Placeholder 2"/>
          <p:cNvSpPr>
            <a:spLocks noGrp="1"/>
          </p:cNvSpPr>
          <p:nvPr>
            <p:ph idx="10"/>
          </p:nvPr>
        </p:nvSpPr>
        <p:spPr>
          <a:xfrm>
            <a:off x="312615" y="1159551"/>
            <a:ext cx="2657280" cy="351202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1"/>
          </p:nvPr>
        </p:nvSpPr>
        <p:spPr>
          <a:xfrm>
            <a:off x="3244215" y="1159551"/>
            <a:ext cx="2657157" cy="351202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2"/>
          </p:nvPr>
        </p:nvSpPr>
        <p:spPr>
          <a:xfrm>
            <a:off x="6175691" y="1159551"/>
            <a:ext cx="2655693" cy="351202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a:xfrm>
            <a:off x="3107055" y="1160463"/>
            <a:ext cx="0" cy="3506787"/>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6038532" y="1160463"/>
            <a:ext cx="0" cy="3506787"/>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03308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4x4 grid + fill">
    <p:spTree>
      <p:nvGrpSpPr>
        <p:cNvPr id="1" name=""/>
        <p:cNvGrpSpPr/>
        <p:nvPr/>
      </p:nvGrpSpPr>
      <p:grpSpPr>
        <a:xfrm>
          <a:off x="0" y="0"/>
          <a:ext cx="0" cy="0"/>
          <a:chOff x="0" y="0"/>
          <a:chExt cx="0" cy="0"/>
        </a:xfrm>
      </p:grpSpPr>
      <p:sp>
        <p:nvSpPr>
          <p:cNvPr id="7" name="Rectangle 6"/>
          <p:cNvSpPr/>
          <p:nvPr userDrawn="1"/>
        </p:nvSpPr>
        <p:spPr>
          <a:xfrm>
            <a:off x="312738" y="-2"/>
            <a:ext cx="8520112" cy="927101"/>
          </a:xfrm>
          <a:prstGeom prst="rect">
            <a:avLst/>
          </a:prstGeom>
          <a:solidFill>
            <a:schemeClr val="accent1"/>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20040" tIns="1371600" rIns="274320" bIns="274320" numCol="1" spcCol="0" rtlCol="0" fromWordArt="0" anchor="t" anchorCtr="0" forceAA="0" compatLnSpc="1">
            <a:prstTxWarp prst="textNoShape">
              <a:avLst/>
            </a:prstTxWarp>
            <a:noAutofit/>
          </a:bodyPr>
          <a:lstStyle/>
          <a:p>
            <a:pPr defTabSz="457200">
              <a:spcAft>
                <a:spcPts val="1200"/>
              </a:spcAft>
            </a:pPr>
            <a:endParaRPr lang="en-US" sz="3200">
              <a:solidFill>
                <a:prstClr val="white"/>
              </a:solidFill>
            </a:endParaRPr>
          </a:p>
        </p:txBody>
      </p:sp>
      <p:sp>
        <p:nvSpPr>
          <p:cNvPr id="2" name="Title 1"/>
          <p:cNvSpPr>
            <a:spLocks noGrp="1"/>
          </p:cNvSpPr>
          <p:nvPr>
            <p:ph type="title" hasCustomPrompt="1"/>
          </p:nvPr>
        </p:nvSpPr>
        <p:spPr>
          <a:xfrm>
            <a:off x="447797" y="213503"/>
            <a:ext cx="8248406" cy="578538"/>
          </a:xfrm>
        </p:spPr>
        <p:txBody>
          <a:bodyPr tIns="0" bIns="0"/>
          <a:lstStyle>
            <a:lvl1pPr>
              <a:defRPr>
                <a:solidFill>
                  <a:schemeClr val="bg1"/>
                </a:solidFill>
              </a:defRPr>
            </a:lvl1pPr>
          </a:lstStyle>
          <a:p>
            <a:r>
              <a:rPr lang="en-US"/>
              <a:t>Click to Edit Master Title Style</a:t>
            </a:r>
          </a:p>
        </p:txBody>
      </p:sp>
      <p:sp>
        <p:nvSpPr>
          <p:cNvPr id="8" name="Content Placeholder 2"/>
          <p:cNvSpPr>
            <a:spLocks noGrp="1"/>
          </p:cNvSpPr>
          <p:nvPr>
            <p:ph idx="10"/>
          </p:nvPr>
        </p:nvSpPr>
        <p:spPr>
          <a:xfrm>
            <a:off x="312617" y="1159551"/>
            <a:ext cx="4122224" cy="161885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2"/>
          </p:nvPr>
        </p:nvSpPr>
        <p:spPr>
          <a:xfrm>
            <a:off x="4709160" y="1159551"/>
            <a:ext cx="4122226" cy="1618851"/>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1"/>
          </p:nvPr>
        </p:nvSpPr>
        <p:spPr>
          <a:xfrm>
            <a:off x="312617" y="3052722"/>
            <a:ext cx="4122224" cy="1618850"/>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3"/>
          </p:nvPr>
        </p:nvSpPr>
        <p:spPr>
          <a:xfrm>
            <a:off x="4709160" y="3052722"/>
            <a:ext cx="4122226" cy="1618850"/>
          </a:xfrm>
          <a:ln w="6350">
            <a:noFill/>
          </a:ln>
        </p:spPr>
        <p:txBody>
          <a:bodyPr lIns="137160" tIns="137160" rIns="137160" bIns="137160">
            <a:noAutofit/>
          </a:bodyPr>
          <a:lstStyle>
            <a:lvl1pPr marL="0" indent="0">
              <a:spcAft>
                <a:spcPts val="600"/>
              </a:spcAft>
              <a:buFontTx/>
              <a:buNone/>
              <a:defRPr sz="2000" b="0">
                <a:solidFill>
                  <a:schemeClr val="accent1"/>
                </a:solidFill>
                <a:latin typeface="+mj-lt"/>
              </a:defRPr>
            </a:lvl1pPr>
            <a:lvl2pPr marL="230188" indent="-184150">
              <a:spcAft>
                <a:spcPts val="600"/>
              </a:spcAft>
              <a:buFont typeface="Arial" panose="020B0604020202020204" pitchFamily="34" charset="0"/>
              <a:buChar char="•"/>
              <a:defRPr sz="1400"/>
            </a:lvl2pPr>
            <a:lvl3pPr marL="403225" indent="-173038">
              <a:spcAft>
                <a:spcPts val="600"/>
              </a:spcAft>
              <a:buFont typeface="Calibri" panose="020F0502020204030204" pitchFamily="34" charset="0"/>
              <a:buChar char="–"/>
              <a:defRPr sz="1400"/>
            </a:lvl3pPr>
            <a:lvl4pPr marL="568325" indent="-165100">
              <a:spcAft>
                <a:spcPts val="600"/>
              </a:spcAft>
              <a:buFont typeface="Arial" panose="020B0604020202020204" pitchFamily="34" charset="0"/>
              <a:buChar char="•"/>
              <a:defRPr sz="1400"/>
            </a:lvl4pPr>
            <a:lvl5pPr marL="741363" indent="-173038">
              <a:spcAft>
                <a:spcPts val="600"/>
              </a:spcAft>
              <a:buFont typeface="Calibri" panose="020F050202020403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a:xfrm>
            <a:off x="4572000" y="1160463"/>
            <a:ext cx="0" cy="3506787"/>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userDrawn="1"/>
        </p:nvCxnSpPr>
        <p:spPr>
          <a:xfrm>
            <a:off x="312617" y="2915562"/>
            <a:ext cx="8520233" cy="0"/>
          </a:xfrm>
          <a:prstGeom prst="line">
            <a:avLst/>
          </a:prstGeom>
          <a:ln w="6350" cap="sq">
            <a:solidFill>
              <a:schemeClr val="bg2"/>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53201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orward-looking statement">
    <p:spTree>
      <p:nvGrpSpPr>
        <p:cNvPr id="1" name=""/>
        <p:cNvGrpSpPr/>
        <p:nvPr/>
      </p:nvGrpSpPr>
      <p:grpSpPr>
        <a:xfrm>
          <a:off x="0" y="0"/>
          <a:ext cx="0" cy="0"/>
          <a:chOff x="0" y="0"/>
          <a:chExt cx="0" cy="0"/>
        </a:xfrm>
      </p:grpSpPr>
      <p:sp>
        <p:nvSpPr>
          <p:cNvPr id="14" name="Rectangle 13"/>
          <p:cNvSpPr/>
          <p:nvPr userDrawn="1"/>
        </p:nvSpPr>
        <p:spPr>
          <a:xfrm>
            <a:off x="1" y="477884"/>
            <a:ext cx="2560320" cy="4193688"/>
          </a:xfrm>
          <a:prstGeom prst="rect">
            <a:avLst/>
          </a:prstGeom>
          <a:solidFill>
            <a:schemeClr val="accent1"/>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48056" tIns="448056" rIns="448056" bIns="448056" numCol="1" spcCol="0" rtlCol="0" fromWordArt="0" anchor="t" anchorCtr="0" forceAA="0" compatLnSpc="1">
            <a:prstTxWarp prst="textNoShape">
              <a:avLst/>
            </a:prstTxWarp>
            <a:noAutofit/>
          </a:bodyPr>
          <a:lstStyle/>
          <a:p>
            <a:pPr defTabSz="457200">
              <a:spcAft>
                <a:spcPts val="1200"/>
              </a:spcAft>
            </a:pPr>
            <a:endParaRPr lang="en-US" sz="2200">
              <a:solidFill>
                <a:prstClr val="white"/>
              </a:solidFill>
            </a:endParaRPr>
          </a:p>
        </p:txBody>
      </p:sp>
      <p:sp>
        <p:nvSpPr>
          <p:cNvPr id="9" name="Slide Number Placeholder 5"/>
          <p:cNvSpPr txBox="1">
            <a:spLocks/>
          </p:cNvSpPr>
          <p:nvPr userDrawn="1"/>
        </p:nvSpPr>
        <p:spPr>
          <a:xfrm>
            <a:off x="7916985" y="4721983"/>
            <a:ext cx="914400" cy="274574"/>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900" smtClean="0">
                <a:solidFill>
                  <a:srgbClr val="4776BD"/>
                </a:solidFill>
              </a:rPr>
              <a:pPr/>
              <a:t>‹#›</a:t>
            </a:fld>
            <a:endParaRPr lang="en-US" sz="900">
              <a:solidFill>
                <a:srgbClr val="4776BD"/>
              </a:solidFill>
            </a:endParaRPr>
          </a:p>
        </p:txBody>
      </p:sp>
      <p:sp>
        <p:nvSpPr>
          <p:cNvPr id="15" name="Rectangle 14"/>
          <p:cNvSpPr/>
          <p:nvPr userDrawn="1"/>
        </p:nvSpPr>
        <p:spPr>
          <a:xfrm>
            <a:off x="2697480" y="477884"/>
            <a:ext cx="6446520" cy="4193689"/>
          </a:xfrm>
          <a:prstGeom prst="rect">
            <a:avLst/>
          </a:prstGeom>
          <a:solidFill>
            <a:schemeClr val="accent1">
              <a:alpha val="20000"/>
            </a:schemeClr>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wrap="square" lIns="448056" tIns="448056" rIns="448056" bIns="448056" rtlCol="0" anchor="t">
            <a:noAutofit/>
          </a:bodyPr>
          <a:lstStyle/>
          <a:p>
            <a:pPr defTabSz="457200">
              <a:lnSpc>
                <a:spcPct val="185000"/>
              </a:lnSpc>
            </a:pPr>
            <a:r>
              <a:rPr lang="en-US" sz="1600">
                <a:solidFill>
                  <a:srgbClr val="000000"/>
                </a:solidFill>
              </a:rPr>
              <a:t>Statements regarding our product development initiatives, including new products and future product upgrades, updates </a:t>
            </a:r>
            <a:br>
              <a:rPr lang="en-US" sz="1600">
                <a:solidFill>
                  <a:srgbClr val="000000"/>
                </a:solidFill>
              </a:rPr>
            </a:br>
            <a:r>
              <a:rPr lang="en-US" sz="1600">
                <a:solidFill>
                  <a:srgbClr val="000000"/>
                </a:solidFill>
              </a:rPr>
              <a:t>or enhancements represent our current intentions, but may be modified, delayed or abandoned without prior notice and there is no assurance that such offering, upgrades, updates or functionality will become available unless and until they have been made generally available to our customers.</a:t>
            </a:r>
          </a:p>
        </p:txBody>
      </p:sp>
      <p:sp>
        <p:nvSpPr>
          <p:cNvPr id="6" name="Rectangle 5">
            <a:extLst>
              <a:ext uri="{FF2B5EF4-FFF2-40B4-BE49-F238E27FC236}">
                <a16:creationId xmlns:a16="http://schemas.microsoft.com/office/drawing/2014/main" id="{E01B32C2-97BA-1D4A-BE1C-A41C5C04FBB1}"/>
              </a:ext>
            </a:extLst>
          </p:cNvPr>
          <p:cNvSpPr/>
          <p:nvPr userDrawn="1"/>
        </p:nvSpPr>
        <p:spPr>
          <a:xfrm>
            <a:off x="312738" y="924453"/>
            <a:ext cx="365760" cy="4572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
        <p:nvSpPr>
          <p:cNvPr id="2" name="Rectangle 1"/>
          <p:cNvSpPr/>
          <p:nvPr userDrawn="1"/>
        </p:nvSpPr>
        <p:spPr>
          <a:xfrm>
            <a:off x="312738" y="1061612"/>
            <a:ext cx="1934845" cy="3027771"/>
          </a:xfrm>
          <a:prstGeom prst="rect">
            <a:avLst/>
          </a:prstGeom>
        </p:spPr>
        <p:txBody>
          <a:bodyPr wrap="square" lIns="0" tIns="0" rIns="0" bIns="0">
            <a:noAutofit/>
          </a:bodyPr>
          <a:lstStyle/>
          <a:p>
            <a:pPr algn="l" defTabSz="457200" rtl="0" eaLnBrk="1" latinLnBrk="0" hangingPunct="1">
              <a:lnSpc>
                <a:spcPct val="90000"/>
              </a:lnSpc>
              <a:spcBef>
                <a:spcPct val="0"/>
              </a:spcBef>
              <a:spcAft>
                <a:spcPts val="1200"/>
              </a:spcAft>
              <a:buNone/>
            </a:pPr>
            <a:r>
              <a:rPr lang="en-US" sz="2200" b="0" kern="1200">
                <a:solidFill>
                  <a:schemeClr val="bg1"/>
                </a:solidFill>
                <a:latin typeface="+mj-lt"/>
                <a:ea typeface="+mj-ea"/>
                <a:cs typeface="+mj-cs"/>
              </a:rPr>
              <a:t>Forward-Looking Statement</a:t>
            </a:r>
          </a:p>
        </p:txBody>
      </p:sp>
    </p:spTree>
    <p:extLst>
      <p:ext uri="{BB962C8B-B14F-4D97-AF65-F5344CB8AC3E}">
        <p14:creationId xmlns:p14="http://schemas.microsoft.com/office/powerpoint/2010/main" val="19890565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sp>
        <p:nvSpPr>
          <p:cNvPr id="17" name="Freeform 9">
            <a:extLst>
              <a:ext uri="{FF2B5EF4-FFF2-40B4-BE49-F238E27FC236}">
                <a16:creationId xmlns:a16="http://schemas.microsoft.com/office/drawing/2014/main" id="{DEED3E50-6E18-4973-B73B-B37145EAF1FB}"/>
              </a:ext>
            </a:extLst>
          </p:cNvPr>
          <p:cNvSpPr>
            <a:spLocks noChangeAspect="1" noEditPoints="1"/>
          </p:cNvSpPr>
          <p:nvPr userDrawn="1"/>
        </p:nvSpPr>
        <p:spPr bwMode="auto">
          <a:xfrm>
            <a:off x="2671286" y="2299811"/>
            <a:ext cx="3908108" cy="548640"/>
          </a:xfrm>
          <a:custGeom>
            <a:avLst/>
            <a:gdLst>
              <a:gd name="T0" fmla="*/ 2816 w 28721"/>
              <a:gd name="T1" fmla="*/ 2190 h 4032"/>
              <a:gd name="T2" fmla="*/ 2963 w 28721"/>
              <a:gd name="T3" fmla="*/ 3530 h 4032"/>
              <a:gd name="T4" fmla="*/ 2225 w 28721"/>
              <a:gd name="T5" fmla="*/ 231 h 4032"/>
              <a:gd name="T6" fmla="*/ 2956 w 28721"/>
              <a:gd name="T7" fmla="*/ 1108 h 4032"/>
              <a:gd name="T8" fmla="*/ 1761 w 28721"/>
              <a:gd name="T9" fmla="*/ 1754 h 4032"/>
              <a:gd name="T10" fmla="*/ 2330 w 28721"/>
              <a:gd name="T11" fmla="*/ 2484 h 4032"/>
              <a:gd name="T12" fmla="*/ 2449 w 28721"/>
              <a:gd name="T13" fmla="*/ 3076 h 4032"/>
              <a:gd name="T14" fmla="*/ 5839 w 28721"/>
              <a:gd name="T15" fmla="*/ 4019 h 4032"/>
              <a:gd name="T16" fmla="*/ 4666 w 28721"/>
              <a:gd name="T17" fmla="*/ 3246 h 4032"/>
              <a:gd name="T18" fmla="*/ 5210 w 28721"/>
              <a:gd name="T19" fmla="*/ 2316 h 4032"/>
              <a:gd name="T20" fmla="*/ 6435 w 28721"/>
              <a:gd name="T21" fmla="*/ 1799 h 4032"/>
              <a:gd name="T22" fmla="*/ 5536 w 28721"/>
              <a:gd name="T23" fmla="*/ 1093 h 4032"/>
              <a:gd name="T24" fmla="*/ 7058 w 28721"/>
              <a:gd name="T25" fmla="*/ 1499 h 4032"/>
              <a:gd name="T26" fmla="*/ 5971 w 28721"/>
              <a:gd name="T27" fmla="*/ 2636 h 4032"/>
              <a:gd name="T28" fmla="*/ 5380 w 28721"/>
              <a:gd name="T29" fmla="*/ 3327 h 4032"/>
              <a:gd name="T30" fmla="*/ 6539 w 28721"/>
              <a:gd name="T31" fmla="*/ 3228 h 4032"/>
              <a:gd name="T32" fmla="*/ 8038 w 28721"/>
              <a:gd name="T33" fmla="*/ 3596 h 4032"/>
              <a:gd name="T34" fmla="*/ 7681 w 28721"/>
              <a:gd name="T35" fmla="*/ 2100 h 4032"/>
              <a:gd name="T36" fmla="*/ 8832 w 28721"/>
              <a:gd name="T37" fmla="*/ 1062 h 4032"/>
              <a:gd name="T38" fmla="*/ 9729 w 28721"/>
              <a:gd name="T39" fmla="*/ 1861 h 4032"/>
              <a:gd name="T40" fmla="*/ 8389 w 28721"/>
              <a:gd name="T41" fmla="*/ 2057 h 4032"/>
              <a:gd name="T42" fmla="*/ 9132 w 28721"/>
              <a:gd name="T43" fmla="*/ 3462 h 4032"/>
              <a:gd name="T44" fmla="*/ 9754 w 28721"/>
              <a:gd name="T45" fmla="*/ 3899 h 4032"/>
              <a:gd name="T46" fmla="*/ 14745 w 28721"/>
              <a:gd name="T47" fmla="*/ 3907 h 4032"/>
              <a:gd name="T48" fmla="*/ 14883 w 28721"/>
              <a:gd name="T49" fmla="*/ 1103 h 4032"/>
              <a:gd name="T50" fmla="*/ 16241 w 28721"/>
              <a:gd name="T51" fmla="*/ 1476 h 4032"/>
              <a:gd name="T52" fmla="*/ 16521 w 28721"/>
              <a:gd name="T53" fmla="*/ 3099 h 4032"/>
              <a:gd name="T54" fmla="*/ 15431 w 28721"/>
              <a:gd name="T55" fmla="*/ 4017 h 4032"/>
              <a:gd name="T56" fmla="*/ 14300 w 28721"/>
              <a:gd name="T57" fmla="*/ 2733 h 4032"/>
              <a:gd name="T58" fmla="*/ 15698 w 28721"/>
              <a:gd name="T59" fmla="*/ 3208 h 4032"/>
              <a:gd name="T60" fmla="*/ 15283 w 28721"/>
              <a:gd name="T61" fmla="*/ 1625 h 4032"/>
              <a:gd name="T62" fmla="*/ 17145 w 28721"/>
              <a:gd name="T63" fmla="*/ 3434 h 4032"/>
              <a:gd name="T64" fmla="*/ 16998 w 28721"/>
              <a:gd name="T65" fmla="*/ 1894 h 4032"/>
              <a:gd name="T66" fmla="*/ 18344 w 28721"/>
              <a:gd name="T67" fmla="*/ 1039 h 4032"/>
              <a:gd name="T68" fmla="*/ 19717 w 28721"/>
              <a:gd name="T69" fmla="*/ 1789 h 4032"/>
              <a:gd name="T70" fmla="*/ 19678 w 28721"/>
              <a:gd name="T71" fmla="*/ 3337 h 4032"/>
              <a:gd name="T72" fmla="*/ 18325 w 28721"/>
              <a:gd name="T73" fmla="*/ 1615 h 4032"/>
              <a:gd name="T74" fmla="*/ 17674 w 28721"/>
              <a:gd name="T75" fmla="*/ 3088 h 4032"/>
              <a:gd name="T76" fmla="*/ 19207 w 28721"/>
              <a:gd name="T77" fmla="*/ 2859 h 4032"/>
              <a:gd name="T78" fmla="*/ 22043 w 28721"/>
              <a:gd name="T79" fmla="*/ 3635 h 4032"/>
              <a:gd name="T80" fmla="*/ 20530 w 28721"/>
              <a:gd name="T81" fmla="*/ 3877 h 4032"/>
              <a:gd name="T82" fmla="*/ 20161 w 28721"/>
              <a:gd name="T83" fmla="*/ 2815 h 4032"/>
              <a:gd name="T84" fmla="*/ 21619 w 28721"/>
              <a:gd name="T85" fmla="*/ 2226 h 4032"/>
              <a:gd name="T86" fmla="*/ 21302 w 28721"/>
              <a:gd name="T87" fmla="*/ 1643 h 4032"/>
              <a:gd name="T88" fmla="*/ 21852 w 28721"/>
              <a:gd name="T89" fmla="*/ 1093 h 4032"/>
              <a:gd name="T90" fmla="*/ 22695 w 28721"/>
              <a:gd name="T91" fmla="*/ 1994 h 4032"/>
              <a:gd name="T92" fmla="*/ 20917 w 28721"/>
              <a:gd name="T93" fmla="*/ 2772 h 4032"/>
              <a:gd name="T94" fmla="*/ 21205 w 28721"/>
              <a:gd name="T95" fmla="*/ 3525 h 4032"/>
              <a:gd name="T96" fmla="*/ 23899 w 28721"/>
              <a:gd name="T97" fmla="*/ 1705 h 4032"/>
              <a:gd name="T98" fmla="*/ 24421 w 28721"/>
              <a:gd name="T99" fmla="*/ 1829 h 4032"/>
              <a:gd name="T100" fmla="*/ 27278 w 28721"/>
              <a:gd name="T101" fmla="*/ 3489 h 4032"/>
              <a:gd name="T102" fmla="*/ 25927 w 28721"/>
              <a:gd name="T103" fmla="*/ 3971 h 4032"/>
              <a:gd name="T104" fmla="*/ 24992 w 28721"/>
              <a:gd name="T105" fmla="*/ 2832 h 4032"/>
              <a:gd name="T106" fmla="*/ 25500 w 28721"/>
              <a:gd name="T107" fmla="*/ 1317 h 4032"/>
              <a:gd name="T108" fmla="*/ 26918 w 28721"/>
              <a:gd name="T109" fmla="*/ 1209 h 4032"/>
              <a:gd name="T110" fmla="*/ 25682 w 28721"/>
              <a:gd name="T111" fmla="*/ 2189 h 4032"/>
              <a:gd name="T112" fmla="*/ 26619 w 28721"/>
              <a:gd name="T113" fmla="*/ 3439 h 4032"/>
              <a:gd name="T114" fmla="*/ 27038 w 28721"/>
              <a:gd name="T115" fmla="*/ 1860 h 4032"/>
              <a:gd name="T116" fmla="*/ 28311 w 28721"/>
              <a:gd name="T117" fmla="*/ 380 h 4032"/>
              <a:gd name="T118" fmla="*/ 28305 w 28721"/>
              <a:gd name="T119" fmla="*/ 251 h 4032"/>
              <a:gd name="T120" fmla="*/ 28563 w 28721"/>
              <a:gd name="T121" fmla="*/ 59 h 4032"/>
              <a:gd name="T122" fmla="*/ 28584 w 28721"/>
              <a:gd name="T123" fmla="*/ 221 h 4032"/>
              <a:gd name="T124" fmla="*/ 28522 w 28721"/>
              <a:gd name="T125" fmla="*/ 211 h 4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21" h="4032">
                <a:moveTo>
                  <a:pt x="2956" y="1136"/>
                </a:moveTo>
                <a:lnTo>
                  <a:pt x="2956" y="1136"/>
                </a:lnTo>
                <a:lnTo>
                  <a:pt x="2955" y="1179"/>
                </a:lnTo>
                <a:lnTo>
                  <a:pt x="2953" y="1221"/>
                </a:lnTo>
                <a:lnTo>
                  <a:pt x="2949" y="1261"/>
                </a:lnTo>
                <a:lnTo>
                  <a:pt x="2944" y="1301"/>
                </a:lnTo>
                <a:lnTo>
                  <a:pt x="2938" y="1339"/>
                </a:lnTo>
                <a:lnTo>
                  <a:pt x="2929" y="1375"/>
                </a:lnTo>
                <a:lnTo>
                  <a:pt x="2921" y="1411"/>
                </a:lnTo>
                <a:lnTo>
                  <a:pt x="2911" y="1446"/>
                </a:lnTo>
                <a:lnTo>
                  <a:pt x="2899" y="1479"/>
                </a:lnTo>
                <a:lnTo>
                  <a:pt x="2886" y="1512"/>
                </a:lnTo>
                <a:lnTo>
                  <a:pt x="2873" y="1542"/>
                </a:lnTo>
                <a:lnTo>
                  <a:pt x="2858" y="1573"/>
                </a:lnTo>
                <a:lnTo>
                  <a:pt x="2842" y="1602"/>
                </a:lnTo>
                <a:lnTo>
                  <a:pt x="2826" y="1629"/>
                </a:lnTo>
                <a:lnTo>
                  <a:pt x="2809" y="1657"/>
                </a:lnTo>
                <a:lnTo>
                  <a:pt x="2790" y="1683"/>
                </a:lnTo>
                <a:lnTo>
                  <a:pt x="2771" y="1708"/>
                </a:lnTo>
                <a:lnTo>
                  <a:pt x="2751" y="1732"/>
                </a:lnTo>
                <a:lnTo>
                  <a:pt x="2730" y="1755"/>
                </a:lnTo>
                <a:lnTo>
                  <a:pt x="2708" y="1778"/>
                </a:lnTo>
                <a:lnTo>
                  <a:pt x="2686" y="1799"/>
                </a:lnTo>
                <a:lnTo>
                  <a:pt x="2664" y="1820"/>
                </a:lnTo>
                <a:lnTo>
                  <a:pt x="2640" y="1840"/>
                </a:lnTo>
                <a:lnTo>
                  <a:pt x="2617" y="1860"/>
                </a:lnTo>
                <a:lnTo>
                  <a:pt x="2592" y="1878"/>
                </a:lnTo>
                <a:lnTo>
                  <a:pt x="2568" y="1896"/>
                </a:lnTo>
                <a:lnTo>
                  <a:pt x="2542" y="1913"/>
                </a:lnTo>
                <a:lnTo>
                  <a:pt x="2517" y="1929"/>
                </a:lnTo>
                <a:lnTo>
                  <a:pt x="2491" y="1945"/>
                </a:lnTo>
                <a:lnTo>
                  <a:pt x="2465" y="1960"/>
                </a:lnTo>
                <a:lnTo>
                  <a:pt x="2412" y="1989"/>
                </a:lnTo>
                <a:lnTo>
                  <a:pt x="2412" y="1989"/>
                </a:lnTo>
                <a:lnTo>
                  <a:pt x="2453" y="2004"/>
                </a:lnTo>
                <a:lnTo>
                  <a:pt x="2494" y="2019"/>
                </a:lnTo>
                <a:lnTo>
                  <a:pt x="2534" y="2034"/>
                </a:lnTo>
                <a:lnTo>
                  <a:pt x="2573" y="2051"/>
                </a:lnTo>
                <a:lnTo>
                  <a:pt x="2611" y="2068"/>
                </a:lnTo>
                <a:lnTo>
                  <a:pt x="2647" y="2087"/>
                </a:lnTo>
                <a:lnTo>
                  <a:pt x="2683" y="2106"/>
                </a:lnTo>
                <a:lnTo>
                  <a:pt x="2719" y="2125"/>
                </a:lnTo>
                <a:lnTo>
                  <a:pt x="2752" y="2146"/>
                </a:lnTo>
                <a:lnTo>
                  <a:pt x="2785" y="2167"/>
                </a:lnTo>
                <a:lnTo>
                  <a:pt x="2816" y="2190"/>
                </a:lnTo>
                <a:lnTo>
                  <a:pt x="2847" y="2213"/>
                </a:lnTo>
                <a:lnTo>
                  <a:pt x="2876" y="2237"/>
                </a:lnTo>
                <a:lnTo>
                  <a:pt x="2904" y="2262"/>
                </a:lnTo>
                <a:lnTo>
                  <a:pt x="2932" y="2288"/>
                </a:lnTo>
                <a:lnTo>
                  <a:pt x="2957" y="2316"/>
                </a:lnTo>
                <a:lnTo>
                  <a:pt x="2981" y="2344"/>
                </a:lnTo>
                <a:lnTo>
                  <a:pt x="3004" y="2373"/>
                </a:lnTo>
                <a:lnTo>
                  <a:pt x="3026" y="2404"/>
                </a:lnTo>
                <a:lnTo>
                  <a:pt x="3046" y="2435"/>
                </a:lnTo>
                <a:lnTo>
                  <a:pt x="3065" y="2468"/>
                </a:lnTo>
                <a:lnTo>
                  <a:pt x="3082" y="2502"/>
                </a:lnTo>
                <a:lnTo>
                  <a:pt x="3097" y="2538"/>
                </a:lnTo>
                <a:lnTo>
                  <a:pt x="3112" y="2575"/>
                </a:lnTo>
                <a:lnTo>
                  <a:pt x="3125" y="2612"/>
                </a:lnTo>
                <a:lnTo>
                  <a:pt x="3136" y="2652"/>
                </a:lnTo>
                <a:lnTo>
                  <a:pt x="3146" y="2692"/>
                </a:lnTo>
                <a:lnTo>
                  <a:pt x="3153" y="2735"/>
                </a:lnTo>
                <a:lnTo>
                  <a:pt x="3159" y="2778"/>
                </a:lnTo>
                <a:lnTo>
                  <a:pt x="3163" y="2823"/>
                </a:lnTo>
                <a:lnTo>
                  <a:pt x="3167" y="2871"/>
                </a:lnTo>
                <a:lnTo>
                  <a:pt x="3168" y="2919"/>
                </a:lnTo>
                <a:lnTo>
                  <a:pt x="3168" y="2919"/>
                </a:lnTo>
                <a:lnTo>
                  <a:pt x="3167" y="2950"/>
                </a:lnTo>
                <a:lnTo>
                  <a:pt x="3165" y="2982"/>
                </a:lnTo>
                <a:lnTo>
                  <a:pt x="3163" y="3012"/>
                </a:lnTo>
                <a:lnTo>
                  <a:pt x="3161" y="3043"/>
                </a:lnTo>
                <a:lnTo>
                  <a:pt x="3157" y="3073"/>
                </a:lnTo>
                <a:lnTo>
                  <a:pt x="3153" y="3102"/>
                </a:lnTo>
                <a:lnTo>
                  <a:pt x="3148" y="3132"/>
                </a:lnTo>
                <a:lnTo>
                  <a:pt x="3141" y="3160"/>
                </a:lnTo>
                <a:lnTo>
                  <a:pt x="3135" y="3188"/>
                </a:lnTo>
                <a:lnTo>
                  <a:pt x="3128" y="3216"/>
                </a:lnTo>
                <a:lnTo>
                  <a:pt x="3119" y="3243"/>
                </a:lnTo>
                <a:lnTo>
                  <a:pt x="3110" y="3269"/>
                </a:lnTo>
                <a:lnTo>
                  <a:pt x="3100" y="3295"/>
                </a:lnTo>
                <a:lnTo>
                  <a:pt x="3090" y="3322"/>
                </a:lnTo>
                <a:lnTo>
                  <a:pt x="3078" y="3347"/>
                </a:lnTo>
                <a:lnTo>
                  <a:pt x="3067" y="3371"/>
                </a:lnTo>
                <a:lnTo>
                  <a:pt x="3054" y="3395"/>
                </a:lnTo>
                <a:lnTo>
                  <a:pt x="3041" y="3419"/>
                </a:lnTo>
                <a:lnTo>
                  <a:pt x="3027" y="3442"/>
                </a:lnTo>
                <a:lnTo>
                  <a:pt x="3011" y="3465"/>
                </a:lnTo>
                <a:lnTo>
                  <a:pt x="2997" y="3487"/>
                </a:lnTo>
                <a:lnTo>
                  <a:pt x="2980" y="3510"/>
                </a:lnTo>
                <a:lnTo>
                  <a:pt x="2963" y="3530"/>
                </a:lnTo>
                <a:lnTo>
                  <a:pt x="2945" y="3551"/>
                </a:lnTo>
                <a:lnTo>
                  <a:pt x="2927" y="3571"/>
                </a:lnTo>
                <a:lnTo>
                  <a:pt x="2908" y="3591"/>
                </a:lnTo>
                <a:lnTo>
                  <a:pt x="2889" y="3610"/>
                </a:lnTo>
                <a:lnTo>
                  <a:pt x="2869" y="3629"/>
                </a:lnTo>
                <a:lnTo>
                  <a:pt x="2848" y="3648"/>
                </a:lnTo>
                <a:lnTo>
                  <a:pt x="2827" y="3666"/>
                </a:lnTo>
                <a:lnTo>
                  <a:pt x="2805" y="3683"/>
                </a:lnTo>
                <a:lnTo>
                  <a:pt x="2782" y="3699"/>
                </a:lnTo>
                <a:lnTo>
                  <a:pt x="2759" y="3716"/>
                </a:lnTo>
                <a:lnTo>
                  <a:pt x="2734" y="3732"/>
                </a:lnTo>
                <a:lnTo>
                  <a:pt x="2710" y="3748"/>
                </a:lnTo>
                <a:lnTo>
                  <a:pt x="2685" y="3762"/>
                </a:lnTo>
                <a:lnTo>
                  <a:pt x="2659" y="3776"/>
                </a:lnTo>
                <a:lnTo>
                  <a:pt x="2633" y="3790"/>
                </a:lnTo>
                <a:lnTo>
                  <a:pt x="2605" y="3803"/>
                </a:lnTo>
                <a:lnTo>
                  <a:pt x="2578" y="3816"/>
                </a:lnTo>
                <a:lnTo>
                  <a:pt x="2550" y="3828"/>
                </a:lnTo>
                <a:lnTo>
                  <a:pt x="2521" y="3840"/>
                </a:lnTo>
                <a:lnTo>
                  <a:pt x="2492" y="3852"/>
                </a:lnTo>
                <a:lnTo>
                  <a:pt x="2463" y="3862"/>
                </a:lnTo>
                <a:lnTo>
                  <a:pt x="2432" y="3873"/>
                </a:lnTo>
                <a:lnTo>
                  <a:pt x="2401" y="3882"/>
                </a:lnTo>
                <a:lnTo>
                  <a:pt x="2369" y="3891"/>
                </a:lnTo>
                <a:lnTo>
                  <a:pt x="2338" y="3900"/>
                </a:lnTo>
                <a:lnTo>
                  <a:pt x="2273" y="3916"/>
                </a:lnTo>
                <a:lnTo>
                  <a:pt x="2205" y="3929"/>
                </a:lnTo>
                <a:lnTo>
                  <a:pt x="2135" y="3941"/>
                </a:lnTo>
                <a:lnTo>
                  <a:pt x="2064" y="3950"/>
                </a:lnTo>
                <a:lnTo>
                  <a:pt x="1991" y="3958"/>
                </a:lnTo>
                <a:lnTo>
                  <a:pt x="1916" y="3963"/>
                </a:lnTo>
                <a:lnTo>
                  <a:pt x="1840" y="3966"/>
                </a:lnTo>
                <a:lnTo>
                  <a:pt x="1761" y="3968"/>
                </a:lnTo>
                <a:lnTo>
                  <a:pt x="0" y="3968"/>
                </a:lnTo>
                <a:lnTo>
                  <a:pt x="0" y="163"/>
                </a:lnTo>
                <a:lnTo>
                  <a:pt x="1705" y="163"/>
                </a:lnTo>
                <a:lnTo>
                  <a:pt x="1705" y="163"/>
                </a:lnTo>
                <a:lnTo>
                  <a:pt x="1777" y="164"/>
                </a:lnTo>
                <a:lnTo>
                  <a:pt x="1846" y="167"/>
                </a:lnTo>
                <a:lnTo>
                  <a:pt x="1913" y="172"/>
                </a:lnTo>
                <a:lnTo>
                  <a:pt x="1979" y="179"/>
                </a:lnTo>
                <a:lnTo>
                  <a:pt x="2043" y="190"/>
                </a:lnTo>
                <a:lnTo>
                  <a:pt x="2106" y="201"/>
                </a:lnTo>
                <a:lnTo>
                  <a:pt x="2166" y="215"/>
                </a:lnTo>
                <a:lnTo>
                  <a:pt x="2225" y="231"/>
                </a:lnTo>
                <a:lnTo>
                  <a:pt x="2281" y="249"/>
                </a:lnTo>
                <a:lnTo>
                  <a:pt x="2335" y="268"/>
                </a:lnTo>
                <a:lnTo>
                  <a:pt x="2362" y="278"/>
                </a:lnTo>
                <a:lnTo>
                  <a:pt x="2387" y="290"/>
                </a:lnTo>
                <a:lnTo>
                  <a:pt x="2413" y="301"/>
                </a:lnTo>
                <a:lnTo>
                  <a:pt x="2438" y="313"/>
                </a:lnTo>
                <a:lnTo>
                  <a:pt x="2463" y="325"/>
                </a:lnTo>
                <a:lnTo>
                  <a:pt x="2486" y="338"/>
                </a:lnTo>
                <a:lnTo>
                  <a:pt x="2510" y="351"/>
                </a:lnTo>
                <a:lnTo>
                  <a:pt x="2532" y="365"/>
                </a:lnTo>
                <a:lnTo>
                  <a:pt x="2555" y="380"/>
                </a:lnTo>
                <a:lnTo>
                  <a:pt x="2576" y="394"/>
                </a:lnTo>
                <a:lnTo>
                  <a:pt x="2598" y="409"/>
                </a:lnTo>
                <a:lnTo>
                  <a:pt x="2618" y="425"/>
                </a:lnTo>
                <a:lnTo>
                  <a:pt x="2638" y="441"/>
                </a:lnTo>
                <a:lnTo>
                  <a:pt x="2658" y="457"/>
                </a:lnTo>
                <a:lnTo>
                  <a:pt x="2677" y="474"/>
                </a:lnTo>
                <a:lnTo>
                  <a:pt x="2695" y="492"/>
                </a:lnTo>
                <a:lnTo>
                  <a:pt x="2712" y="510"/>
                </a:lnTo>
                <a:lnTo>
                  <a:pt x="2730" y="528"/>
                </a:lnTo>
                <a:lnTo>
                  <a:pt x="2746" y="547"/>
                </a:lnTo>
                <a:lnTo>
                  <a:pt x="2763" y="566"/>
                </a:lnTo>
                <a:lnTo>
                  <a:pt x="2777" y="584"/>
                </a:lnTo>
                <a:lnTo>
                  <a:pt x="2792" y="604"/>
                </a:lnTo>
                <a:lnTo>
                  <a:pt x="2807" y="624"/>
                </a:lnTo>
                <a:lnTo>
                  <a:pt x="2820" y="645"/>
                </a:lnTo>
                <a:lnTo>
                  <a:pt x="2833" y="666"/>
                </a:lnTo>
                <a:lnTo>
                  <a:pt x="2846" y="688"/>
                </a:lnTo>
                <a:lnTo>
                  <a:pt x="2857" y="709"/>
                </a:lnTo>
                <a:lnTo>
                  <a:pt x="2869" y="731"/>
                </a:lnTo>
                <a:lnTo>
                  <a:pt x="2879" y="754"/>
                </a:lnTo>
                <a:lnTo>
                  <a:pt x="2889" y="777"/>
                </a:lnTo>
                <a:lnTo>
                  <a:pt x="2898" y="801"/>
                </a:lnTo>
                <a:lnTo>
                  <a:pt x="2906" y="825"/>
                </a:lnTo>
                <a:lnTo>
                  <a:pt x="2914" y="848"/>
                </a:lnTo>
                <a:lnTo>
                  <a:pt x="2921" y="873"/>
                </a:lnTo>
                <a:lnTo>
                  <a:pt x="2927" y="897"/>
                </a:lnTo>
                <a:lnTo>
                  <a:pt x="2934" y="922"/>
                </a:lnTo>
                <a:lnTo>
                  <a:pt x="2939" y="948"/>
                </a:lnTo>
                <a:lnTo>
                  <a:pt x="2943" y="974"/>
                </a:lnTo>
                <a:lnTo>
                  <a:pt x="2947" y="1000"/>
                </a:lnTo>
                <a:lnTo>
                  <a:pt x="2950" y="1026"/>
                </a:lnTo>
                <a:lnTo>
                  <a:pt x="2953" y="1053"/>
                </a:lnTo>
                <a:lnTo>
                  <a:pt x="2955" y="1081"/>
                </a:lnTo>
                <a:lnTo>
                  <a:pt x="2956" y="1108"/>
                </a:lnTo>
                <a:lnTo>
                  <a:pt x="2956" y="1136"/>
                </a:lnTo>
                <a:lnTo>
                  <a:pt x="2956" y="1136"/>
                </a:lnTo>
                <a:close/>
                <a:moveTo>
                  <a:pt x="2288" y="1245"/>
                </a:moveTo>
                <a:lnTo>
                  <a:pt x="2288" y="1245"/>
                </a:lnTo>
                <a:lnTo>
                  <a:pt x="2287" y="1216"/>
                </a:lnTo>
                <a:lnTo>
                  <a:pt x="2284" y="1189"/>
                </a:lnTo>
                <a:lnTo>
                  <a:pt x="2281" y="1161"/>
                </a:lnTo>
                <a:lnTo>
                  <a:pt x="2276" y="1135"/>
                </a:lnTo>
                <a:lnTo>
                  <a:pt x="2270" y="1109"/>
                </a:lnTo>
                <a:lnTo>
                  <a:pt x="2262" y="1085"/>
                </a:lnTo>
                <a:lnTo>
                  <a:pt x="2254" y="1061"/>
                </a:lnTo>
                <a:lnTo>
                  <a:pt x="2244" y="1038"/>
                </a:lnTo>
                <a:lnTo>
                  <a:pt x="2232" y="1016"/>
                </a:lnTo>
                <a:lnTo>
                  <a:pt x="2219" y="994"/>
                </a:lnTo>
                <a:lnTo>
                  <a:pt x="2205" y="974"/>
                </a:lnTo>
                <a:lnTo>
                  <a:pt x="2189" y="954"/>
                </a:lnTo>
                <a:lnTo>
                  <a:pt x="2172" y="935"/>
                </a:lnTo>
                <a:lnTo>
                  <a:pt x="2154" y="917"/>
                </a:lnTo>
                <a:lnTo>
                  <a:pt x="2134" y="900"/>
                </a:lnTo>
                <a:lnTo>
                  <a:pt x="2115" y="883"/>
                </a:lnTo>
                <a:lnTo>
                  <a:pt x="2092" y="869"/>
                </a:lnTo>
                <a:lnTo>
                  <a:pt x="2069" y="854"/>
                </a:lnTo>
                <a:lnTo>
                  <a:pt x="2044" y="840"/>
                </a:lnTo>
                <a:lnTo>
                  <a:pt x="2019" y="828"/>
                </a:lnTo>
                <a:lnTo>
                  <a:pt x="1992" y="816"/>
                </a:lnTo>
                <a:lnTo>
                  <a:pt x="1965" y="806"/>
                </a:lnTo>
                <a:lnTo>
                  <a:pt x="1935" y="796"/>
                </a:lnTo>
                <a:lnTo>
                  <a:pt x="1905" y="788"/>
                </a:lnTo>
                <a:lnTo>
                  <a:pt x="1873" y="781"/>
                </a:lnTo>
                <a:lnTo>
                  <a:pt x="1840" y="773"/>
                </a:lnTo>
                <a:lnTo>
                  <a:pt x="1806" y="768"/>
                </a:lnTo>
                <a:lnTo>
                  <a:pt x="1770" y="764"/>
                </a:lnTo>
                <a:lnTo>
                  <a:pt x="1735" y="760"/>
                </a:lnTo>
                <a:lnTo>
                  <a:pt x="1697" y="758"/>
                </a:lnTo>
                <a:lnTo>
                  <a:pt x="1658" y="755"/>
                </a:lnTo>
                <a:lnTo>
                  <a:pt x="1619" y="755"/>
                </a:lnTo>
                <a:lnTo>
                  <a:pt x="658" y="755"/>
                </a:lnTo>
                <a:lnTo>
                  <a:pt x="658" y="1767"/>
                </a:lnTo>
                <a:lnTo>
                  <a:pt x="1570" y="1767"/>
                </a:lnTo>
                <a:lnTo>
                  <a:pt x="1570" y="1767"/>
                </a:lnTo>
                <a:lnTo>
                  <a:pt x="1610" y="1766"/>
                </a:lnTo>
                <a:lnTo>
                  <a:pt x="1649" y="1765"/>
                </a:lnTo>
                <a:lnTo>
                  <a:pt x="1688" y="1762"/>
                </a:lnTo>
                <a:lnTo>
                  <a:pt x="1724" y="1758"/>
                </a:lnTo>
                <a:lnTo>
                  <a:pt x="1761" y="1754"/>
                </a:lnTo>
                <a:lnTo>
                  <a:pt x="1796" y="1749"/>
                </a:lnTo>
                <a:lnTo>
                  <a:pt x="1830" y="1742"/>
                </a:lnTo>
                <a:lnTo>
                  <a:pt x="1864" y="1734"/>
                </a:lnTo>
                <a:lnTo>
                  <a:pt x="1895" y="1726"/>
                </a:lnTo>
                <a:lnTo>
                  <a:pt x="1927" y="1716"/>
                </a:lnTo>
                <a:lnTo>
                  <a:pt x="1957" y="1706"/>
                </a:lnTo>
                <a:lnTo>
                  <a:pt x="1985" y="1694"/>
                </a:lnTo>
                <a:lnTo>
                  <a:pt x="2014" y="1682"/>
                </a:lnTo>
                <a:lnTo>
                  <a:pt x="2040" y="1668"/>
                </a:lnTo>
                <a:lnTo>
                  <a:pt x="2065" y="1654"/>
                </a:lnTo>
                <a:lnTo>
                  <a:pt x="2089" y="1638"/>
                </a:lnTo>
                <a:lnTo>
                  <a:pt x="2112" y="1621"/>
                </a:lnTo>
                <a:lnTo>
                  <a:pt x="2134" y="1603"/>
                </a:lnTo>
                <a:lnTo>
                  <a:pt x="2154" y="1585"/>
                </a:lnTo>
                <a:lnTo>
                  <a:pt x="2173" y="1565"/>
                </a:lnTo>
                <a:lnTo>
                  <a:pt x="2191" y="1544"/>
                </a:lnTo>
                <a:lnTo>
                  <a:pt x="2208" y="1522"/>
                </a:lnTo>
                <a:lnTo>
                  <a:pt x="2223" y="1499"/>
                </a:lnTo>
                <a:lnTo>
                  <a:pt x="2236" y="1475"/>
                </a:lnTo>
                <a:lnTo>
                  <a:pt x="2248" y="1450"/>
                </a:lnTo>
                <a:lnTo>
                  <a:pt x="2258" y="1424"/>
                </a:lnTo>
                <a:lnTo>
                  <a:pt x="2267" y="1396"/>
                </a:lnTo>
                <a:lnTo>
                  <a:pt x="2274" y="1369"/>
                </a:lnTo>
                <a:lnTo>
                  <a:pt x="2280" y="1340"/>
                </a:lnTo>
                <a:lnTo>
                  <a:pt x="2284" y="1309"/>
                </a:lnTo>
                <a:lnTo>
                  <a:pt x="2287" y="1278"/>
                </a:lnTo>
                <a:lnTo>
                  <a:pt x="2288" y="1245"/>
                </a:lnTo>
                <a:lnTo>
                  <a:pt x="2288" y="1245"/>
                </a:lnTo>
                <a:close/>
                <a:moveTo>
                  <a:pt x="2499" y="2847"/>
                </a:moveTo>
                <a:lnTo>
                  <a:pt x="2499" y="2847"/>
                </a:lnTo>
                <a:lnTo>
                  <a:pt x="2499" y="2817"/>
                </a:lnTo>
                <a:lnTo>
                  <a:pt x="2496" y="2788"/>
                </a:lnTo>
                <a:lnTo>
                  <a:pt x="2493" y="2759"/>
                </a:lnTo>
                <a:lnTo>
                  <a:pt x="2488" y="2732"/>
                </a:lnTo>
                <a:lnTo>
                  <a:pt x="2481" y="2705"/>
                </a:lnTo>
                <a:lnTo>
                  <a:pt x="2472" y="2679"/>
                </a:lnTo>
                <a:lnTo>
                  <a:pt x="2463" y="2653"/>
                </a:lnTo>
                <a:lnTo>
                  <a:pt x="2451" y="2629"/>
                </a:lnTo>
                <a:lnTo>
                  <a:pt x="2439" y="2606"/>
                </a:lnTo>
                <a:lnTo>
                  <a:pt x="2424" y="2584"/>
                </a:lnTo>
                <a:lnTo>
                  <a:pt x="2408" y="2562"/>
                </a:lnTo>
                <a:lnTo>
                  <a:pt x="2391" y="2541"/>
                </a:lnTo>
                <a:lnTo>
                  <a:pt x="2373" y="2521"/>
                </a:lnTo>
                <a:lnTo>
                  <a:pt x="2352" y="2502"/>
                </a:lnTo>
                <a:lnTo>
                  <a:pt x="2330" y="2484"/>
                </a:lnTo>
                <a:lnTo>
                  <a:pt x="2306" y="2468"/>
                </a:lnTo>
                <a:lnTo>
                  <a:pt x="2281" y="2452"/>
                </a:lnTo>
                <a:lnTo>
                  <a:pt x="2254" y="2436"/>
                </a:lnTo>
                <a:lnTo>
                  <a:pt x="2226" y="2423"/>
                </a:lnTo>
                <a:lnTo>
                  <a:pt x="2196" y="2409"/>
                </a:lnTo>
                <a:lnTo>
                  <a:pt x="2165" y="2397"/>
                </a:lnTo>
                <a:lnTo>
                  <a:pt x="2132" y="2386"/>
                </a:lnTo>
                <a:lnTo>
                  <a:pt x="2098" y="2375"/>
                </a:lnTo>
                <a:lnTo>
                  <a:pt x="2062" y="2367"/>
                </a:lnTo>
                <a:lnTo>
                  <a:pt x="2024" y="2359"/>
                </a:lnTo>
                <a:lnTo>
                  <a:pt x="1985" y="2351"/>
                </a:lnTo>
                <a:lnTo>
                  <a:pt x="1945" y="2346"/>
                </a:lnTo>
                <a:lnTo>
                  <a:pt x="1903" y="2341"/>
                </a:lnTo>
                <a:lnTo>
                  <a:pt x="1859" y="2337"/>
                </a:lnTo>
                <a:lnTo>
                  <a:pt x="1812" y="2334"/>
                </a:lnTo>
                <a:lnTo>
                  <a:pt x="1766" y="2332"/>
                </a:lnTo>
                <a:lnTo>
                  <a:pt x="1717" y="2332"/>
                </a:lnTo>
                <a:lnTo>
                  <a:pt x="658" y="2332"/>
                </a:lnTo>
                <a:lnTo>
                  <a:pt x="658" y="3375"/>
                </a:lnTo>
                <a:lnTo>
                  <a:pt x="1765" y="3375"/>
                </a:lnTo>
                <a:lnTo>
                  <a:pt x="1765" y="3375"/>
                </a:lnTo>
                <a:lnTo>
                  <a:pt x="1807" y="3374"/>
                </a:lnTo>
                <a:lnTo>
                  <a:pt x="1849" y="3373"/>
                </a:lnTo>
                <a:lnTo>
                  <a:pt x="1889" y="3370"/>
                </a:lnTo>
                <a:lnTo>
                  <a:pt x="1928" y="3367"/>
                </a:lnTo>
                <a:lnTo>
                  <a:pt x="1966" y="3362"/>
                </a:lnTo>
                <a:lnTo>
                  <a:pt x="2003" y="3356"/>
                </a:lnTo>
                <a:lnTo>
                  <a:pt x="2038" y="3349"/>
                </a:lnTo>
                <a:lnTo>
                  <a:pt x="2073" y="3342"/>
                </a:lnTo>
                <a:lnTo>
                  <a:pt x="2106" y="3332"/>
                </a:lnTo>
                <a:lnTo>
                  <a:pt x="2139" y="3323"/>
                </a:lnTo>
                <a:lnTo>
                  <a:pt x="2169" y="3311"/>
                </a:lnTo>
                <a:lnTo>
                  <a:pt x="2198" y="3300"/>
                </a:lnTo>
                <a:lnTo>
                  <a:pt x="2227" y="3287"/>
                </a:lnTo>
                <a:lnTo>
                  <a:pt x="2254" y="3272"/>
                </a:lnTo>
                <a:lnTo>
                  <a:pt x="2279" y="3258"/>
                </a:lnTo>
                <a:lnTo>
                  <a:pt x="2304" y="3242"/>
                </a:lnTo>
                <a:lnTo>
                  <a:pt x="2326" y="3224"/>
                </a:lnTo>
                <a:lnTo>
                  <a:pt x="2348" y="3206"/>
                </a:lnTo>
                <a:lnTo>
                  <a:pt x="2369" y="3187"/>
                </a:lnTo>
                <a:lnTo>
                  <a:pt x="2388" y="3167"/>
                </a:lnTo>
                <a:lnTo>
                  <a:pt x="2405" y="3146"/>
                </a:lnTo>
                <a:lnTo>
                  <a:pt x="2422" y="3124"/>
                </a:lnTo>
                <a:lnTo>
                  <a:pt x="2437" y="3100"/>
                </a:lnTo>
                <a:lnTo>
                  <a:pt x="2449" y="3076"/>
                </a:lnTo>
                <a:lnTo>
                  <a:pt x="2461" y="3051"/>
                </a:lnTo>
                <a:lnTo>
                  <a:pt x="2471" y="3025"/>
                </a:lnTo>
                <a:lnTo>
                  <a:pt x="2480" y="2999"/>
                </a:lnTo>
                <a:lnTo>
                  <a:pt x="2487" y="2970"/>
                </a:lnTo>
                <a:lnTo>
                  <a:pt x="2492" y="2941"/>
                </a:lnTo>
                <a:lnTo>
                  <a:pt x="2496" y="2910"/>
                </a:lnTo>
                <a:lnTo>
                  <a:pt x="2498" y="2880"/>
                </a:lnTo>
                <a:lnTo>
                  <a:pt x="2499" y="2847"/>
                </a:lnTo>
                <a:lnTo>
                  <a:pt x="2499" y="2847"/>
                </a:lnTo>
                <a:close/>
                <a:moveTo>
                  <a:pt x="3612" y="3968"/>
                </a:moveTo>
                <a:lnTo>
                  <a:pt x="3612" y="0"/>
                </a:lnTo>
                <a:lnTo>
                  <a:pt x="4270" y="0"/>
                </a:lnTo>
                <a:lnTo>
                  <a:pt x="4270" y="3968"/>
                </a:lnTo>
                <a:lnTo>
                  <a:pt x="3612" y="3968"/>
                </a:lnTo>
                <a:close/>
                <a:moveTo>
                  <a:pt x="6612" y="3968"/>
                </a:moveTo>
                <a:lnTo>
                  <a:pt x="6612" y="3614"/>
                </a:lnTo>
                <a:lnTo>
                  <a:pt x="6612" y="3614"/>
                </a:lnTo>
                <a:lnTo>
                  <a:pt x="6593" y="3635"/>
                </a:lnTo>
                <a:lnTo>
                  <a:pt x="6574" y="3657"/>
                </a:lnTo>
                <a:lnTo>
                  <a:pt x="6554" y="3678"/>
                </a:lnTo>
                <a:lnTo>
                  <a:pt x="6533" y="3699"/>
                </a:lnTo>
                <a:lnTo>
                  <a:pt x="6512" y="3719"/>
                </a:lnTo>
                <a:lnTo>
                  <a:pt x="6490" y="3739"/>
                </a:lnTo>
                <a:lnTo>
                  <a:pt x="6468" y="3758"/>
                </a:lnTo>
                <a:lnTo>
                  <a:pt x="6445" y="3777"/>
                </a:lnTo>
                <a:lnTo>
                  <a:pt x="6421" y="3796"/>
                </a:lnTo>
                <a:lnTo>
                  <a:pt x="6397" y="3814"/>
                </a:lnTo>
                <a:lnTo>
                  <a:pt x="6372" y="3831"/>
                </a:lnTo>
                <a:lnTo>
                  <a:pt x="6347" y="3847"/>
                </a:lnTo>
                <a:lnTo>
                  <a:pt x="6320" y="3864"/>
                </a:lnTo>
                <a:lnTo>
                  <a:pt x="6293" y="3879"/>
                </a:lnTo>
                <a:lnTo>
                  <a:pt x="6265" y="3895"/>
                </a:lnTo>
                <a:lnTo>
                  <a:pt x="6237" y="3908"/>
                </a:lnTo>
                <a:lnTo>
                  <a:pt x="6207" y="3922"/>
                </a:lnTo>
                <a:lnTo>
                  <a:pt x="6178" y="3934"/>
                </a:lnTo>
                <a:lnTo>
                  <a:pt x="6147" y="3947"/>
                </a:lnTo>
                <a:lnTo>
                  <a:pt x="6116" y="3959"/>
                </a:lnTo>
                <a:lnTo>
                  <a:pt x="6084" y="3969"/>
                </a:lnTo>
                <a:lnTo>
                  <a:pt x="6051" y="3978"/>
                </a:lnTo>
                <a:lnTo>
                  <a:pt x="6017" y="3988"/>
                </a:lnTo>
                <a:lnTo>
                  <a:pt x="5984" y="3995"/>
                </a:lnTo>
                <a:lnTo>
                  <a:pt x="5949" y="4003"/>
                </a:lnTo>
                <a:lnTo>
                  <a:pt x="5913" y="4009"/>
                </a:lnTo>
                <a:lnTo>
                  <a:pt x="5877" y="4014"/>
                </a:lnTo>
                <a:lnTo>
                  <a:pt x="5839" y="4019"/>
                </a:lnTo>
                <a:lnTo>
                  <a:pt x="5801" y="4023"/>
                </a:lnTo>
                <a:lnTo>
                  <a:pt x="5762" y="4026"/>
                </a:lnTo>
                <a:lnTo>
                  <a:pt x="5723" y="4027"/>
                </a:lnTo>
                <a:lnTo>
                  <a:pt x="5683" y="4027"/>
                </a:lnTo>
                <a:lnTo>
                  <a:pt x="5683" y="4027"/>
                </a:lnTo>
                <a:lnTo>
                  <a:pt x="5632" y="4027"/>
                </a:lnTo>
                <a:lnTo>
                  <a:pt x="5582" y="4024"/>
                </a:lnTo>
                <a:lnTo>
                  <a:pt x="5532" y="4019"/>
                </a:lnTo>
                <a:lnTo>
                  <a:pt x="5482" y="4013"/>
                </a:lnTo>
                <a:lnTo>
                  <a:pt x="5434" y="4005"/>
                </a:lnTo>
                <a:lnTo>
                  <a:pt x="5387" y="3995"/>
                </a:lnTo>
                <a:lnTo>
                  <a:pt x="5340" y="3983"/>
                </a:lnTo>
                <a:lnTo>
                  <a:pt x="5294" y="3970"/>
                </a:lnTo>
                <a:lnTo>
                  <a:pt x="5249" y="3954"/>
                </a:lnTo>
                <a:lnTo>
                  <a:pt x="5204" y="3938"/>
                </a:lnTo>
                <a:lnTo>
                  <a:pt x="5163" y="3919"/>
                </a:lnTo>
                <a:lnTo>
                  <a:pt x="5121" y="3899"/>
                </a:lnTo>
                <a:lnTo>
                  <a:pt x="5081" y="3877"/>
                </a:lnTo>
                <a:lnTo>
                  <a:pt x="5042" y="3853"/>
                </a:lnTo>
                <a:lnTo>
                  <a:pt x="5004" y="3827"/>
                </a:lnTo>
                <a:lnTo>
                  <a:pt x="4968" y="3800"/>
                </a:lnTo>
                <a:lnTo>
                  <a:pt x="4934" y="3772"/>
                </a:lnTo>
                <a:lnTo>
                  <a:pt x="4901" y="3740"/>
                </a:lnTo>
                <a:lnTo>
                  <a:pt x="4870" y="3709"/>
                </a:lnTo>
                <a:lnTo>
                  <a:pt x="4842" y="3674"/>
                </a:lnTo>
                <a:lnTo>
                  <a:pt x="4827" y="3657"/>
                </a:lnTo>
                <a:lnTo>
                  <a:pt x="4814" y="3639"/>
                </a:lnTo>
                <a:lnTo>
                  <a:pt x="4801" y="3621"/>
                </a:lnTo>
                <a:lnTo>
                  <a:pt x="4789" y="3602"/>
                </a:lnTo>
                <a:lnTo>
                  <a:pt x="4777" y="3583"/>
                </a:lnTo>
                <a:lnTo>
                  <a:pt x="4766" y="3563"/>
                </a:lnTo>
                <a:lnTo>
                  <a:pt x="4754" y="3543"/>
                </a:lnTo>
                <a:lnTo>
                  <a:pt x="4744" y="3522"/>
                </a:lnTo>
                <a:lnTo>
                  <a:pt x="4735" y="3502"/>
                </a:lnTo>
                <a:lnTo>
                  <a:pt x="4725" y="3480"/>
                </a:lnTo>
                <a:lnTo>
                  <a:pt x="4717" y="3459"/>
                </a:lnTo>
                <a:lnTo>
                  <a:pt x="4709" y="3437"/>
                </a:lnTo>
                <a:lnTo>
                  <a:pt x="4702" y="3414"/>
                </a:lnTo>
                <a:lnTo>
                  <a:pt x="4695" y="3392"/>
                </a:lnTo>
                <a:lnTo>
                  <a:pt x="4688" y="3368"/>
                </a:lnTo>
                <a:lnTo>
                  <a:pt x="4683" y="3345"/>
                </a:lnTo>
                <a:lnTo>
                  <a:pt x="4678" y="3321"/>
                </a:lnTo>
                <a:lnTo>
                  <a:pt x="4674" y="3297"/>
                </a:lnTo>
                <a:lnTo>
                  <a:pt x="4670" y="3271"/>
                </a:lnTo>
                <a:lnTo>
                  <a:pt x="4666" y="3246"/>
                </a:lnTo>
                <a:lnTo>
                  <a:pt x="4664" y="3221"/>
                </a:lnTo>
                <a:lnTo>
                  <a:pt x="4663" y="3195"/>
                </a:lnTo>
                <a:lnTo>
                  <a:pt x="4662" y="3169"/>
                </a:lnTo>
                <a:lnTo>
                  <a:pt x="4661" y="3141"/>
                </a:lnTo>
                <a:lnTo>
                  <a:pt x="4661" y="3130"/>
                </a:lnTo>
                <a:lnTo>
                  <a:pt x="4661" y="3130"/>
                </a:lnTo>
                <a:lnTo>
                  <a:pt x="4662" y="3101"/>
                </a:lnTo>
                <a:lnTo>
                  <a:pt x="4663" y="3073"/>
                </a:lnTo>
                <a:lnTo>
                  <a:pt x="4664" y="3045"/>
                </a:lnTo>
                <a:lnTo>
                  <a:pt x="4667" y="3017"/>
                </a:lnTo>
                <a:lnTo>
                  <a:pt x="4671" y="2991"/>
                </a:lnTo>
                <a:lnTo>
                  <a:pt x="4674" y="2964"/>
                </a:lnTo>
                <a:lnTo>
                  <a:pt x="4679" y="2939"/>
                </a:lnTo>
                <a:lnTo>
                  <a:pt x="4684" y="2913"/>
                </a:lnTo>
                <a:lnTo>
                  <a:pt x="4689" y="2887"/>
                </a:lnTo>
                <a:lnTo>
                  <a:pt x="4697" y="2863"/>
                </a:lnTo>
                <a:lnTo>
                  <a:pt x="4703" y="2839"/>
                </a:lnTo>
                <a:lnTo>
                  <a:pt x="4711" y="2815"/>
                </a:lnTo>
                <a:lnTo>
                  <a:pt x="4720" y="2792"/>
                </a:lnTo>
                <a:lnTo>
                  <a:pt x="4729" y="2769"/>
                </a:lnTo>
                <a:lnTo>
                  <a:pt x="4739" y="2747"/>
                </a:lnTo>
                <a:lnTo>
                  <a:pt x="4749" y="2725"/>
                </a:lnTo>
                <a:lnTo>
                  <a:pt x="4760" y="2704"/>
                </a:lnTo>
                <a:lnTo>
                  <a:pt x="4771" y="2683"/>
                </a:lnTo>
                <a:lnTo>
                  <a:pt x="4784" y="2662"/>
                </a:lnTo>
                <a:lnTo>
                  <a:pt x="4796" y="2642"/>
                </a:lnTo>
                <a:lnTo>
                  <a:pt x="4810" y="2622"/>
                </a:lnTo>
                <a:lnTo>
                  <a:pt x="4824" y="2603"/>
                </a:lnTo>
                <a:lnTo>
                  <a:pt x="4838" y="2584"/>
                </a:lnTo>
                <a:lnTo>
                  <a:pt x="4853" y="2566"/>
                </a:lnTo>
                <a:lnTo>
                  <a:pt x="4869" y="2548"/>
                </a:lnTo>
                <a:lnTo>
                  <a:pt x="4885" y="2531"/>
                </a:lnTo>
                <a:lnTo>
                  <a:pt x="4901" y="2514"/>
                </a:lnTo>
                <a:lnTo>
                  <a:pt x="4918" y="2498"/>
                </a:lnTo>
                <a:lnTo>
                  <a:pt x="4936" y="2482"/>
                </a:lnTo>
                <a:lnTo>
                  <a:pt x="4954" y="2467"/>
                </a:lnTo>
                <a:lnTo>
                  <a:pt x="4973" y="2451"/>
                </a:lnTo>
                <a:lnTo>
                  <a:pt x="4992" y="2436"/>
                </a:lnTo>
                <a:lnTo>
                  <a:pt x="5011" y="2423"/>
                </a:lnTo>
                <a:lnTo>
                  <a:pt x="5031" y="2409"/>
                </a:lnTo>
                <a:lnTo>
                  <a:pt x="5052" y="2395"/>
                </a:lnTo>
                <a:lnTo>
                  <a:pt x="5073" y="2383"/>
                </a:lnTo>
                <a:lnTo>
                  <a:pt x="5117" y="2359"/>
                </a:lnTo>
                <a:lnTo>
                  <a:pt x="5163" y="2337"/>
                </a:lnTo>
                <a:lnTo>
                  <a:pt x="5210" y="2316"/>
                </a:lnTo>
                <a:lnTo>
                  <a:pt x="5258" y="2297"/>
                </a:lnTo>
                <a:lnTo>
                  <a:pt x="5308" y="2280"/>
                </a:lnTo>
                <a:lnTo>
                  <a:pt x="5361" y="2264"/>
                </a:lnTo>
                <a:lnTo>
                  <a:pt x="5413" y="2250"/>
                </a:lnTo>
                <a:lnTo>
                  <a:pt x="5469" y="2239"/>
                </a:lnTo>
                <a:lnTo>
                  <a:pt x="5524" y="2230"/>
                </a:lnTo>
                <a:lnTo>
                  <a:pt x="5582" y="2221"/>
                </a:lnTo>
                <a:lnTo>
                  <a:pt x="5641" y="2215"/>
                </a:lnTo>
                <a:lnTo>
                  <a:pt x="5701" y="2211"/>
                </a:lnTo>
                <a:lnTo>
                  <a:pt x="5761" y="2207"/>
                </a:lnTo>
                <a:lnTo>
                  <a:pt x="5823" y="2207"/>
                </a:lnTo>
                <a:lnTo>
                  <a:pt x="5823" y="2207"/>
                </a:lnTo>
                <a:lnTo>
                  <a:pt x="5887" y="2207"/>
                </a:lnTo>
                <a:lnTo>
                  <a:pt x="5948" y="2210"/>
                </a:lnTo>
                <a:lnTo>
                  <a:pt x="6007" y="2212"/>
                </a:lnTo>
                <a:lnTo>
                  <a:pt x="6063" y="2216"/>
                </a:lnTo>
                <a:lnTo>
                  <a:pt x="6117" y="2220"/>
                </a:lnTo>
                <a:lnTo>
                  <a:pt x="6169" y="2226"/>
                </a:lnTo>
                <a:lnTo>
                  <a:pt x="6219" y="2233"/>
                </a:lnTo>
                <a:lnTo>
                  <a:pt x="6267" y="2240"/>
                </a:lnTo>
                <a:lnTo>
                  <a:pt x="6314" y="2248"/>
                </a:lnTo>
                <a:lnTo>
                  <a:pt x="6360" y="2258"/>
                </a:lnTo>
                <a:lnTo>
                  <a:pt x="6404" y="2267"/>
                </a:lnTo>
                <a:lnTo>
                  <a:pt x="6448" y="2278"/>
                </a:lnTo>
                <a:lnTo>
                  <a:pt x="6491" y="2288"/>
                </a:lnTo>
                <a:lnTo>
                  <a:pt x="6533" y="2301"/>
                </a:lnTo>
                <a:lnTo>
                  <a:pt x="6617" y="2326"/>
                </a:lnTo>
                <a:lnTo>
                  <a:pt x="6617" y="2256"/>
                </a:lnTo>
                <a:lnTo>
                  <a:pt x="6617" y="2256"/>
                </a:lnTo>
                <a:lnTo>
                  <a:pt x="6616" y="2219"/>
                </a:lnTo>
                <a:lnTo>
                  <a:pt x="6614" y="2183"/>
                </a:lnTo>
                <a:lnTo>
                  <a:pt x="6611" y="2149"/>
                </a:lnTo>
                <a:lnTo>
                  <a:pt x="6606" y="2115"/>
                </a:lnTo>
                <a:lnTo>
                  <a:pt x="6599" y="2083"/>
                </a:lnTo>
                <a:lnTo>
                  <a:pt x="6591" y="2051"/>
                </a:lnTo>
                <a:lnTo>
                  <a:pt x="6582" y="2022"/>
                </a:lnTo>
                <a:lnTo>
                  <a:pt x="6571" y="1992"/>
                </a:lnTo>
                <a:lnTo>
                  <a:pt x="6559" y="1964"/>
                </a:lnTo>
                <a:lnTo>
                  <a:pt x="6546" y="1937"/>
                </a:lnTo>
                <a:lnTo>
                  <a:pt x="6530" y="1912"/>
                </a:lnTo>
                <a:lnTo>
                  <a:pt x="6514" y="1886"/>
                </a:lnTo>
                <a:lnTo>
                  <a:pt x="6497" y="1863"/>
                </a:lnTo>
                <a:lnTo>
                  <a:pt x="6478" y="1841"/>
                </a:lnTo>
                <a:lnTo>
                  <a:pt x="6457" y="1820"/>
                </a:lnTo>
                <a:lnTo>
                  <a:pt x="6435" y="1799"/>
                </a:lnTo>
                <a:lnTo>
                  <a:pt x="6412" y="1780"/>
                </a:lnTo>
                <a:lnTo>
                  <a:pt x="6388" y="1764"/>
                </a:lnTo>
                <a:lnTo>
                  <a:pt x="6362" y="1747"/>
                </a:lnTo>
                <a:lnTo>
                  <a:pt x="6335" y="1731"/>
                </a:lnTo>
                <a:lnTo>
                  <a:pt x="6307" y="1718"/>
                </a:lnTo>
                <a:lnTo>
                  <a:pt x="6276" y="1704"/>
                </a:lnTo>
                <a:lnTo>
                  <a:pt x="6246" y="1692"/>
                </a:lnTo>
                <a:lnTo>
                  <a:pt x="6213" y="1682"/>
                </a:lnTo>
                <a:lnTo>
                  <a:pt x="6180" y="1672"/>
                </a:lnTo>
                <a:lnTo>
                  <a:pt x="6145" y="1665"/>
                </a:lnTo>
                <a:lnTo>
                  <a:pt x="6110" y="1658"/>
                </a:lnTo>
                <a:lnTo>
                  <a:pt x="6072" y="1652"/>
                </a:lnTo>
                <a:lnTo>
                  <a:pt x="6033" y="1647"/>
                </a:lnTo>
                <a:lnTo>
                  <a:pt x="5994" y="1644"/>
                </a:lnTo>
                <a:lnTo>
                  <a:pt x="5952" y="1643"/>
                </a:lnTo>
                <a:lnTo>
                  <a:pt x="5910" y="1642"/>
                </a:lnTo>
                <a:lnTo>
                  <a:pt x="5910" y="1642"/>
                </a:lnTo>
                <a:lnTo>
                  <a:pt x="5852" y="1643"/>
                </a:lnTo>
                <a:lnTo>
                  <a:pt x="5794" y="1645"/>
                </a:lnTo>
                <a:lnTo>
                  <a:pt x="5738" y="1649"/>
                </a:lnTo>
                <a:lnTo>
                  <a:pt x="5684" y="1655"/>
                </a:lnTo>
                <a:lnTo>
                  <a:pt x="5631" y="1661"/>
                </a:lnTo>
                <a:lnTo>
                  <a:pt x="5579" y="1669"/>
                </a:lnTo>
                <a:lnTo>
                  <a:pt x="5529" y="1680"/>
                </a:lnTo>
                <a:lnTo>
                  <a:pt x="5478" y="1690"/>
                </a:lnTo>
                <a:lnTo>
                  <a:pt x="5429" y="1703"/>
                </a:lnTo>
                <a:lnTo>
                  <a:pt x="5381" y="1716"/>
                </a:lnTo>
                <a:lnTo>
                  <a:pt x="5332" y="1730"/>
                </a:lnTo>
                <a:lnTo>
                  <a:pt x="5284" y="1747"/>
                </a:lnTo>
                <a:lnTo>
                  <a:pt x="5236" y="1764"/>
                </a:lnTo>
                <a:lnTo>
                  <a:pt x="5188" y="1782"/>
                </a:lnTo>
                <a:lnTo>
                  <a:pt x="5139" y="1800"/>
                </a:lnTo>
                <a:lnTo>
                  <a:pt x="5091" y="1820"/>
                </a:lnTo>
                <a:lnTo>
                  <a:pt x="4911" y="1294"/>
                </a:lnTo>
                <a:lnTo>
                  <a:pt x="4911" y="1294"/>
                </a:lnTo>
                <a:lnTo>
                  <a:pt x="4971" y="1267"/>
                </a:lnTo>
                <a:lnTo>
                  <a:pt x="5029" y="1242"/>
                </a:lnTo>
                <a:lnTo>
                  <a:pt x="5089" y="1219"/>
                </a:lnTo>
                <a:lnTo>
                  <a:pt x="5149" y="1196"/>
                </a:lnTo>
                <a:lnTo>
                  <a:pt x="5210" y="1175"/>
                </a:lnTo>
                <a:lnTo>
                  <a:pt x="5273" y="1156"/>
                </a:lnTo>
                <a:lnTo>
                  <a:pt x="5336" y="1137"/>
                </a:lnTo>
                <a:lnTo>
                  <a:pt x="5401" y="1121"/>
                </a:lnTo>
                <a:lnTo>
                  <a:pt x="5467" y="1106"/>
                </a:lnTo>
                <a:lnTo>
                  <a:pt x="5536" y="1093"/>
                </a:lnTo>
                <a:lnTo>
                  <a:pt x="5607" y="1082"/>
                </a:lnTo>
                <a:lnTo>
                  <a:pt x="5681" y="1072"/>
                </a:lnTo>
                <a:lnTo>
                  <a:pt x="5756" y="1065"/>
                </a:lnTo>
                <a:lnTo>
                  <a:pt x="5836" y="1059"/>
                </a:lnTo>
                <a:lnTo>
                  <a:pt x="5918" y="1055"/>
                </a:lnTo>
                <a:lnTo>
                  <a:pt x="6004" y="1054"/>
                </a:lnTo>
                <a:lnTo>
                  <a:pt x="6004" y="1054"/>
                </a:lnTo>
                <a:lnTo>
                  <a:pt x="6042" y="1055"/>
                </a:lnTo>
                <a:lnTo>
                  <a:pt x="6081" y="1055"/>
                </a:lnTo>
                <a:lnTo>
                  <a:pt x="6120" y="1058"/>
                </a:lnTo>
                <a:lnTo>
                  <a:pt x="6158" y="1060"/>
                </a:lnTo>
                <a:lnTo>
                  <a:pt x="6195" y="1063"/>
                </a:lnTo>
                <a:lnTo>
                  <a:pt x="6230" y="1066"/>
                </a:lnTo>
                <a:lnTo>
                  <a:pt x="6266" y="1070"/>
                </a:lnTo>
                <a:lnTo>
                  <a:pt x="6301" y="1075"/>
                </a:lnTo>
                <a:lnTo>
                  <a:pt x="6335" y="1081"/>
                </a:lnTo>
                <a:lnTo>
                  <a:pt x="6369" y="1087"/>
                </a:lnTo>
                <a:lnTo>
                  <a:pt x="6402" y="1093"/>
                </a:lnTo>
                <a:lnTo>
                  <a:pt x="6435" y="1101"/>
                </a:lnTo>
                <a:lnTo>
                  <a:pt x="6466" y="1109"/>
                </a:lnTo>
                <a:lnTo>
                  <a:pt x="6498" y="1117"/>
                </a:lnTo>
                <a:lnTo>
                  <a:pt x="6528" y="1127"/>
                </a:lnTo>
                <a:lnTo>
                  <a:pt x="6557" y="1136"/>
                </a:lnTo>
                <a:lnTo>
                  <a:pt x="6587" y="1147"/>
                </a:lnTo>
                <a:lnTo>
                  <a:pt x="6616" y="1157"/>
                </a:lnTo>
                <a:lnTo>
                  <a:pt x="6643" y="1169"/>
                </a:lnTo>
                <a:lnTo>
                  <a:pt x="6672" y="1181"/>
                </a:lnTo>
                <a:lnTo>
                  <a:pt x="6698" y="1194"/>
                </a:lnTo>
                <a:lnTo>
                  <a:pt x="6724" y="1208"/>
                </a:lnTo>
                <a:lnTo>
                  <a:pt x="6749" y="1221"/>
                </a:lnTo>
                <a:lnTo>
                  <a:pt x="6775" y="1236"/>
                </a:lnTo>
                <a:lnTo>
                  <a:pt x="6799" y="1251"/>
                </a:lnTo>
                <a:lnTo>
                  <a:pt x="6823" y="1266"/>
                </a:lnTo>
                <a:lnTo>
                  <a:pt x="6846" y="1283"/>
                </a:lnTo>
                <a:lnTo>
                  <a:pt x="6868" y="1300"/>
                </a:lnTo>
                <a:lnTo>
                  <a:pt x="6890" y="1318"/>
                </a:lnTo>
                <a:lnTo>
                  <a:pt x="6911" y="1336"/>
                </a:lnTo>
                <a:lnTo>
                  <a:pt x="6932" y="1354"/>
                </a:lnTo>
                <a:lnTo>
                  <a:pt x="6952" y="1373"/>
                </a:lnTo>
                <a:lnTo>
                  <a:pt x="6971" y="1393"/>
                </a:lnTo>
                <a:lnTo>
                  <a:pt x="6990" y="1413"/>
                </a:lnTo>
                <a:lnTo>
                  <a:pt x="7007" y="1434"/>
                </a:lnTo>
                <a:lnTo>
                  <a:pt x="7025" y="1455"/>
                </a:lnTo>
                <a:lnTo>
                  <a:pt x="7042" y="1477"/>
                </a:lnTo>
                <a:lnTo>
                  <a:pt x="7058" y="1499"/>
                </a:lnTo>
                <a:lnTo>
                  <a:pt x="7074" y="1522"/>
                </a:lnTo>
                <a:lnTo>
                  <a:pt x="7088" y="1546"/>
                </a:lnTo>
                <a:lnTo>
                  <a:pt x="7103" y="1571"/>
                </a:lnTo>
                <a:lnTo>
                  <a:pt x="7117" y="1595"/>
                </a:lnTo>
                <a:lnTo>
                  <a:pt x="7129" y="1620"/>
                </a:lnTo>
                <a:lnTo>
                  <a:pt x="7142" y="1646"/>
                </a:lnTo>
                <a:lnTo>
                  <a:pt x="7154" y="1672"/>
                </a:lnTo>
                <a:lnTo>
                  <a:pt x="7165" y="1699"/>
                </a:lnTo>
                <a:lnTo>
                  <a:pt x="7176" y="1726"/>
                </a:lnTo>
                <a:lnTo>
                  <a:pt x="7186" y="1754"/>
                </a:lnTo>
                <a:lnTo>
                  <a:pt x="7195" y="1783"/>
                </a:lnTo>
                <a:lnTo>
                  <a:pt x="7205" y="1811"/>
                </a:lnTo>
                <a:lnTo>
                  <a:pt x="7212" y="1840"/>
                </a:lnTo>
                <a:lnTo>
                  <a:pt x="7220" y="1870"/>
                </a:lnTo>
                <a:lnTo>
                  <a:pt x="7227" y="1900"/>
                </a:lnTo>
                <a:lnTo>
                  <a:pt x="7233" y="1932"/>
                </a:lnTo>
                <a:lnTo>
                  <a:pt x="7239" y="1962"/>
                </a:lnTo>
                <a:lnTo>
                  <a:pt x="7244" y="1994"/>
                </a:lnTo>
                <a:lnTo>
                  <a:pt x="7249" y="2027"/>
                </a:lnTo>
                <a:lnTo>
                  <a:pt x="7253" y="2060"/>
                </a:lnTo>
                <a:lnTo>
                  <a:pt x="7256" y="2093"/>
                </a:lnTo>
                <a:lnTo>
                  <a:pt x="7259" y="2127"/>
                </a:lnTo>
                <a:lnTo>
                  <a:pt x="7261" y="2160"/>
                </a:lnTo>
                <a:lnTo>
                  <a:pt x="7262" y="2196"/>
                </a:lnTo>
                <a:lnTo>
                  <a:pt x="7263" y="2266"/>
                </a:lnTo>
                <a:lnTo>
                  <a:pt x="7263" y="3968"/>
                </a:lnTo>
                <a:lnTo>
                  <a:pt x="6612" y="3968"/>
                </a:lnTo>
                <a:close/>
                <a:moveTo>
                  <a:pt x="6628" y="2750"/>
                </a:moveTo>
                <a:lnTo>
                  <a:pt x="6628" y="2750"/>
                </a:lnTo>
                <a:lnTo>
                  <a:pt x="6595" y="2737"/>
                </a:lnTo>
                <a:lnTo>
                  <a:pt x="6562" y="2726"/>
                </a:lnTo>
                <a:lnTo>
                  <a:pt x="6527" y="2715"/>
                </a:lnTo>
                <a:lnTo>
                  <a:pt x="6490" y="2705"/>
                </a:lnTo>
                <a:lnTo>
                  <a:pt x="6453" y="2694"/>
                </a:lnTo>
                <a:lnTo>
                  <a:pt x="6414" y="2685"/>
                </a:lnTo>
                <a:lnTo>
                  <a:pt x="6373" y="2676"/>
                </a:lnTo>
                <a:lnTo>
                  <a:pt x="6332" y="2669"/>
                </a:lnTo>
                <a:lnTo>
                  <a:pt x="6290" y="2662"/>
                </a:lnTo>
                <a:lnTo>
                  <a:pt x="6247" y="2654"/>
                </a:lnTo>
                <a:lnTo>
                  <a:pt x="6203" y="2649"/>
                </a:lnTo>
                <a:lnTo>
                  <a:pt x="6158" y="2645"/>
                </a:lnTo>
                <a:lnTo>
                  <a:pt x="6112" y="2641"/>
                </a:lnTo>
                <a:lnTo>
                  <a:pt x="6066" y="2639"/>
                </a:lnTo>
                <a:lnTo>
                  <a:pt x="6018" y="2637"/>
                </a:lnTo>
                <a:lnTo>
                  <a:pt x="5971" y="2636"/>
                </a:lnTo>
                <a:lnTo>
                  <a:pt x="5971" y="2636"/>
                </a:lnTo>
                <a:lnTo>
                  <a:pt x="5932" y="2637"/>
                </a:lnTo>
                <a:lnTo>
                  <a:pt x="5896" y="2638"/>
                </a:lnTo>
                <a:lnTo>
                  <a:pt x="5859" y="2641"/>
                </a:lnTo>
                <a:lnTo>
                  <a:pt x="5824" y="2644"/>
                </a:lnTo>
                <a:lnTo>
                  <a:pt x="5790" y="2648"/>
                </a:lnTo>
                <a:lnTo>
                  <a:pt x="5757" y="2653"/>
                </a:lnTo>
                <a:lnTo>
                  <a:pt x="5725" y="2660"/>
                </a:lnTo>
                <a:lnTo>
                  <a:pt x="5694" y="2667"/>
                </a:lnTo>
                <a:lnTo>
                  <a:pt x="5664" y="2675"/>
                </a:lnTo>
                <a:lnTo>
                  <a:pt x="5636" y="2684"/>
                </a:lnTo>
                <a:lnTo>
                  <a:pt x="5608" y="2694"/>
                </a:lnTo>
                <a:lnTo>
                  <a:pt x="5581" y="2705"/>
                </a:lnTo>
                <a:lnTo>
                  <a:pt x="5556" y="2716"/>
                </a:lnTo>
                <a:lnTo>
                  <a:pt x="5532" y="2729"/>
                </a:lnTo>
                <a:lnTo>
                  <a:pt x="5509" y="2743"/>
                </a:lnTo>
                <a:lnTo>
                  <a:pt x="5488" y="2757"/>
                </a:lnTo>
                <a:lnTo>
                  <a:pt x="5467" y="2772"/>
                </a:lnTo>
                <a:lnTo>
                  <a:pt x="5448" y="2789"/>
                </a:lnTo>
                <a:lnTo>
                  <a:pt x="5429" y="2806"/>
                </a:lnTo>
                <a:lnTo>
                  <a:pt x="5412" y="2823"/>
                </a:lnTo>
                <a:lnTo>
                  <a:pt x="5397" y="2841"/>
                </a:lnTo>
                <a:lnTo>
                  <a:pt x="5383" y="2861"/>
                </a:lnTo>
                <a:lnTo>
                  <a:pt x="5370" y="2881"/>
                </a:lnTo>
                <a:lnTo>
                  <a:pt x="5359" y="2902"/>
                </a:lnTo>
                <a:lnTo>
                  <a:pt x="5348" y="2924"/>
                </a:lnTo>
                <a:lnTo>
                  <a:pt x="5339" y="2946"/>
                </a:lnTo>
                <a:lnTo>
                  <a:pt x="5331" y="2970"/>
                </a:lnTo>
                <a:lnTo>
                  <a:pt x="5325" y="2994"/>
                </a:lnTo>
                <a:lnTo>
                  <a:pt x="5320" y="3018"/>
                </a:lnTo>
                <a:lnTo>
                  <a:pt x="5317" y="3045"/>
                </a:lnTo>
                <a:lnTo>
                  <a:pt x="5315" y="3071"/>
                </a:lnTo>
                <a:lnTo>
                  <a:pt x="5314" y="3098"/>
                </a:lnTo>
                <a:lnTo>
                  <a:pt x="5314" y="3109"/>
                </a:lnTo>
                <a:lnTo>
                  <a:pt x="5314" y="3109"/>
                </a:lnTo>
                <a:lnTo>
                  <a:pt x="5315" y="3134"/>
                </a:lnTo>
                <a:lnTo>
                  <a:pt x="5317" y="3158"/>
                </a:lnTo>
                <a:lnTo>
                  <a:pt x="5320" y="3182"/>
                </a:lnTo>
                <a:lnTo>
                  <a:pt x="5325" y="3205"/>
                </a:lnTo>
                <a:lnTo>
                  <a:pt x="5330" y="3227"/>
                </a:lnTo>
                <a:lnTo>
                  <a:pt x="5338" y="3248"/>
                </a:lnTo>
                <a:lnTo>
                  <a:pt x="5347" y="3269"/>
                </a:lnTo>
                <a:lnTo>
                  <a:pt x="5357" y="3289"/>
                </a:lnTo>
                <a:lnTo>
                  <a:pt x="5367" y="3309"/>
                </a:lnTo>
                <a:lnTo>
                  <a:pt x="5380" y="3327"/>
                </a:lnTo>
                <a:lnTo>
                  <a:pt x="5393" y="3345"/>
                </a:lnTo>
                <a:lnTo>
                  <a:pt x="5407" y="3362"/>
                </a:lnTo>
                <a:lnTo>
                  <a:pt x="5423" y="3378"/>
                </a:lnTo>
                <a:lnTo>
                  <a:pt x="5438" y="3394"/>
                </a:lnTo>
                <a:lnTo>
                  <a:pt x="5456" y="3409"/>
                </a:lnTo>
                <a:lnTo>
                  <a:pt x="5474" y="3422"/>
                </a:lnTo>
                <a:lnTo>
                  <a:pt x="5494" y="3435"/>
                </a:lnTo>
                <a:lnTo>
                  <a:pt x="5514" y="3448"/>
                </a:lnTo>
                <a:lnTo>
                  <a:pt x="5535" y="3459"/>
                </a:lnTo>
                <a:lnTo>
                  <a:pt x="5556" y="3470"/>
                </a:lnTo>
                <a:lnTo>
                  <a:pt x="5579" y="3480"/>
                </a:lnTo>
                <a:lnTo>
                  <a:pt x="5602" y="3489"/>
                </a:lnTo>
                <a:lnTo>
                  <a:pt x="5626" y="3497"/>
                </a:lnTo>
                <a:lnTo>
                  <a:pt x="5650" y="3504"/>
                </a:lnTo>
                <a:lnTo>
                  <a:pt x="5675" y="3511"/>
                </a:lnTo>
                <a:lnTo>
                  <a:pt x="5702" y="3517"/>
                </a:lnTo>
                <a:lnTo>
                  <a:pt x="5728" y="3521"/>
                </a:lnTo>
                <a:lnTo>
                  <a:pt x="5755" y="3525"/>
                </a:lnTo>
                <a:lnTo>
                  <a:pt x="5782" y="3528"/>
                </a:lnTo>
                <a:lnTo>
                  <a:pt x="5811" y="3530"/>
                </a:lnTo>
                <a:lnTo>
                  <a:pt x="5839" y="3532"/>
                </a:lnTo>
                <a:lnTo>
                  <a:pt x="5867" y="3533"/>
                </a:lnTo>
                <a:lnTo>
                  <a:pt x="5867" y="3533"/>
                </a:lnTo>
                <a:lnTo>
                  <a:pt x="5908" y="3532"/>
                </a:lnTo>
                <a:lnTo>
                  <a:pt x="5948" y="3529"/>
                </a:lnTo>
                <a:lnTo>
                  <a:pt x="5987" y="3526"/>
                </a:lnTo>
                <a:lnTo>
                  <a:pt x="6025" y="3521"/>
                </a:lnTo>
                <a:lnTo>
                  <a:pt x="6062" y="3515"/>
                </a:lnTo>
                <a:lnTo>
                  <a:pt x="6099" y="3507"/>
                </a:lnTo>
                <a:lnTo>
                  <a:pt x="6135" y="3499"/>
                </a:lnTo>
                <a:lnTo>
                  <a:pt x="6169" y="3489"/>
                </a:lnTo>
                <a:lnTo>
                  <a:pt x="6204" y="3477"/>
                </a:lnTo>
                <a:lnTo>
                  <a:pt x="6237" y="3464"/>
                </a:lnTo>
                <a:lnTo>
                  <a:pt x="6268" y="3451"/>
                </a:lnTo>
                <a:lnTo>
                  <a:pt x="6299" y="3436"/>
                </a:lnTo>
                <a:lnTo>
                  <a:pt x="6329" y="3420"/>
                </a:lnTo>
                <a:lnTo>
                  <a:pt x="6357" y="3402"/>
                </a:lnTo>
                <a:lnTo>
                  <a:pt x="6384" y="3385"/>
                </a:lnTo>
                <a:lnTo>
                  <a:pt x="6411" y="3366"/>
                </a:lnTo>
                <a:lnTo>
                  <a:pt x="6436" y="3345"/>
                </a:lnTo>
                <a:lnTo>
                  <a:pt x="6459" y="3324"/>
                </a:lnTo>
                <a:lnTo>
                  <a:pt x="6481" y="3301"/>
                </a:lnTo>
                <a:lnTo>
                  <a:pt x="6502" y="3278"/>
                </a:lnTo>
                <a:lnTo>
                  <a:pt x="6521" y="3254"/>
                </a:lnTo>
                <a:lnTo>
                  <a:pt x="6539" y="3228"/>
                </a:lnTo>
                <a:lnTo>
                  <a:pt x="6555" y="3202"/>
                </a:lnTo>
                <a:lnTo>
                  <a:pt x="6570" y="3175"/>
                </a:lnTo>
                <a:lnTo>
                  <a:pt x="6584" y="3146"/>
                </a:lnTo>
                <a:lnTo>
                  <a:pt x="6595" y="3118"/>
                </a:lnTo>
                <a:lnTo>
                  <a:pt x="6605" y="3088"/>
                </a:lnTo>
                <a:lnTo>
                  <a:pt x="6613" y="3057"/>
                </a:lnTo>
                <a:lnTo>
                  <a:pt x="6619" y="3027"/>
                </a:lnTo>
                <a:lnTo>
                  <a:pt x="6624" y="2994"/>
                </a:lnTo>
                <a:lnTo>
                  <a:pt x="6627" y="2962"/>
                </a:lnTo>
                <a:lnTo>
                  <a:pt x="6628" y="2928"/>
                </a:lnTo>
                <a:lnTo>
                  <a:pt x="6628" y="2750"/>
                </a:lnTo>
                <a:close/>
                <a:moveTo>
                  <a:pt x="9100" y="4032"/>
                </a:moveTo>
                <a:lnTo>
                  <a:pt x="9100" y="4032"/>
                </a:lnTo>
                <a:lnTo>
                  <a:pt x="9060" y="4032"/>
                </a:lnTo>
                <a:lnTo>
                  <a:pt x="9021" y="4031"/>
                </a:lnTo>
                <a:lnTo>
                  <a:pt x="8981" y="4028"/>
                </a:lnTo>
                <a:lnTo>
                  <a:pt x="8943" y="4025"/>
                </a:lnTo>
                <a:lnTo>
                  <a:pt x="8905" y="4020"/>
                </a:lnTo>
                <a:lnTo>
                  <a:pt x="8866" y="4015"/>
                </a:lnTo>
                <a:lnTo>
                  <a:pt x="8828" y="4009"/>
                </a:lnTo>
                <a:lnTo>
                  <a:pt x="8792" y="4002"/>
                </a:lnTo>
                <a:lnTo>
                  <a:pt x="8755" y="3994"/>
                </a:lnTo>
                <a:lnTo>
                  <a:pt x="8718" y="3986"/>
                </a:lnTo>
                <a:lnTo>
                  <a:pt x="8682" y="3975"/>
                </a:lnTo>
                <a:lnTo>
                  <a:pt x="8647" y="3965"/>
                </a:lnTo>
                <a:lnTo>
                  <a:pt x="8611" y="3954"/>
                </a:lnTo>
                <a:lnTo>
                  <a:pt x="8577" y="3942"/>
                </a:lnTo>
                <a:lnTo>
                  <a:pt x="8542" y="3929"/>
                </a:lnTo>
                <a:lnTo>
                  <a:pt x="8508" y="3916"/>
                </a:lnTo>
                <a:lnTo>
                  <a:pt x="8475" y="3901"/>
                </a:lnTo>
                <a:lnTo>
                  <a:pt x="8442" y="3885"/>
                </a:lnTo>
                <a:lnTo>
                  <a:pt x="8410" y="3869"/>
                </a:lnTo>
                <a:lnTo>
                  <a:pt x="8378" y="3853"/>
                </a:lnTo>
                <a:lnTo>
                  <a:pt x="8347" y="3835"/>
                </a:lnTo>
                <a:lnTo>
                  <a:pt x="8316" y="3816"/>
                </a:lnTo>
                <a:lnTo>
                  <a:pt x="8286" y="3797"/>
                </a:lnTo>
                <a:lnTo>
                  <a:pt x="8256" y="3778"/>
                </a:lnTo>
                <a:lnTo>
                  <a:pt x="8227" y="3757"/>
                </a:lnTo>
                <a:lnTo>
                  <a:pt x="8198" y="3736"/>
                </a:lnTo>
                <a:lnTo>
                  <a:pt x="8171" y="3714"/>
                </a:lnTo>
                <a:lnTo>
                  <a:pt x="8142" y="3692"/>
                </a:lnTo>
                <a:lnTo>
                  <a:pt x="8116" y="3669"/>
                </a:lnTo>
                <a:lnTo>
                  <a:pt x="8090" y="3645"/>
                </a:lnTo>
                <a:lnTo>
                  <a:pt x="8064" y="3621"/>
                </a:lnTo>
                <a:lnTo>
                  <a:pt x="8038" y="3596"/>
                </a:lnTo>
                <a:lnTo>
                  <a:pt x="8014" y="3570"/>
                </a:lnTo>
                <a:lnTo>
                  <a:pt x="7990" y="3544"/>
                </a:lnTo>
                <a:lnTo>
                  <a:pt x="7967" y="3517"/>
                </a:lnTo>
                <a:lnTo>
                  <a:pt x="7945" y="3490"/>
                </a:lnTo>
                <a:lnTo>
                  <a:pt x="7923" y="3462"/>
                </a:lnTo>
                <a:lnTo>
                  <a:pt x="7902" y="3434"/>
                </a:lnTo>
                <a:lnTo>
                  <a:pt x="7881" y="3405"/>
                </a:lnTo>
                <a:lnTo>
                  <a:pt x="7861" y="3375"/>
                </a:lnTo>
                <a:lnTo>
                  <a:pt x="7842" y="3345"/>
                </a:lnTo>
                <a:lnTo>
                  <a:pt x="7823" y="3314"/>
                </a:lnTo>
                <a:lnTo>
                  <a:pt x="7807" y="3284"/>
                </a:lnTo>
                <a:lnTo>
                  <a:pt x="7789" y="3252"/>
                </a:lnTo>
                <a:lnTo>
                  <a:pt x="7773" y="3221"/>
                </a:lnTo>
                <a:lnTo>
                  <a:pt x="7757" y="3188"/>
                </a:lnTo>
                <a:lnTo>
                  <a:pt x="7743" y="3156"/>
                </a:lnTo>
                <a:lnTo>
                  <a:pt x="7729" y="3122"/>
                </a:lnTo>
                <a:lnTo>
                  <a:pt x="7715" y="3089"/>
                </a:lnTo>
                <a:lnTo>
                  <a:pt x="7703" y="3055"/>
                </a:lnTo>
                <a:lnTo>
                  <a:pt x="7691" y="3021"/>
                </a:lnTo>
                <a:lnTo>
                  <a:pt x="7681" y="2986"/>
                </a:lnTo>
                <a:lnTo>
                  <a:pt x="7671" y="2950"/>
                </a:lnTo>
                <a:lnTo>
                  <a:pt x="7662" y="2915"/>
                </a:lnTo>
                <a:lnTo>
                  <a:pt x="7654" y="2879"/>
                </a:lnTo>
                <a:lnTo>
                  <a:pt x="7646" y="2843"/>
                </a:lnTo>
                <a:lnTo>
                  <a:pt x="7639" y="2807"/>
                </a:lnTo>
                <a:lnTo>
                  <a:pt x="7634" y="2770"/>
                </a:lnTo>
                <a:lnTo>
                  <a:pt x="7628" y="2733"/>
                </a:lnTo>
                <a:lnTo>
                  <a:pt x="7624" y="2695"/>
                </a:lnTo>
                <a:lnTo>
                  <a:pt x="7621" y="2659"/>
                </a:lnTo>
                <a:lnTo>
                  <a:pt x="7619" y="2620"/>
                </a:lnTo>
                <a:lnTo>
                  <a:pt x="7618" y="2582"/>
                </a:lnTo>
                <a:lnTo>
                  <a:pt x="7617" y="2544"/>
                </a:lnTo>
                <a:lnTo>
                  <a:pt x="7617" y="2544"/>
                </a:lnTo>
                <a:lnTo>
                  <a:pt x="7618" y="2505"/>
                </a:lnTo>
                <a:lnTo>
                  <a:pt x="7619" y="2468"/>
                </a:lnTo>
                <a:lnTo>
                  <a:pt x="7621" y="2430"/>
                </a:lnTo>
                <a:lnTo>
                  <a:pt x="7624" y="2392"/>
                </a:lnTo>
                <a:lnTo>
                  <a:pt x="7628" y="2354"/>
                </a:lnTo>
                <a:lnTo>
                  <a:pt x="7634" y="2317"/>
                </a:lnTo>
                <a:lnTo>
                  <a:pt x="7639" y="2280"/>
                </a:lnTo>
                <a:lnTo>
                  <a:pt x="7646" y="2243"/>
                </a:lnTo>
                <a:lnTo>
                  <a:pt x="7654" y="2207"/>
                </a:lnTo>
                <a:lnTo>
                  <a:pt x="7662" y="2171"/>
                </a:lnTo>
                <a:lnTo>
                  <a:pt x="7671" y="2135"/>
                </a:lnTo>
                <a:lnTo>
                  <a:pt x="7681" y="2100"/>
                </a:lnTo>
                <a:lnTo>
                  <a:pt x="7691" y="2065"/>
                </a:lnTo>
                <a:lnTo>
                  <a:pt x="7704" y="2030"/>
                </a:lnTo>
                <a:lnTo>
                  <a:pt x="7715" y="1997"/>
                </a:lnTo>
                <a:lnTo>
                  <a:pt x="7729" y="1962"/>
                </a:lnTo>
                <a:lnTo>
                  <a:pt x="7743" y="1928"/>
                </a:lnTo>
                <a:lnTo>
                  <a:pt x="7757" y="1896"/>
                </a:lnTo>
                <a:lnTo>
                  <a:pt x="7773" y="1863"/>
                </a:lnTo>
                <a:lnTo>
                  <a:pt x="7790" y="1831"/>
                </a:lnTo>
                <a:lnTo>
                  <a:pt x="7807" y="1799"/>
                </a:lnTo>
                <a:lnTo>
                  <a:pt x="7825" y="1768"/>
                </a:lnTo>
                <a:lnTo>
                  <a:pt x="7842" y="1737"/>
                </a:lnTo>
                <a:lnTo>
                  <a:pt x="7861" y="1707"/>
                </a:lnTo>
                <a:lnTo>
                  <a:pt x="7881" y="1677"/>
                </a:lnTo>
                <a:lnTo>
                  <a:pt x="7902" y="1647"/>
                </a:lnTo>
                <a:lnTo>
                  <a:pt x="7923" y="1619"/>
                </a:lnTo>
                <a:lnTo>
                  <a:pt x="7945" y="1591"/>
                </a:lnTo>
                <a:lnTo>
                  <a:pt x="7968" y="1563"/>
                </a:lnTo>
                <a:lnTo>
                  <a:pt x="7991" y="1536"/>
                </a:lnTo>
                <a:lnTo>
                  <a:pt x="8014" y="1509"/>
                </a:lnTo>
                <a:lnTo>
                  <a:pt x="8040" y="1484"/>
                </a:lnTo>
                <a:lnTo>
                  <a:pt x="8065" y="1458"/>
                </a:lnTo>
                <a:lnTo>
                  <a:pt x="8090" y="1433"/>
                </a:lnTo>
                <a:lnTo>
                  <a:pt x="8116" y="1409"/>
                </a:lnTo>
                <a:lnTo>
                  <a:pt x="8143" y="1386"/>
                </a:lnTo>
                <a:lnTo>
                  <a:pt x="8171" y="1363"/>
                </a:lnTo>
                <a:lnTo>
                  <a:pt x="8199" y="1341"/>
                </a:lnTo>
                <a:lnTo>
                  <a:pt x="8228" y="1319"/>
                </a:lnTo>
                <a:lnTo>
                  <a:pt x="8258" y="1298"/>
                </a:lnTo>
                <a:lnTo>
                  <a:pt x="8287" y="1278"/>
                </a:lnTo>
                <a:lnTo>
                  <a:pt x="8317" y="1259"/>
                </a:lnTo>
                <a:lnTo>
                  <a:pt x="8348" y="1240"/>
                </a:lnTo>
                <a:lnTo>
                  <a:pt x="8379" y="1222"/>
                </a:lnTo>
                <a:lnTo>
                  <a:pt x="8412" y="1204"/>
                </a:lnTo>
                <a:lnTo>
                  <a:pt x="8444" y="1189"/>
                </a:lnTo>
                <a:lnTo>
                  <a:pt x="8477" y="1173"/>
                </a:lnTo>
                <a:lnTo>
                  <a:pt x="8510" y="1158"/>
                </a:lnTo>
                <a:lnTo>
                  <a:pt x="8545" y="1144"/>
                </a:lnTo>
                <a:lnTo>
                  <a:pt x="8579" y="1131"/>
                </a:lnTo>
                <a:lnTo>
                  <a:pt x="8614" y="1118"/>
                </a:lnTo>
                <a:lnTo>
                  <a:pt x="8649" y="1107"/>
                </a:lnTo>
                <a:lnTo>
                  <a:pt x="8685" y="1096"/>
                </a:lnTo>
                <a:lnTo>
                  <a:pt x="8721" y="1086"/>
                </a:lnTo>
                <a:lnTo>
                  <a:pt x="8758" y="1078"/>
                </a:lnTo>
                <a:lnTo>
                  <a:pt x="8795" y="1069"/>
                </a:lnTo>
                <a:lnTo>
                  <a:pt x="8832" y="1062"/>
                </a:lnTo>
                <a:lnTo>
                  <a:pt x="8870" y="1055"/>
                </a:lnTo>
                <a:lnTo>
                  <a:pt x="8908" y="1050"/>
                </a:lnTo>
                <a:lnTo>
                  <a:pt x="8947" y="1046"/>
                </a:lnTo>
                <a:lnTo>
                  <a:pt x="8986" y="1043"/>
                </a:lnTo>
                <a:lnTo>
                  <a:pt x="9025" y="1041"/>
                </a:lnTo>
                <a:lnTo>
                  <a:pt x="9065" y="1039"/>
                </a:lnTo>
                <a:lnTo>
                  <a:pt x="9105" y="1039"/>
                </a:lnTo>
                <a:lnTo>
                  <a:pt x="9105" y="1039"/>
                </a:lnTo>
                <a:lnTo>
                  <a:pt x="9156" y="1039"/>
                </a:lnTo>
                <a:lnTo>
                  <a:pt x="9205" y="1041"/>
                </a:lnTo>
                <a:lnTo>
                  <a:pt x="9253" y="1044"/>
                </a:lnTo>
                <a:lnTo>
                  <a:pt x="9299" y="1047"/>
                </a:lnTo>
                <a:lnTo>
                  <a:pt x="9345" y="1052"/>
                </a:lnTo>
                <a:lnTo>
                  <a:pt x="9390" y="1059"/>
                </a:lnTo>
                <a:lnTo>
                  <a:pt x="9433" y="1066"/>
                </a:lnTo>
                <a:lnTo>
                  <a:pt x="9476" y="1074"/>
                </a:lnTo>
                <a:lnTo>
                  <a:pt x="9517" y="1084"/>
                </a:lnTo>
                <a:lnTo>
                  <a:pt x="9558" y="1094"/>
                </a:lnTo>
                <a:lnTo>
                  <a:pt x="9598" y="1105"/>
                </a:lnTo>
                <a:lnTo>
                  <a:pt x="9637" y="1117"/>
                </a:lnTo>
                <a:lnTo>
                  <a:pt x="9675" y="1131"/>
                </a:lnTo>
                <a:lnTo>
                  <a:pt x="9711" y="1145"/>
                </a:lnTo>
                <a:lnTo>
                  <a:pt x="9747" y="1159"/>
                </a:lnTo>
                <a:lnTo>
                  <a:pt x="9783" y="1175"/>
                </a:lnTo>
                <a:lnTo>
                  <a:pt x="9816" y="1192"/>
                </a:lnTo>
                <a:lnTo>
                  <a:pt x="9850" y="1210"/>
                </a:lnTo>
                <a:lnTo>
                  <a:pt x="9883" y="1229"/>
                </a:lnTo>
                <a:lnTo>
                  <a:pt x="9915" y="1247"/>
                </a:lnTo>
                <a:lnTo>
                  <a:pt x="9946" y="1267"/>
                </a:lnTo>
                <a:lnTo>
                  <a:pt x="9977" y="1288"/>
                </a:lnTo>
                <a:lnTo>
                  <a:pt x="10007" y="1309"/>
                </a:lnTo>
                <a:lnTo>
                  <a:pt x="10037" y="1331"/>
                </a:lnTo>
                <a:lnTo>
                  <a:pt x="10065" y="1354"/>
                </a:lnTo>
                <a:lnTo>
                  <a:pt x="10093" y="1379"/>
                </a:lnTo>
                <a:lnTo>
                  <a:pt x="10120" y="1403"/>
                </a:lnTo>
                <a:lnTo>
                  <a:pt x="10148" y="1428"/>
                </a:lnTo>
                <a:lnTo>
                  <a:pt x="10174" y="1453"/>
                </a:lnTo>
                <a:lnTo>
                  <a:pt x="10200" y="1479"/>
                </a:lnTo>
                <a:lnTo>
                  <a:pt x="10226" y="1506"/>
                </a:lnTo>
                <a:lnTo>
                  <a:pt x="10252" y="1533"/>
                </a:lnTo>
                <a:lnTo>
                  <a:pt x="9844" y="1972"/>
                </a:lnTo>
                <a:lnTo>
                  <a:pt x="9844" y="1972"/>
                </a:lnTo>
                <a:lnTo>
                  <a:pt x="9806" y="1934"/>
                </a:lnTo>
                <a:lnTo>
                  <a:pt x="9768" y="1896"/>
                </a:lnTo>
                <a:lnTo>
                  <a:pt x="9729" y="1861"/>
                </a:lnTo>
                <a:lnTo>
                  <a:pt x="9689" y="1827"/>
                </a:lnTo>
                <a:lnTo>
                  <a:pt x="9648" y="1795"/>
                </a:lnTo>
                <a:lnTo>
                  <a:pt x="9608" y="1766"/>
                </a:lnTo>
                <a:lnTo>
                  <a:pt x="9587" y="1752"/>
                </a:lnTo>
                <a:lnTo>
                  <a:pt x="9565" y="1738"/>
                </a:lnTo>
                <a:lnTo>
                  <a:pt x="9543" y="1726"/>
                </a:lnTo>
                <a:lnTo>
                  <a:pt x="9521" y="1713"/>
                </a:lnTo>
                <a:lnTo>
                  <a:pt x="9498" y="1702"/>
                </a:lnTo>
                <a:lnTo>
                  <a:pt x="9475" y="1691"/>
                </a:lnTo>
                <a:lnTo>
                  <a:pt x="9451" y="1681"/>
                </a:lnTo>
                <a:lnTo>
                  <a:pt x="9428" y="1671"/>
                </a:lnTo>
                <a:lnTo>
                  <a:pt x="9403" y="1663"/>
                </a:lnTo>
                <a:lnTo>
                  <a:pt x="9379" y="1655"/>
                </a:lnTo>
                <a:lnTo>
                  <a:pt x="9354" y="1647"/>
                </a:lnTo>
                <a:lnTo>
                  <a:pt x="9328" y="1640"/>
                </a:lnTo>
                <a:lnTo>
                  <a:pt x="9301" y="1634"/>
                </a:lnTo>
                <a:lnTo>
                  <a:pt x="9274" y="1628"/>
                </a:lnTo>
                <a:lnTo>
                  <a:pt x="9247" y="1624"/>
                </a:lnTo>
                <a:lnTo>
                  <a:pt x="9218" y="1620"/>
                </a:lnTo>
                <a:lnTo>
                  <a:pt x="9190" y="1618"/>
                </a:lnTo>
                <a:lnTo>
                  <a:pt x="9161" y="1616"/>
                </a:lnTo>
                <a:lnTo>
                  <a:pt x="9130" y="1614"/>
                </a:lnTo>
                <a:lnTo>
                  <a:pt x="9100" y="1614"/>
                </a:lnTo>
                <a:lnTo>
                  <a:pt x="9100" y="1614"/>
                </a:lnTo>
                <a:lnTo>
                  <a:pt x="9056" y="1615"/>
                </a:lnTo>
                <a:lnTo>
                  <a:pt x="9012" y="1619"/>
                </a:lnTo>
                <a:lnTo>
                  <a:pt x="8969" y="1624"/>
                </a:lnTo>
                <a:lnTo>
                  <a:pt x="8927" y="1633"/>
                </a:lnTo>
                <a:lnTo>
                  <a:pt x="8886" y="1643"/>
                </a:lnTo>
                <a:lnTo>
                  <a:pt x="8846" y="1656"/>
                </a:lnTo>
                <a:lnTo>
                  <a:pt x="8807" y="1669"/>
                </a:lnTo>
                <a:lnTo>
                  <a:pt x="8770" y="1686"/>
                </a:lnTo>
                <a:lnTo>
                  <a:pt x="8732" y="1705"/>
                </a:lnTo>
                <a:lnTo>
                  <a:pt x="8696" y="1725"/>
                </a:lnTo>
                <a:lnTo>
                  <a:pt x="8662" y="1747"/>
                </a:lnTo>
                <a:lnTo>
                  <a:pt x="8629" y="1771"/>
                </a:lnTo>
                <a:lnTo>
                  <a:pt x="8596" y="1797"/>
                </a:lnTo>
                <a:lnTo>
                  <a:pt x="8565" y="1825"/>
                </a:lnTo>
                <a:lnTo>
                  <a:pt x="8536" y="1853"/>
                </a:lnTo>
                <a:lnTo>
                  <a:pt x="8507" y="1883"/>
                </a:lnTo>
                <a:lnTo>
                  <a:pt x="8481" y="1916"/>
                </a:lnTo>
                <a:lnTo>
                  <a:pt x="8456" y="1949"/>
                </a:lnTo>
                <a:lnTo>
                  <a:pt x="8432" y="1984"/>
                </a:lnTo>
                <a:lnTo>
                  <a:pt x="8410" y="2020"/>
                </a:lnTo>
                <a:lnTo>
                  <a:pt x="8389" y="2057"/>
                </a:lnTo>
                <a:lnTo>
                  <a:pt x="8369" y="2095"/>
                </a:lnTo>
                <a:lnTo>
                  <a:pt x="8352" y="2135"/>
                </a:lnTo>
                <a:lnTo>
                  <a:pt x="8336" y="2176"/>
                </a:lnTo>
                <a:lnTo>
                  <a:pt x="8322" y="2218"/>
                </a:lnTo>
                <a:lnTo>
                  <a:pt x="8309" y="2260"/>
                </a:lnTo>
                <a:lnTo>
                  <a:pt x="8299" y="2304"/>
                </a:lnTo>
                <a:lnTo>
                  <a:pt x="8290" y="2348"/>
                </a:lnTo>
                <a:lnTo>
                  <a:pt x="8283" y="2393"/>
                </a:lnTo>
                <a:lnTo>
                  <a:pt x="8278" y="2439"/>
                </a:lnTo>
                <a:lnTo>
                  <a:pt x="8276" y="2486"/>
                </a:lnTo>
                <a:lnTo>
                  <a:pt x="8274" y="2533"/>
                </a:lnTo>
                <a:lnTo>
                  <a:pt x="8274" y="2533"/>
                </a:lnTo>
                <a:lnTo>
                  <a:pt x="8276" y="2581"/>
                </a:lnTo>
                <a:lnTo>
                  <a:pt x="8279" y="2628"/>
                </a:lnTo>
                <a:lnTo>
                  <a:pt x="8283" y="2675"/>
                </a:lnTo>
                <a:lnTo>
                  <a:pt x="8290" y="2721"/>
                </a:lnTo>
                <a:lnTo>
                  <a:pt x="8300" y="2766"/>
                </a:lnTo>
                <a:lnTo>
                  <a:pt x="8310" y="2811"/>
                </a:lnTo>
                <a:lnTo>
                  <a:pt x="8323" y="2854"/>
                </a:lnTo>
                <a:lnTo>
                  <a:pt x="8337" y="2896"/>
                </a:lnTo>
                <a:lnTo>
                  <a:pt x="8353" y="2937"/>
                </a:lnTo>
                <a:lnTo>
                  <a:pt x="8371" y="2978"/>
                </a:lnTo>
                <a:lnTo>
                  <a:pt x="8391" y="3016"/>
                </a:lnTo>
                <a:lnTo>
                  <a:pt x="8412" y="3053"/>
                </a:lnTo>
                <a:lnTo>
                  <a:pt x="8435" y="3090"/>
                </a:lnTo>
                <a:lnTo>
                  <a:pt x="8460" y="3126"/>
                </a:lnTo>
                <a:lnTo>
                  <a:pt x="8486" y="3159"/>
                </a:lnTo>
                <a:lnTo>
                  <a:pt x="8514" y="3191"/>
                </a:lnTo>
                <a:lnTo>
                  <a:pt x="8543" y="3222"/>
                </a:lnTo>
                <a:lnTo>
                  <a:pt x="8573" y="3250"/>
                </a:lnTo>
                <a:lnTo>
                  <a:pt x="8605" y="3279"/>
                </a:lnTo>
                <a:lnTo>
                  <a:pt x="8638" y="3304"/>
                </a:lnTo>
                <a:lnTo>
                  <a:pt x="8673" y="3328"/>
                </a:lnTo>
                <a:lnTo>
                  <a:pt x="8710" y="3350"/>
                </a:lnTo>
                <a:lnTo>
                  <a:pt x="8746" y="3371"/>
                </a:lnTo>
                <a:lnTo>
                  <a:pt x="8785" y="3389"/>
                </a:lnTo>
                <a:lnTo>
                  <a:pt x="8825" y="3406"/>
                </a:lnTo>
                <a:lnTo>
                  <a:pt x="8865" y="3420"/>
                </a:lnTo>
                <a:lnTo>
                  <a:pt x="8907" y="3433"/>
                </a:lnTo>
                <a:lnTo>
                  <a:pt x="8950" y="3443"/>
                </a:lnTo>
                <a:lnTo>
                  <a:pt x="8994" y="3451"/>
                </a:lnTo>
                <a:lnTo>
                  <a:pt x="9039" y="3457"/>
                </a:lnTo>
                <a:lnTo>
                  <a:pt x="9085" y="3460"/>
                </a:lnTo>
                <a:lnTo>
                  <a:pt x="9132" y="3462"/>
                </a:lnTo>
                <a:lnTo>
                  <a:pt x="9132" y="3462"/>
                </a:lnTo>
                <a:lnTo>
                  <a:pt x="9161" y="3461"/>
                </a:lnTo>
                <a:lnTo>
                  <a:pt x="9189" y="3460"/>
                </a:lnTo>
                <a:lnTo>
                  <a:pt x="9217" y="3458"/>
                </a:lnTo>
                <a:lnTo>
                  <a:pt x="9245" y="3455"/>
                </a:lnTo>
                <a:lnTo>
                  <a:pt x="9272" y="3452"/>
                </a:lnTo>
                <a:lnTo>
                  <a:pt x="9298" y="3447"/>
                </a:lnTo>
                <a:lnTo>
                  <a:pt x="9324" y="3441"/>
                </a:lnTo>
                <a:lnTo>
                  <a:pt x="9351" y="3436"/>
                </a:lnTo>
                <a:lnTo>
                  <a:pt x="9376" y="3429"/>
                </a:lnTo>
                <a:lnTo>
                  <a:pt x="9401" y="3421"/>
                </a:lnTo>
                <a:lnTo>
                  <a:pt x="9425" y="3413"/>
                </a:lnTo>
                <a:lnTo>
                  <a:pt x="9449" y="3405"/>
                </a:lnTo>
                <a:lnTo>
                  <a:pt x="9473" y="3395"/>
                </a:lnTo>
                <a:lnTo>
                  <a:pt x="9497" y="3385"/>
                </a:lnTo>
                <a:lnTo>
                  <a:pt x="9521" y="3373"/>
                </a:lnTo>
                <a:lnTo>
                  <a:pt x="9544" y="3362"/>
                </a:lnTo>
                <a:lnTo>
                  <a:pt x="9566" y="3350"/>
                </a:lnTo>
                <a:lnTo>
                  <a:pt x="9589" y="3337"/>
                </a:lnTo>
                <a:lnTo>
                  <a:pt x="9611" y="3324"/>
                </a:lnTo>
                <a:lnTo>
                  <a:pt x="9632" y="3310"/>
                </a:lnTo>
                <a:lnTo>
                  <a:pt x="9675" y="3281"/>
                </a:lnTo>
                <a:lnTo>
                  <a:pt x="9717" y="3248"/>
                </a:lnTo>
                <a:lnTo>
                  <a:pt x="9758" y="3215"/>
                </a:lnTo>
                <a:lnTo>
                  <a:pt x="9798" y="3180"/>
                </a:lnTo>
                <a:lnTo>
                  <a:pt x="9838" y="3142"/>
                </a:lnTo>
                <a:lnTo>
                  <a:pt x="9877" y="3103"/>
                </a:lnTo>
                <a:lnTo>
                  <a:pt x="10274" y="3495"/>
                </a:lnTo>
                <a:lnTo>
                  <a:pt x="10274" y="3495"/>
                </a:lnTo>
                <a:lnTo>
                  <a:pt x="10246" y="3524"/>
                </a:lnTo>
                <a:lnTo>
                  <a:pt x="10220" y="3553"/>
                </a:lnTo>
                <a:lnTo>
                  <a:pt x="10193" y="3581"/>
                </a:lnTo>
                <a:lnTo>
                  <a:pt x="10165" y="3608"/>
                </a:lnTo>
                <a:lnTo>
                  <a:pt x="10136" y="3635"/>
                </a:lnTo>
                <a:lnTo>
                  <a:pt x="10108" y="3662"/>
                </a:lnTo>
                <a:lnTo>
                  <a:pt x="10079" y="3687"/>
                </a:lnTo>
                <a:lnTo>
                  <a:pt x="10049" y="3711"/>
                </a:lnTo>
                <a:lnTo>
                  <a:pt x="10020" y="3735"/>
                </a:lnTo>
                <a:lnTo>
                  <a:pt x="9988" y="3759"/>
                </a:lnTo>
                <a:lnTo>
                  <a:pt x="9958" y="3781"/>
                </a:lnTo>
                <a:lnTo>
                  <a:pt x="9925" y="3803"/>
                </a:lnTo>
                <a:lnTo>
                  <a:pt x="9893" y="3824"/>
                </a:lnTo>
                <a:lnTo>
                  <a:pt x="9859" y="3844"/>
                </a:lnTo>
                <a:lnTo>
                  <a:pt x="9826" y="3863"/>
                </a:lnTo>
                <a:lnTo>
                  <a:pt x="9790" y="3882"/>
                </a:lnTo>
                <a:lnTo>
                  <a:pt x="9754" y="3899"/>
                </a:lnTo>
                <a:lnTo>
                  <a:pt x="9719" y="3916"/>
                </a:lnTo>
                <a:lnTo>
                  <a:pt x="9681" y="3931"/>
                </a:lnTo>
                <a:lnTo>
                  <a:pt x="9642" y="3945"/>
                </a:lnTo>
                <a:lnTo>
                  <a:pt x="9603" y="3959"/>
                </a:lnTo>
                <a:lnTo>
                  <a:pt x="9564" y="3971"/>
                </a:lnTo>
                <a:lnTo>
                  <a:pt x="9522" y="3983"/>
                </a:lnTo>
                <a:lnTo>
                  <a:pt x="9480" y="3993"/>
                </a:lnTo>
                <a:lnTo>
                  <a:pt x="9437" y="4002"/>
                </a:lnTo>
                <a:lnTo>
                  <a:pt x="9392" y="4010"/>
                </a:lnTo>
                <a:lnTo>
                  <a:pt x="9346" y="4016"/>
                </a:lnTo>
                <a:lnTo>
                  <a:pt x="9299" y="4023"/>
                </a:lnTo>
                <a:lnTo>
                  <a:pt x="9252" y="4027"/>
                </a:lnTo>
                <a:lnTo>
                  <a:pt x="9203" y="4030"/>
                </a:lnTo>
                <a:lnTo>
                  <a:pt x="9151" y="4032"/>
                </a:lnTo>
                <a:lnTo>
                  <a:pt x="9100" y="4032"/>
                </a:lnTo>
                <a:lnTo>
                  <a:pt x="9100" y="4032"/>
                </a:lnTo>
                <a:close/>
                <a:moveTo>
                  <a:pt x="13288" y="3968"/>
                </a:moveTo>
                <a:lnTo>
                  <a:pt x="12528" y="3968"/>
                </a:lnTo>
                <a:lnTo>
                  <a:pt x="11664" y="2728"/>
                </a:lnTo>
                <a:lnTo>
                  <a:pt x="11263" y="3146"/>
                </a:lnTo>
                <a:lnTo>
                  <a:pt x="11263" y="3968"/>
                </a:lnTo>
                <a:lnTo>
                  <a:pt x="10605" y="3968"/>
                </a:lnTo>
                <a:lnTo>
                  <a:pt x="10605" y="0"/>
                </a:lnTo>
                <a:lnTo>
                  <a:pt x="11263" y="0"/>
                </a:lnTo>
                <a:lnTo>
                  <a:pt x="11263" y="2370"/>
                </a:lnTo>
                <a:lnTo>
                  <a:pt x="12452" y="1098"/>
                </a:lnTo>
                <a:lnTo>
                  <a:pt x="13250" y="1098"/>
                </a:lnTo>
                <a:lnTo>
                  <a:pt x="12109" y="2266"/>
                </a:lnTo>
                <a:lnTo>
                  <a:pt x="13288" y="3968"/>
                </a:lnTo>
                <a:close/>
                <a:moveTo>
                  <a:pt x="15271" y="4027"/>
                </a:moveTo>
                <a:lnTo>
                  <a:pt x="15271" y="4027"/>
                </a:lnTo>
                <a:lnTo>
                  <a:pt x="15227" y="4027"/>
                </a:lnTo>
                <a:lnTo>
                  <a:pt x="15184" y="4025"/>
                </a:lnTo>
                <a:lnTo>
                  <a:pt x="15143" y="4022"/>
                </a:lnTo>
                <a:lnTo>
                  <a:pt x="15103" y="4016"/>
                </a:lnTo>
                <a:lnTo>
                  <a:pt x="15063" y="4011"/>
                </a:lnTo>
                <a:lnTo>
                  <a:pt x="15024" y="4004"/>
                </a:lnTo>
                <a:lnTo>
                  <a:pt x="14985" y="3995"/>
                </a:lnTo>
                <a:lnTo>
                  <a:pt x="14948" y="3986"/>
                </a:lnTo>
                <a:lnTo>
                  <a:pt x="14912" y="3975"/>
                </a:lnTo>
                <a:lnTo>
                  <a:pt x="14877" y="3964"/>
                </a:lnTo>
                <a:lnTo>
                  <a:pt x="14842" y="3951"/>
                </a:lnTo>
                <a:lnTo>
                  <a:pt x="14809" y="3938"/>
                </a:lnTo>
                <a:lnTo>
                  <a:pt x="14776" y="3923"/>
                </a:lnTo>
                <a:lnTo>
                  <a:pt x="14745" y="3907"/>
                </a:lnTo>
                <a:lnTo>
                  <a:pt x="14713" y="3891"/>
                </a:lnTo>
                <a:lnTo>
                  <a:pt x="14683" y="3875"/>
                </a:lnTo>
                <a:lnTo>
                  <a:pt x="14654" y="3857"/>
                </a:lnTo>
                <a:lnTo>
                  <a:pt x="14625" y="3838"/>
                </a:lnTo>
                <a:lnTo>
                  <a:pt x="14597" y="3819"/>
                </a:lnTo>
                <a:lnTo>
                  <a:pt x="14570" y="3799"/>
                </a:lnTo>
                <a:lnTo>
                  <a:pt x="14544" y="3778"/>
                </a:lnTo>
                <a:lnTo>
                  <a:pt x="14518" y="3757"/>
                </a:lnTo>
                <a:lnTo>
                  <a:pt x="14493" y="3735"/>
                </a:lnTo>
                <a:lnTo>
                  <a:pt x="14469" y="3713"/>
                </a:lnTo>
                <a:lnTo>
                  <a:pt x="14446" y="3690"/>
                </a:lnTo>
                <a:lnTo>
                  <a:pt x="14423" y="3667"/>
                </a:lnTo>
                <a:lnTo>
                  <a:pt x="14401" y="3644"/>
                </a:lnTo>
                <a:lnTo>
                  <a:pt x="14379" y="3620"/>
                </a:lnTo>
                <a:lnTo>
                  <a:pt x="14358" y="3596"/>
                </a:lnTo>
                <a:lnTo>
                  <a:pt x="14338" y="3571"/>
                </a:lnTo>
                <a:lnTo>
                  <a:pt x="14299" y="3522"/>
                </a:lnTo>
                <a:lnTo>
                  <a:pt x="14299" y="3968"/>
                </a:lnTo>
                <a:lnTo>
                  <a:pt x="13642" y="3968"/>
                </a:lnTo>
                <a:lnTo>
                  <a:pt x="13642" y="0"/>
                </a:lnTo>
                <a:lnTo>
                  <a:pt x="14299" y="0"/>
                </a:lnTo>
                <a:lnTo>
                  <a:pt x="14299" y="1576"/>
                </a:lnTo>
                <a:lnTo>
                  <a:pt x="14299" y="1576"/>
                </a:lnTo>
                <a:lnTo>
                  <a:pt x="14319" y="1549"/>
                </a:lnTo>
                <a:lnTo>
                  <a:pt x="14340" y="1521"/>
                </a:lnTo>
                <a:lnTo>
                  <a:pt x="14361" y="1494"/>
                </a:lnTo>
                <a:lnTo>
                  <a:pt x="14383" y="1467"/>
                </a:lnTo>
                <a:lnTo>
                  <a:pt x="14405" y="1442"/>
                </a:lnTo>
                <a:lnTo>
                  <a:pt x="14428" y="1415"/>
                </a:lnTo>
                <a:lnTo>
                  <a:pt x="14451" y="1390"/>
                </a:lnTo>
                <a:lnTo>
                  <a:pt x="14475" y="1366"/>
                </a:lnTo>
                <a:lnTo>
                  <a:pt x="14499" y="1342"/>
                </a:lnTo>
                <a:lnTo>
                  <a:pt x="14526" y="1319"/>
                </a:lnTo>
                <a:lnTo>
                  <a:pt x="14551" y="1297"/>
                </a:lnTo>
                <a:lnTo>
                  <a:pt x="14578" y="1275"/>
                </a:lnTo>
                <a:lnTo>
                  <a:pt x="14605" y="1254"/>
                </a:lnTo>
                <a:lnTo>
                  <a:pt x="14633" y="1233"/>
                </a:lnTo>
                <a:lnTo>
                  <a:pt x="14662" y="1214"/>
                </a:lnTo>
                <a:lnTo>
                  <a:pt x="14691" y="1195"/>
                </a:lnTo>
                <a:lnTo>
                  <a:pt x="14722" y="1177"/>
                </a:lnTo>
                <a:lnTo>
                  <a:pt x="14752" y="1160"/>
                </a:lnTo>
                <a:lnTo>
                  <a:pt x="14784" y="1145"/>
                </a:lnTo>
                <a:lnTo>
                  <a:pt x="14816" y="1130"/>
                </a:lnTo>
                <a:lnTo>
                  <a:pt x="14850" y="1115"/>
                </a:lnTo>
                <a:lnTo>
                  <a:pt x="14883" y="1103"/>
                </a:lnTo>
                <a:lnTo>
                  <a:pt x="14919" y="1091"/>
                </a:lnTo>
                <a:lnTo>
                  <a:pt x="14955" y="1081"/>
                </a:lnTo>
                <a:lnTo>
                  <a:pt x="14990" y="1071"/>
                </a:lnTo>
                <a:lnTo>
                  <a:pt x="15028" y="1062"/>
                </a:lnTo>
                <a:lnTo>
                  <a:pt x="15067" y="1055"/>
                </a:lnTo>
                <a:lnTo>
                  <a:pt x="15106" y="1049"/>
                </a:lnTo>
                <a:lnTo>
                  <a:pt x="15146" y="1044"/>
                </a:lnTo>
                <a:lnTo>
                  <a:pt x="15186" y="1041"/>
                </a:lnTo>
                <a:lnTo>
                  <a:pt x="15228" y="1039"/>
                </a:lnTo>
                <a:lnTo>
                  <a:pt x="15271" y="1039"/>
                </a:lnTo>
                <a:lnTo>
                  <a:pt x="15271" y="1039"/>
                </a:lnTo>
                <a:lnTo>
                  <a:pt x="15303" y="1039"/>
                </a:lnTo>
                <a:lnTo>
                  <a:pt x="15335" y="1040"/>
                </a:lnTo>
                <a:lnTo>
                  <a:pt x="15367" y="1042"/>
                </a:lnTo>
                <a:lnTo>
                  <a:pt x="15398" y="1045"/>
                </a:lnTo>
                <a:lnTo>
                  <a:pt x="15430" y="1048"/>
                </a:lnTo>
                <a:lnTo>
                  <a:pt x="15461" y="1052"/>
                </a:lnTo>
                <a:lnTo>
                  <a:pt x="15493" y="1058"/>
                </a:lnTo>
                <a:lnTo>
                  <a:pt x="15524" y="1063"/>
                </a:lnTo>
                <a:lnTo>
                  <a:pt x="15555" y="1070"/>
                </a:lnTo>
                <a:lnTo>
                  <a:pt x="15586" y="1078"/>
                </a:lnTo>
                <a:lnTo>
                  <a:pt x="15617" y="1085"/>
                </a:lnTo>
                <a:lnTo>
                  <a:pt x="15647" y="1094"/>
                </a:lnTo>
                <a:lnTo>
                  <a:pt x="15677" y="1104"/>
                </a:lnTo>
                <a:lnTo>
                  <a:pt x="15708" y="1114"/>
                </a:lnTo>
                <a:lnTo>
                  <a:pt x="15737" y="1126"/>
                </a:lnTo>
                <a:lnTo>
                  <a:pt x="15767" y="1137"/>
                </a:lnTo>
                <a:lnTo>
                  <a:pt x="15796" y="1150"/>
                </a:lnTo>
                <a:lnTo>
                  <a:pt x="15825" y="1164"/>
                </a:lnTo>
                <a:lnTo>
                  <a:pt x="15854" y="1177"/>
                </a:lnTo>
                <a:lnTo>
                  <a:pt x="15883" y="1192"/>
                </a:lnTo>
                <a:lnTo>
                  <a:pt x="15910" y="1208"/>
                </a:lnTo>
                <a:lnTo>
                  <a:pt x="15939" y="1224"/>
                </a:lnTo>
                <a:lnTo>
                  <a:pt x="15966" y="1241"/>
                </a:lnTo>
                <a:lnTo>
                  <a:pt x="15993" y="1259"/>
                </a:lnTo>
                <a:lnTo>
                  <a:pt x="16019" y="1278"/>
                </a:lnTo>
                <a:lnTo>
                  <a:pt x="16045" y="1297"/>
                </a:lnTo>
                <a:lnTo>
                  <a:pt x="16072" y="1317"/>
                </a:lnTo>
                <a:lnTo>
                  <a:pt x="16097" y="1337"/>
                </a:lnTo>
                <a:lnTo>
                  <a:pt x="16122" y="1359"/>
                </a:lnTo>
                <a:lnTo>
                  <a:pt x="16147" y="1381"/>
                </a:lnTo>
                <a:lnTo>
                  <a:pt x="16171" y="1404"/>
                </a:lnTo>
                <a:lnTo>
                  <a:pt x="16194" y="1427"/>
                </a:lnTo>
                <a:lnTo>
                  <a:pt x="16218" y="1451"/>
                </a:lnTo>
                <a:lnTo>
                  <a:pt x="16241" y="1476"/>
                </a:lnTo>
                <a:lnTo>
                  <a:pt x="16263" y="1501"/>
                </a:lnTo>
                <a:lnTo>
                  <a:pt x="16284" y="1528"/>
                </a:lnTo>
                <a:lnTo>
                  <a:pt x="16305" y="1555"/>
                </a:lnTo>
                <a:lnTo>
                  <a:pt x="16326" y="1582"/>
                </a:lnTo>
                <a:lnTo>
                  <a:pt x="16345" y="1610"/>
                </a:lnTo>
                <a:lnTo>
                  <a:pt x="16364" y="1640"/>
                </a:lnTo>
                <a:lnTo>
                  <a:pt x="16383" y="1669"/>
                </a:lnTo>
                <a:lnTo>
                  <a:pt x="16401" y="1700"/>
                </a:lnTo>
                <a:lnTo>
                  <a:pt x="16418" y="1730"/>
                </a:lnTo>
                <a:lnTo>
                  <a:pt x="16435" y="1763"/>
                </a:lnTo>
                <a:lnTo>
                  <a:pt x="16451" y="1794"/>
                </a:lnTo>
                <a:lnTo>
                  <a:pt x="16466" y="1828"/>
                </a:lnTo>
                <a:lnTo>
                  <a:pt x="16481" y="1861"/>
                </a:lnTo>
                <a:lnTo>
                  <a:pt x="16494" y="1896"/>
                </a:lnTo>
                <a:lnTo>
                  <a:pt x="16508" y="1930"/>
                </a:lnTo>
                <a:lnTo>
                  <a:pt x="16521" y="1966"/>
                </a:lnTo>
                <a:lnTo>
                  <a:pt x="16532" y="2003"/>
                </a:lnTo>
                <a:lnTo>
                  <a:pt x="16543" y="2040"/>
                </a:lnTo>
                <a:lnTo>
                  <a:pt x="16553" y="2077"/>
                </a:lnTo>
                <a:lnTo>
                  <a:pt x="16563" y="2115"/>
                </a:lnTo>
                <a:lnTo>
                  <a:pt x="16571" y="2154"/>
                </a:lnTo>
                <a:lnTo>
                  <a:pt x="16578" y="2194"/>
                </a:lnTo>
                <a:lnTo>
                  <a:pt x="16586" y="2234"/>
                </a:lnTo>
                <a:lnTo>
                  <a:pt x="16591" y="2275"/>
                </a:lnTo>
                <a:lnTo>
                  <a:pt x="16596" y="2317"/>
                </a:lnTo>
                <a:lnTo>
                  <a:pt x="16600" y="2359"/>
                </a:lnTo>
                <a:lnTo>
                  <a:pt x="16603" y="2401"/>
                </a:lnTo>
                <a:lnTo>
                  <a:pt x="16607" y="2445"/>
                </a:lnTo>
                <a:lnTo>
                  <a:pt x="16608" y="2489"/>
                </a:lnTo>
                <a:lnTo>
                  <a:pt x="16608" y="2533"/>
                </a:lnTo>
                <a:lnTo>
                  <a:pt x="16608" y="2533"/>
                </a:lnTo>
                <a:lnTo>
                  <a:pt x="16608" y="2577"/>
                </a:lnTo>
                <a:lnTo>
                  <a:pt x="16607" y="2621"/>
                </a:lnTo>
                <a:lnTo>
                  <a:pt x="16603" y="2665"/>
                </a:lnTo>
                <a:lnTo>
                  <a:pt x="16600" y="2707"/>
                </a:lnTo>
                <a:lnTo>
                  <a:pt x="16596" y="2749"/>
                </a:lnTo>
                <a:lnTo>
                  <a:pt x="16592" y="2791"/>
                </a:lnTo>
                <a:lnTo>
                  <a:pt x="16586" y="2832"/>
                </a:lnTo>
                <a:lnTo>
                  <a:pt x="16578" y="2872"/>
                </a:lnTo>
                <a:lnTo>
                  <a:pt x="16571" y="2911"/>
                </a:lnTo>
                <a:lnTo>
                  <a:pt x="16563" y="2950"/>
                </a:lnTo>
                <a:lnTo>
                  <a:pt x="16553" y="2988"/>
                </a:lnTo>
                <a:lnTo>
                  <a:pt x="16544" y="3026"/>
                </a:lnTo>
                <a:lnTo>
                  <a:pt x="16532" y="3063"/>
                </a:lnTo>
                <a:lnTo>
                  <a:pt x="16521" y="3099"/>
                </a:lnTo>
                <a:lnTo>
                  <a:pt x="16509" y="3135"/>
                </a:lnTo>
                <a:lnTo>
                  <a:pt x="16495" y="3170"/>
                </a:lnTo>
                <a:lnTo>
                  <a:pt x="16482" y="3204"/>
                </a:lnTo>
                <a:lnTo>
                  <a:pt x="16467" y="3238"/>
                </a:lnTo>
                <a:lnTo>
                  <a:pt x="16451" y="3270"/>
                </a:lnTo>
                <a:lnTo>
                  <a:pt x="16436" y="3303"/>
                </a:lnTo>
                <a:lnTo>
                  <a:pt x="16419" y="3334"/>
                </a:lnTo>
                <a:lnTo>
                  <a:pt x="16402" y="3366"/>
                </a:lnTo>
                <a:lnTo>
                  <a:pt x="16384" y="3396"/>
                </a:lnTo>
                <a:lnTo>
                  <a:pt x="16365" y="3426"/>
                </a:lnTo>
                <a:lnTo>
                  <a:pt x="16347" y="3455"/>
                </a:lnTo>
                <a:lnTo>
                  <a:pt x="16327" y="3483"/>
                </a:lnTo>
                <a:lnTo>
                  <a:pt x="16307" y="3511"/>
                </a:lnTo>
                <a:lnTo>
                  <a:pt x="16286" y="3538"/>
                </a:lnTo>
                <a:lnTo>
                  <a:pt x="16264" y="3564"/>
                </a:lnTo>
                <a:lnTo>
                  <a:pt x="16242" y="3589"/>
                </a:lnTo>
                <a:lnTo>
                  <a:pt x="16220" y="3614"/>
                </a:lnTo>
                <a:lnTo>
                  <a:pt x="16197" y="3639"/>
                </a:lnTo>
                <a:lnTo>
                  <a:pt x="16172" y="3662"/>
                </a:lnTo>
                <a:lnTo>
                  <a:pt x="16149" y="3685"/>
                </a:lnTo>
                <a:lnTo>
                  <a:pt x="16124" y="3707"/>
                </a:lnTo>
                <a:lnTo>
                  <a:pt x="16099" y="3728"/>
                </a:lnTo>
                <a:lnTo>
                  <a:pt x="16074" y="3749"/>
                </a:lnTo>
                <a:lnTo>
                  <a:pt x="16049" y="3769"/>
                </a:lnTo>
                <a:lnTo>
                  <a:pt x="16021" y="3788"/>
                </a:lnTo>
                <a:lnTo>
                  <a:pt x="15995" y="3806"/>
                </a:lnTo>
                <a:lnTo>
                  <a:pt x="15968" y="3824"/>
                </a:lnTo>
                <a:lnTo>
                  <a:pt x="15941" y="3841"/>
                </a:lnTo>
                <a:lnTo>
                  <a:pt x="15913" y="3858"/>
                </a:lnTo>
                <a:lnTo>
                  <a:pt x="15885" y="3874"/>
                </a:lnTo>
                <a:lnTo>
                  <a:pt x="15857" y="3888"/>
                </a:lnTo>
                <a:lnTo>
                  <a:pt x="15827" y="3902"/>
                </a:lnTo>
                <a:lnTo>
                  <a:pt x="15798" y="3916"/>
                </a:lnTo>
                <a:lnTo>
                  <a:pt x="15769" y="3928"/>
                </a:lnTo>
                <a:lnTo>
                  <a:pt x="15739" y="3940"/>
                </a:lnTo>
                <a:lnTo>
                  <a:pt x="15710" y="3951"/>
                </a:lnTo>
                <a:lnTo>
                  <a:pt x="15679" y="3962"/>
                </a:lnTo>
                <a:lnTo>
                  <a:pt x="15649" y="3971"/>
                </a:lnTo>
                <a:lnTo>
                  <a:pt x="15619" y="3981"/>
                </a:lnTo>
                <a:lnTo>
                  <a:pt x="15587" y="3988"/>
                </a:lnTo>
                <a:lnTo>
                  <a:pt x="15557" y="3995"/>
                </a:lnTo>
                <a:lnTo>
                  <a:pt x="15525" y="4003"/>
                </a:lnTo>
                <a:lnTo>
                  <a:pt x="15494" y="4008"/>
                </a:lnTo>
                <a:lnTo>
                  <a:pt x="15462" y="4013"/>
                </a:lnTo>
                <a:lnTo>
                  <a:pt x="15431" y="4017"/>
                </a:lnTo>
                <a:lnTo>
                  <a:pt x="15399" y="4022"/>
                </a:lnTo>
                <a:lnTo>
                  <a:pt x="15368" y="4024"/>
                </a:lnTo>
                <a:lnTo>
                  <a:pt x="15335" y="4026"/>
                </a:lnTo>
                <a:lnTo>
                  <a:pt x="15304" y="4027"/>
                </a:lnTo>
                <a:lnTo>
                  <a:pt x="15271" y="4027"/>
                </a:lnTo>
                <a:lnTo>
                  <a:pt x="15271" y="4027"/>
                </a:lnTo>
                <a:close/>
                <a:moveTo>
                  <a:pt x="15119" y="1608"/>
                </a:moveTo>
                <a:lnTo>
                  <a:pt x="15119" y="1608"/>
                </a:lnTo>
                <a:lnTo>
                  <a:pt x="15078" y="1609"/>
                </a:lnTo>
                <a:lnTo>
                  <a:pt x="15036" y="1613"/>
                </a:lnTo>
                <a:lnTo>
                  <a:pt x="14996" y="1618"/>
                </a:lnTo>
                <a:lnTo>
                  <a:pt x="14956" y="1625"/>
                </a:lnTo>
                <a:lnTo>
                  <a:pt x="14916" y="1635"/>
                </a:lnTo>
                <a:lnTo>
                  <a:pt x="14877" y="1646"/>
                </a:lnTo>
                <a:lnTo>
                  <a:pt x="14838" y="1659"/>
                </a:lnTo>
                <a:lnTo>
                  <a:pt x="14800" y="1674"/>
                </a:lnTo>
                <a:lnTo>
                  <a:pt x="14764" y="1691"/>
                </a:lnTo>
                <a:lnTo>
                  <a:pt x="14728" y="1710"/>
                </a:lnTo>
                <a:lnTo>
                  <a:pt x="14692" y="1731"/>
                </a:lnTo>
                <a:lnTo>
                  <a:pt x="14659" y="1753"/>
                </a:lnTo>
                <a:lnTo>
                  <a:pt x="14626" y="1777"/>
                </a:lnTo>
                <a:lnTo>
                  <a:pt x="14594" y="1804"/>
                </a:lnTo>
                <a:lnTo>
                  <a:pt x="14563" y="1831"/>
                </a:lnTo>
                <a:lnTo>
                  <a:pt x="14534" y="1860"/>
                </a:lnTo>
                <a:lnTo>
                  <a:pt x="14506" y="1892"/>
                </a:lnTo>
                <a:lnTo>
                  <a:pt x="14480" y="1924"/>
                </a:lnTo>
                <a:lnTo>
                  <a:pt x="14453" y="1959"/>
                </a:lnTo>
                <a:lnTo>
                  <a:pt x="14430" y="1994"/>
                </a:lnTo>
                <a:lnTo>
                  <a:pt x="14407" y="2031"/>
                </a:lnTo>
                <a:lnTo>
                  <a:pt x="14387" y="2070"/>
                </a:lnTo>
                <a:lnTo>
                  <a:pt x="14368" y="2110"/>
                </a:lnTo>
                <a:lnTo>
                  <a:pt x="14351" y="2152"/>
                </a:lnTo>
                <a:lnTo>
                  <a:pt x="14335" y="2195"/>
                </a:lnTo>
                <a:lnTo>
                  <a:pt x="14321" y="2239"/>
                </a:lnTo>
                <a:lnTo>
                  <a:pt x="14310" y="2285"/>
                </a:lnTo>
                <a:lnTo>
                  <a:pt x="14300" y="2332"/>
                </a:lnTo>
                <a:lnTo>
                  <a:pt x="14293" y="2381"/>
                </a:lnTo>
                <a:lnTo>
                  <a:pt x="14287" y="2430"/>
                </a:lnTo>
                <a:lnTo>
                  <a:pt x="14283" y="2481"/>
                </a:lnTo>
                <a:lnTo>
                  <a:pt x="14282" y="2533"/>
                </a:lnTo>
                <a:lnTo>
                  <a:pt x="14282" y="2533"/>
                </a:lnTo>
                <a:lnTo>
                  <a:pt x="14283" y="2584"/>
                </a:lnTo>
                <a:lnTo>
                  <a:pt x="14287" y="2636"/>
                </a:lnTo>
                <a:lnTo>
                  <a:pt x="14293" y="2685"/>
                </a:lnTo>
                <a:lnTo>
                  <a:pt x="14300" y="2733"/>
                </a:lnTo>
                <a:lnTo>
                  <a:pt x="14310" y="2780"/>
                </a:lnTo>
                <a:lnTo>
                  <a:pt x="14321" y="2825"/>
                </a:lnTo>
                <a:lnTo>
                  <a:pt x="14335" y="2871"/>
                </a:lnTo>
                <a:lnTo>
                  <a:pt x="14351" y="2914"/>
                </a:lnTo>
                <a:lnTo>
                  <a:pt x="14368" y="2954"/>
                </a:lnTo>
                <a:lnTo>
                  <a:pt x="14387" y="2994"/>
                </a:lnTo>
                <a:lnTo>
                  <a:pt x="14407" y="3033"/>
                </a:lnTo>
                <a:lnTo>
                  <a:pt x="14430" y="3071"/>
                </a:lnTo>
                <a:lnTo>
                  <a:pt x="14453" y="3107"/>
                </a:lnTo>
                <a:lnTo>
                  <a:pt x="14480" y="3141"/>
                </a:lnTo>
                <a:lnTo>
                  <a:pt x="14506" y="3174"/>
                </a:lnTo>
                <a:lnTo>
                  <a:pt x="14534" y="3204"/>
                </a:lnTo>
                <a:lnTo>
                  <a:pt x="14563" y="3234"/>
                </a:lnTo>
                <a:lnTo>
                  <a:pt x="14594" y="3261"/>
                </a:lnTo>
                <a:lnTo>
                  <a:pt x="14626" y="3287"/>
                </a:lnTo>
                <a:lnTo>
                  <a:pt x="14659" y="3311"/>
                </a:lnTo>
                <a:lnTo>
                  <a:pt x="14692" y="3334"/>
                </a:lnTo>
                <a:lnTo>
                  <a:pt x="14728" y="3355"/>
                </a:lnTo>
                <a:lnTo>
                  <a:pt x="14764" y="3373"/>
                </a:lnTo>
                <a:lnTo>
                  <a:pt x="14800" y="3391"/>
                </a:lnTo>
                <a:lnTo>
                  <a:pt x="14838" y="3406"/>
                </a:lnTo>
                <a:lnTo>
                  <a:pt x="14877" y="3419"/>
                </a:lnTo>
                <a:lnTo>
                  <a:pt x="14916" y="3430"/>
                </a:lnTo>
                <a:lnTo>
                  <a:pt x="14956" y="3439"/>
                </a:lnTo>
                <a:lnTo>
                  <a:pt x="14996" y="3447"/>
                </a:lnTo>
                <a:lnTo>
                  <a:pt x="15036" y="3452"/>
                </a:lnTo>
                <a:lnTo>
                  <a:pt x="15078" y="3455"/>
                </a:lnTo>
                <a:lnTo>
                  <a:pt x="15119" y="3456"/>
                </a:lnTo>
                <a:lnTo>
                  <a:pt x="15119" y="3456"/>
                </a:lnTo>
                <a:lnTo>
                  <a:pt x="15161" y="3455"/>
                </a:lnTo>
                <a:lnTo>
                  <a:pt x="15203" y="3452"/>
                </a:lnTo>
                <a:lnTo>
                  <a:pt x="15244" y="3448"/>
                </a:lnTo>
                <a:lnTo>
                  <a:pt x="15284" y="3440"/>
                </a:lnTo>
                <a:lnTo>
                  <a:pt x="15324" y="3431"/>
                </a:lnTo>
                <a:lnTo>
                  <a:pt x="15363" y="3420"/>
                </a:lnTo>
                <a:lnTo>
                  <a:pt x="15400" y="3407"/>
                </a:lnTo>
                <a:lnTo>
                  <a:pt x="15438" y="3392"/>
                </a:lnTo>
                <a:lnTo>
                  <a:pt x="15474" y="3375"/>
                </a:lnTo>
                <a:lnTo>
                  <a:pt x="15510" y="3357"/>
                </a:lnTo>
                <a:lnTo>
                  <a:pt x="15544" y="3336"/>
                </a:lnTo>
                <a:lnTo>
                  <a:pt x="15577" y="3314"/>
                </a:lnTo>
                <a:lnTo>
                  <a:pt x="15609" y="3290"/>
                </a:lnTo>
                <a:lnTo>
                  <a:pt x="15641" y="3265"/>
                </a:lnTo>
                <a:lnTo>
                  <a:pt x="15670" y="3238"/>
                </a:lnTo>
                <a:lnTo>
                  <a:pt x="15698" y="3208"/>
                </a:lnTo>
                <a:lnTo>
                  <a:pt x="15726" y="3178"/>
                </a:lnTo>
                <a:lnTo>
                  <a:pt x="15752" y="3145"/>
                </a:lnTo>
                <a:lnTo>
                  <a:pt x="15776" y="3111"/>
                </a:lnTo>
                <a:lnTo>
                  <a:pt x="15799" y="3076"/>
                </a:lnTo>
                <a:lnTo>
                  <a:pt x="15820" y="3038"/>
                </a:lnTo>
                <a:lnTo>
                  <a:pt x="15840" y="3000"/>
                </a:lnTo>
                <a:lnTo>
                  <a:pt x="15859" y="2960"/>
                </a:lnTo>
                <a:lnTo>
                  <a:pt x="15875" y="2918"/>
                </a:lnTo>
                <a:lnTo>
                  <a:pt x="15889" y="2875"/>
                </a:lnTo>
                <a:lnTo>
                  <a:pt x="15903" y="2830"/>
                </a:lnTo>
                <a:lnTo>
                  <a:pt x="15913" y="2783"/>
                </a:lnTo>
                <a:lnTo>
                  <a:pt x="15923" y="2736"/>
                </a:lnTo>
                <a:lnTo>
                  <a:pt x="15930" y="2687"/>
                </a:lnTo>
                <a:lnTo>
                  <a:pt x="15935" y="2638"/>
                </a:lnTo>
                <a:lnTo>
                  <a:pt x="15939" y="2585"/>
                </a:lnTo>
                <a:lnTo>
                  <a:pt x="15940" y="2533"/>
                </a:lnTo>
                <a:lnTo>
                  <a:pt x="15940" y="2533"/>
                </a:lnTo>
                <a:lnTo>
                  <a:pt x="15939" y="2480"/>
                </a:lnTo>
                <a:lnTo>
                  <a:pt x="15935" y="2429"/>
                </a:lnTo>
                <a:lnTo>
                  <a:pt x="15930" y="2380"/>
                </a:lnTo>
                <a:lnTo>
                  <a:pt x="15923" y="2331"/>
                </a:lnTo>
                <a:lnTo>
                  <a:pt x="15913" y="2284"/>
                </a:lnTo>
                <a:lnTo>
                  <a:pt x="15902" y="2238"/>
                </a:lnTo>
                <a:lnTo>
                  <a:pt x="15889" y="2193"/>
                </a:lnTo>
                <a:lnTo>
                  <a:pt x="15875" y="2150"/>
                </a:lnTo>
                <a:lnTo>
                  <a:pt x="15858" y="2108"/>
                </a:lnTo>
                <a:lnTo>
                  <a:pt x="15839" y="2068"/>
                </a:lnTo>
                <a:lnTo>
                  <a:pt x="15819" y="2029"/>
                </a:lnTo>
                <a:lnTo>
                  <a:pt x="15798" y="1992"/>
                </a:lnTo>
                <a:lnTo>
                  <a:pt x="15775" y="1957"/>
                </a:lnTo>
                <a:lnTo>
                  <a:pt x="15750" y="1922"/>
                </a:lnTo>
                <a:lnTo>
                  <a:pt x="15723" y="1890"/>
                </a:lnTo>
                <a:lnTo>
                  <a:pt x="15696" y="1859"/>
                </a:lnTo>
                <a:lnTo>
                  <a:pt x="15668" y="1830"/>
                </a:lnTo>
                <a:lnTo>
                  <a:pt x="15639" y="1801"/>
                </a:lnTo>
                <a:lnTo>
                  <a:pt x="15607" y="1776"/>
                </a:lnTo>
                <a:lnTo>
                  <a:pt x="15575" y="1752"/>
                </a:lnTo>
                <a:lnTo>
                  <a:pt x="15541" y="1730"/>
                </a:lnTo>
                <a:lnTo>
                  <a:pt x="15507" y="1709"/>
                </a:lnTo>
                <a:lnTo>
                  <a:pt x="15472" y="1690"/>
                </a:lnTo>
                <a:lnTo>
                  <a:pt x="15435" y="1673"/>
                </a:lnTo>
                <a:lnTo>
                  <a:pt x="15398" y="1659"/>
                </a:lnTo>
                <a:lnTo>
                  <a:pt x="15361" y="1645"/>
                </a:lnTo>
                <a:lnTo>
                  <a:pt x="15322" y="1635"/>
                </a:lnTo>
                <a:lnTo>
                  <a:pt x="15283" y="1625"/>
                </a:lnTo>
                <a:lnTo>
                  <a:pt x="15243" y="1618"/>
                </a:lnTo>
                <a:lnTo>
                  <a:pt x="15202" y="1613"/>
                </a:lnTo>
                <a:lnTo>
                  <a:pt x="15161" y="1609"/>
                </a:lnTo>
                <a:lnTo>
                  <a:pt x="15119" y="1608"/>
                </a:lnTo>
                <a:lnTo>
                  <a:pt x="15119" y="1608"/>
                </a:lnTo>
                <a:close/>
                <a:moveTo>
                  <a:pt x="18374" y="4032"/>
                </a:moveTo>
                <a:lnTo>
                  <a:pt x="18374" y="4032"/>
                </a:lnTo>
                <a:lnTo>
                  <a:pt x="18333" y="4032"/>
                </a:lnTo>
                <a:lnTo>
                  <a:pt x="18292" y="4031"/>
                </a:lnTo>
                <a:lnTo>
                  <a:pt x="18252" y="4028"/>
                </a:lnTo>
                <a:lnTo>
                  <a:pt x="18212" y="4025"/>
                </a:lnTo>
                <a:lnTo>
                  <a:pt x="18173" y="4020"/>
                </a:lnTo>
                <a:lnTo>
                  <a:pt x="18134" y="4015"/>
                </a:lnTo>
                <a:lnTo>
                  <a:pt x="18095" y="4009"/>
                </a:lnTo>
                <a:lnTo>
                  <a:pt x="18057" y="4002"/>
                </a:lnTo>
                <a:lnTo>
                  <a:pt x="18019" y="3994"/>
                </a:lnTo>
                <a:lnTo>
                  <a:pt x="17982" y="3986"/>
                </a:lnTo>
                <a:lnTo>
                  <a:pt x="17945" y="3975"/>
                </a:lnTo>
                <a:lnTo>
                  <a:pt x="17908" y="3965"/>
                </a:lnTo>
                <a:lnTo>
                  <a:pt x="17873" y="3954"/>
                </a:lnTo>
                <a:lnTo>
                  <a:pt x="17837" y="3942"/>
                </a:lnTo>
                <a:lnTo>
                  <a:pt x="17801" y="3929"/>
                </a:lnTo>
                <a:lnTo>
                  <a:pt x="17767" y="3916"/>
                </a:lnTo>
                <a:lnTo>
                  <a:pt x="17733" y="3901"/>
                </a:lnTo>
                <a:lnTo>
                  <a:pt x="17700" y="3885"/>
                </a:lnTo>
                <a:lnTo>
                  <a:pt x="17666" y="3869"/>
                </a:lnTo>
                <a:lnTo>
                  <a:pt x="17633" y="3853"/>
                </a:lnTo>
                <a:lnTo>
                  <a:pt x="17601" y="3835"/>
                </a:lnTo>
                <a:lnTo>
                  <a:pt x="17569" y="3816"/>
                </a:lnTo>
                <a:lnTo>
                  <a:pt x="17538" y="3797"/>
                </a:lnTo>
                <a:lnTo>
                  <a:pt x="17508" y="3778"/>
                </a:lnTo>
                <a:lnTo>
                  <a:pt x="17478" y="3757"/>
                </a:lnTo>
                <a:lnTo>
                  <a:pt x="17449" y="3736"/>
                </a:lnTo>
                <a:lnTo>
                  <a:pt x="17420" y="3714"/>
                </a:lnTo>
                <a:lnTo>
                  <a:pt x="17391" y="3692"/>
                </a:lnTo>
                <a:lnTo>
                  <a:pt x="17364" y="3669"/>
                </a:lnTo>
                <a:lnTo>
                  <a:pt x="17337" y="3645"/>
                </a:lnTo>
                <a:lnTo>
                  <a:pt x="17310" y="3621"/>
                </a:lnTo>
                <a:lnTo>
                  <a:pt x="17285" y="3596"/>
                </a:lnTo>
                <a:lnTo>
                  <a:pt x="17260" y="3570"/>
                </a:lnTo>
                <a:lnTo>
                  <a:pt x="17236" y="3544"/>
                </a:lnTo>
                <a:lnTo>
                  <a:pt x="17212" y="3517"/>
                </a:lnTo>
                <a:lnTo>
                  <a:pt x="17189" y="3490"/>
                </a:lnTo>
                <a:lnTo>
                  <a:pt x="17166" y="3462"/>
                </a:lnTo>
                <a:lnTo>
                  <a:pt x="17145" y="3434"/>
                </a:lnTo>
                <a:lnTo>
                  <a:pt x="17124" y="3405"/>
                </a:lnTo>
                <a:lnTo>
                  <a:pt x="17103" y="3375"/>
                </a:lnTo>
                <a:lnTo>
                  <a:pt x="17084" y="3345"/>
                </a:lnTo>
                <a:lnTo>
                  <a:pt x="17065" y="3314"/>
                </a:lnTo>
                <a:lnTo>
                  <a:pt x="17046" y="3284"/>
                </a:lnTo>
                <a:lnTo>
                  <a:pt x="17029" y="3252"/>
                </a:lnTo>
                <a:lnTo>
                  <a:pt x="17013" y="3221"/>
                </a:lnTo>
                <a:lnTo>
                  <a:pt x="16997" y="3188"/>
                </a:lnTo>
                <a:lnTo>
                  <a:pt x="16981" y="3156"/>
                </a:lnTo>
                <a:lnTo>
                  <a:pt x="16967" y="3122"/>
                </a:lnTo>
                <a:lnTo>
                  <a:pt x="16954" y="3089"/>
                </a:lnTo>
                <a:lnTo>
                  <a:pt x="16941" y="3055"/>
                </a:lnTo>
                <a:lnTo>
                  <a:pt x="16929" y="3021"/>
                </a:lnTo>
                <a:lnTo>
                  <a:pt x="16918" y="2986"/>
                </a:lnTo>
                <a:lnTo>
                  <a:pt x="16908" y="2950"/>
                </a:lnTo>
                <a:lnTo>
                  <a:pt x="16898" y="2915"/>
                </a:lnTo>
                <a:lnTo>
                  <a:pt x="16890" y="2879"/>
                </a:lnTo>
                <a:lnTo>
                  <a:pt x="16881" y="2843"/>
                </a:lnTo>
                <a:lnTo>
                  <a:pt x="16875" y="2807"/>
                </a:lnTo>
                <a:lnTo>
                  <a:pt x="16869" y="2770"/>
                </a:lnTo>
                <a:lnTo>
                  <a:pt x="16864" y="2733"/>
                </a:lnTo>
                <a:lnTo>
                  <a:pt x="16859" y="2695"/>
                </a:lnTo>
                <a:lnTo>
                  <a:pt x="16856" y="2659"/>
                </a:lnTo>
                <a:lnTo>
                  <a:pt x="16854" y="2620"/>
                </a:lnTo>
                <a:lnTo>
                  <a:pt x="16853" y="2582"/>
                </a:lnTo>
                <a:lnTo>
                  <a:pt x="16852" y="2544"/>
                </a:lnTo>
                <a:lnTo>
                  <a:pt x="16852" y="2544"/>
                </a:lnTo>
                <a:lnTo>
                  <a:pt x="16853" y="2505"/>
                </a:lnTo>
                <a:lnTo>
                  <a:pt x="16854" y="2467"/>
                </a:lnTo>
                <a:lnTo>
                  <a:pt x="16856" y="2429"/>
                </a:lnTo>
                <a:lnTo>
                  <a:pt x="16859" y="2391"/>
                </a:lnTo>
                <a:lnTo>
                  <a:pt x="16864" y="2353"/>
                </a:lnTo>
                <a:lnTo>
                  <a:pt x="16869" y="2316"/>
                </a:lnTo>
                <a:lnTo>
                  <a:pt x="16875" y="2279"/>
                </a:lnTo>
                <a:lnTo>
                  <a:pt x="16882" y="2242"/>
                </a:lnTo>
                <a:lnTo>
                  <a:pt x="16890" y="2205"/>
                </a:lnTo>
                <a:lnTo>
                  <a:pt x="16898" y="2170"/>
                </a:lnTo>
                <a:lnTo>
                  <a:pt x="16908" y="2134"/>
                </a:lnTo>
                <a:lnTo>
                  <a:pt x="16918" y="2098"/>
                </a:lnTo>
                <a:lnTo>
                  <a:pt x="16930" y="2063"/>
                </a:lnTo>
                <a:lnTo>
                  <a:pt x="16941" y="2028"/>
                </a:lnTo>
                <a:lnTo>
                  <a:pt x="16955" y="1994"/>
                </a:lnTo>
                <a:lnTo>
                  <a:pt x="16968" y="1960"/>
                </a:lnTo>
                <a:lnTo>
                  <a:pt x="16982" y="1926"/>
                </a:lnTo>
                <a:lnTo>
                  <a:pt x="16998" y="1894"/>
                </a:lnTo>
                <a:lnTo>
                  <a:pt x="17014" y="1861"/>
                </a:lnTo>
                <a:lnTo>
                  <a:pt x="17030" y="1829"/>
                </a:lnTo>
                <a:lnTo>
                  <a:pt x="17048" y="1797"/>
                </a:lnTo>
                <a:lnTo>
                  <a:pt x="17066" y="1766"/>
                </a:lnTo>
                <a:lnTo>
                  <a:pt x="17085" y="1734"/>
                </a:lnTo>
                <a:lnTo>
                  <a:pt x="17105" y="1705"/>
                </a:lnTo>
                <a:lnTo>
                  <a:pt x="17126" y="1674"/>
                </a:lnTo>
                <a:lnTo>
                  <a:pt x="17147" y="1645"/>
                </a:lnTo>
                <a:lnTo>
                  <a:pt x="17169" y="1617"/>
                </a:lnTo>
                <a:lnTo>
                  <a:pt x="17191" y="1588"/>
                </a:lnTo>
                <a:lnTo>
                  <a:pt x="17215" y="1561"/>
                </a:lnTo>
                <a:lnTo>
                  <a:pt x="17238" y="1534"/>
                </a:lnTo>
                <a:lnTo>
                  <a:pt x="17263" y="1508"/>
                </a:lnTo>
                <a:lnTo>
                  <a:pt x="17288" y="1481"/>
                </a:lnTo>
                <a:lnTo>
                  <a:pt x="17315" y="1456"/>
                </a:lnTo>
                <a:lnTo>
                  <a:pt x="17341" y="1431"/>
                </a:lnTo>
                <a:lnTo>
                  <a:pt x="17368" y="1407"/>
                </a:lnTo>
                <a:lnTo>
                  <a:pt x="17395" y="1384"/>
                </a:lnTo>
                <a:lnTo>
                  <a:pt x="17424" y="1361"/>
                </a:lnTo>
                <a:lnTo>
                  <a:pt x="17453" y="1339"/>
                </a:lnTo>
                <a:lnTo>
                  <a:pt x="17482" y="1318"/>
                </a:lnTo>
                <a:lnTo>
                  <a:pt x="17513" y="1297"/>
                </a:lnTo>
                <a:lnTo>
                  <a:pt x="17543" y="1277"/>
                </a:lnTo>
                <a:lnTo>
                  <a:pt x="17575" y="1258"/>
                </a:lnTo>
                <a:lnTo>
                  <a:pt x="17606" y="1239"/>
                </a:lnTo>
                <a:lnTo>
                  <a:pt x="17639" y="1221"/>
                </a:lnTo>
                <a:lnTo>
                  <a:pt x="17672" y="1204"/>
                </a:lnTo>
                <a:lnTo>
                  <a:pt x="17705" y="1188"/>
                </a:lnTo>
                <a:lnTo>
                  <a:pt x="17739" y="1172"/>
                </a:lnTo>
                <a:lnTo>
                  <a:pt x="17774" y="1157"/>
                </a:lnTo>
                <a:lnTo>
                  <a:pt x="17809" y="1144"/>
                </a:lnTo>
                <a:lnTo>
                  <a:pt x="17844" y="1130"/>
                </a:lnTo>
                <a:lnTo>
                  <a:pt x="17880" y="1118"/>
                </a:lnTo>
                <a:lnTo>
                  <a:pt x="17916" y="1107"/>
                </a:lnTo>
                <a:lnTo>
                  <a:pt x="17953" y="1095"/>
                </a:lnTo>
                <a:lnTo>
                  <a:pt x="17990" y="1086"/>
                </a:lnTo>
                <a:lnTo>
                  <a:pt x="18028" y="1078"/>
                </a:lnTo>
                <a:lnTo>
                  <a:pt x="18066" y="1069"/>
                </a:lnTo>
                <a:lnTo>
                  <a:pt x="18104" y="1062"/>
                </a:lnTo>
                <a:lnTo>
                  <a:pt x="18143" y="1055"/>
                </a:lnTo>
                <a:lnTo>
                  <a:pt x="18182" y="1050"/>
                </a:lnTo>
                <a:lnTo>
                  <a:pt x="18222" y="1046"/>
                </a:lnTo>
                <a:lnTo>
                  <a:pt x="18262" y="1043"/>
                </a:lnTo>
                <a:lnTo>
                  <a:pt x="18303" y="1040"/>
                </a:lnTo>
                <a:lnTo>
                  <a:pt x="18344" y="1039"/>
                </a:lnTo>
                <a:lnTo>
                  <a:pt x="18384" y="1039"/>
                </a:lnTo>
                <a:lnTo>
                  <a:pt x="18384" y="1039"/>
                </a:lnTo>
                <a:lnTo>
                  <a:pt x="18425" y="1039"/>
                </a:lnTo>
                <a:lnTo>
                  <a:pt x="18466" y="1040"/>
                </a:lnTo>
                <a:lnTo>
                  <a:pt x="18506" y="1043"/>
                </a:lnTo>
                <a:lnTo>
                  <a:pt x="18547" y="1046"/>
                </a:lnTo>
                <a:lnTo>
                  <a:pt x="18586" y="1050"/>
                </a:lnTo>
                <a:lnTo>
                  <a:pt x="18626" y="1055"/>
                </a:lnTo>
                <a:lnTo>
                  <a:pt x="18665" y="1062"/>
                </a:lnTo>
                <a:lnTo>
                  <a:pt x="18702" y="1069"/>
                </a:lnTo>
                <a:lnTo>
                  <a:pt x="18741" y="1076"/>
                </a:lnTo>
                <a:lnTo>
                  <a:pt x="18778" y="1085"/>
                </a:lnTo>
                <a:lnTo>
                  <a:pt x="18816" y="1095"/>
                </a:lnTo>
                <a:lnTo>
                  <a:pt x="18852" y="1106"/>
                </a:lnTo>
                <a:lnTo>
                  <a:pt x="18888" y="1116"/>
                </a:lnTo>
                <a:lnTo>
                  <a:pt x="18924" y="1129"/>
                </a:lnTo>
                <a:lnTo>
                  <a:pt x="18959" y="1142"/>
                </a:lnTo>
                <a:lnTo>
                  <a:pt x="18994" y="1155"/>
                </a:lnTo>
                <a:lnTo>
                  <a:pt x="19028" y="1170"/>
                </a:lnTo>
                <a:lnTo>
                  <a:pt x="19062" y="1186"/>
                </a:lnTo>
                <a:lnTo>
                  <a:pt x="19096" y="1201"/>
                </a:lnTo>
                <a:lnTo>
                  <a:pt x="19128" y="1218"/>
                </a:lnTo>
                <a:lnTo>
                  <a:pt x="19161" y="1236"/>
                </a:lnTo>
                <a:lnTo>
                  <a:pt x="19192" y="1255"/>
                </a:lnTo>
                <a:lnTo>
                  <a:pt x="19224" y="1274"/>
                </a:lnTo>
                <a:lnTo>
                  <a:pt x="19254" y="1294"/>
                </a:lnTo>
                <a:lnTo>
                  <a:pt x="19284" y="1314"/>
                </a:lnTo>
                <a:lnTo>
                  <a:pt x="19314" y="1335"/>
                </a:lnTo>
                <a:lnTo>
                  <a:pt x="19342" y="1357"/>
                </a:lnTo>
                <a:lnTo>
                  <a:pt x="19370" y="1380"/>
                </a:lnTo>
                <a:lnTo>
                  <a:pt x="19399" y="1403"/>
                </a:lnTo>
                <a:lnTo>
                  <a:pt x="19426" y="1426"/>
                </a:lnTo>
                <a:lnTo>
                  <a:pt x="19452" y="1451"/>
                </a:lnTo>
                <a:lnTo>
                  <a:pt x="19477" y="1476"/>
                </a:lnTo>
                <a:lnTo>
                  <a:pt x="19503" y="1501"/>
                </a:lnTo>
                <a:lnTo>
                  <a:pt x="19528" y="1528"/>
                </a:lnTo>
                <a:lnTo>
                  <a:pt x="19551" y="1555"/>
                </a:lnTo>
                <a:lnTo>
                  <a:pt x="19574" y="1582"/>
                </a:lnTo>
                <a:lnTo>
                  <a:pt x="19597" y="1609"/>
                </a:lnTo>
                <a:lnTo>
                  <a:pt x="19619" y="1638"/>
                </a:lnTo>
                <a:lnTo>
                  <a:pt x="19640" y="1667"/>
                </a:lnTo>
                <a:lnTo>
                  <a:pt x="19660" y="1697"/>
                </a:lnTo>
                <a:lnTo>
                  <a:pt x="19680" y="1727"/>
                </a:lnTo>
                <a:lnTo>
                  <a:pt x="19699" y="1757"/>
                </a:lnTo>
                <a:lnTo>
                  <a:pt x="19717" y="1789"/>
                </a:lnTo>
                <a:lnTo>
                  <a:pt x="19734" y="1820"/>
                </a:lnTo>
                <a:lnTo>
                  <a:pt x="19751" y="1852"/>
                </a:lnTo>
                <a:lnTo>
                  <a:pt x="19767" y="1884"/>
                </a:lnTo>
                <a:lnTo>
                  <a:pt x="19782" y="1918"/>
                </a:lnTo>
                <a:lnTo>
                  <a:pt x="19796" y="1950"/>
                </a:lnTo>
                <a:lnTo>
                  <a:pt x="19810" y="1984"/>
                </a:lnTo>
                <a:lnTo>
                  <a:pt x="19822" y="2019"/>
                </a:lnTo>
                <a:lnTo>
                  <a:pt x="19834" y="2053"/>
                </a:lnTo>
                <a:lnTo>
                  <a:pt x="19846" y="2088"/>
                </a:lnTo>
                <a:lnTo>
                  <a:pt x="19856" y="2124"/>
                </a:lnTo>
                <a:lnTo>
                  <a:pt x="19865" y="2159"/>
                </a:lnTo>
                <a:lnTo>
                  <a:pt x="19874" y="2195"/>
                </a:lnTo>
                <a:lnTo>
                  <a:pt x="19881" y="2232"/>
                </a:lnTo>
                <a:lnTo>
                  <a:pt x="19889" y="2268"/>
                </a:lnTo>
                <a:lnTo>
                  <a:pt x="19895" y="2305"/>
                </a:lnTo>
                <a:lnTo>
                  <a:pt x="19899" y="2342"/>
                </a:lnTo>
                <a:lnTo>
                  <a:pt x="19903" y="2380"/>
                </a:lnTo>
                <a:lnTo>
                  <a:pt x="19906" y="2417"/>
                </a:lnTo>
                <a:lnTo>
                  <a:pt x="19910" y="2456"/>
                </a:lnTo>
                <a:lnTo>
                  <a:pt x="19911" y="2494"/>
                </a:lnTo>
                <a:lnTo>
                  <a:pt x="19911" y="2533"/>
                </a:lnTo>
                <a:lnTo>
                  <a:pt x="19911" y="2533"/>
                </a:lnTo>
                <a:lnTo>
                  <a:pt x="19911" y="2572"/>
                </a:lnTo>
                <a:lnTo>
                  <a:pt x="19910" y="2609"/>
                </a:lnTo>
                <a:lnTo>
                  <a:pt x="19906" y="2647"/>
                </a:lnTo>
                <a:lnTo>
                  <a:pt x="19903" y="2685"/>
                </a:lnTo>
                <a:lnTo>
                  <a:pt x="19899" y="2723"/>
                </a:lnTo>
                <a:lnTo>
                  <a:pt x="19894" y="2759"/>
                </a:lnTo>
                <a:lnTo>
                  <a:pt x="19889" y="2796"/>
                </a:lnTo>
                <a:lnTo>
                  <a:pt x="19881" y="2833"/>
                </a:lnTo>
                <a:lnTo>
                  <a:pt x="19874" y="2870"/>
                </a:lnTo>
                <a:lnTo>
                  <a:pt x="19864" y="2905"/>
                </a:lnTo>
                <a:lnTo>
                  <a:pt x="19855" y="2941"/>
                </a:lnTo>
                <a:lnTo>
                  <a:pt x="19846" y="2975"/>
                </a:lnTo>
                <a:lnTo>
                  <a:pt x="19834" y="3011"/>
                </a:lnTo>
                <a:lnTo>
                  <a:pt x="19821" y="3046"/>
                </a:lnTo>
                <a:lnTo>
                  <a:pt x="19809" y="3079"/>
                </a:lnTo>
                <a:lnTo>
                  <a:pt x="19795" y="3113"/>
                </a:lnTo>
                <a:lnTo>
                  <a:pt x="19780" y="3146"/>
                </a:lnTo>
                <a:lnTo>
                  <a:pt x="19766" y="3180"/>
                </a:lnTo>
                <a:lnTo>
                  <a:pt x="19750" y="3213"/>
                </a:lnTo>
                <a:lnTo>
                  <a:pt x="19733" y="3244"/>
                </a:lnTo>
                <a:lnTo>
                  <a:pt x="19715" y="3276"/>
                </a:lnTo>
                <a:lnTo>
                  <a:pt x="19697" y="3307"/>
                </a:lnTo>
                <a:lnTo>
                  <a:pt x="19678" y="3337"/>
                </a:lnTo>
                <a:lnTo>
                  <a:pt x="19658" y="3368"/>
                </a:lnTo>
                <a:lnTo>
                  <a:pt x="19638" y="3397"/>
                </a:lnTo>
                <a:lnTo>
                  <a:pt x="19616" y="3427"/>
                </a:lnTo>
                <a:lnTo>
                  <a:pt x="19594" y="3455"/>
                </a:lnTo>
                <a:lnTo>
                  <a:pt x="19572" y="3483"/>
                </a:lnTo>
                <a:lnTo>
                  <a:pt x="19549" y="3512"/>
                </a:lnTo>
                <a:lnTo>
                  <a:pt x="19525" y="3538"/>
                </a:lnTo>
                <a:lnTo>
                  <a:pt x="19499" y="3564"/>
                </a:lnTo>
                <a:lnTo>
                  <a:pt x="19474" y="3590"/>
                </a:lnTo>
                <a:lnTo>
                  <a:pt x="19448" y="3615"/>
                </a:lnTo>
                <a:lnTo>
                  <a:pt x="19422" y="3641"/>
                </a:lnTo>
                <a:lnTo>
                  <a:pt x="19395" y="3664"/>
                </a:lnTo>
                <a:lnTo>
                  <a:pt x="19366" y="3688"/>
                </a:lnTo>
                <a:lnTo>
                  <a:pt x="19338" y="3710"/>
                </a:lnTo>
                <a:lnTo>
                  <a:pt x="19310" y="3732"/>
                </a:lnTo>
                <a:lnTo>
                  <a:pt x="19279" y="3754"/>
                </a:lnTo>
                <a:lnTo>
                  <a:pt x="19249" y="3774"/>
                </a:lnTo>
                <a:lnTo>
                  <a:pt x="19218" y="3794"/>
                </a:lnTo>
                <a:lnTo>
                  <a:pt x="19187" y="3814"/>
                </a:lnTo>
                <a:lnTo>
                  <a:pt x="19155" y="3832"/>
                </a:lnTo>
                <a:lnTo>
                  <a:pt x="19123" y="3849"/>
                </a:lnTo>
                <a:lnTo>
                  <a:pt x="19089" y="3867"/>
                </a:lnTo>
                <a:lnTo>
                  <a:pt x="19056" y="3883"/>
                </a:lnTo>
                <a:lnTo>
                  <a:pt x="19022" y="3899"/>
                </a:lnTo>
                <a:lnTo>
                  <a:pt x="18988" y="3913"/>
                </a:lnTo>
                <a:lnTo>
                  <a:pt x="18952" y="3927"/>
                </a:lnTo>
                <a:lnTo>
                  <a:pt x="18916" y="3941"/>
                </a:lnTo>
                <a:lnTo>
                  <a:pt x="18881" y="3953"/>
                </a:lnTo>
                <a:lnTo>
                  <a:pt x="18844" y="3965"/>
                </a:lnTo>
                <a:lnTo>
                  <a:pt x="18807" y="3975"/>
                </a:lnTo>
                <a:lnTo>
                  <a:pt x="18769" y="3985"/>
                </a:lnTo>
                <a:lnTo>
                  <a:pt x="18732" y="3993"/>
                </a:lnTo>
                <a:lnTo>
                  <a:pt x="18694" y="4002"/>
                </a:lnTo>
                <a:lnTo>
                  <a:pt x="18655" y="4009"/>
                </a:lnTo>
                <a:lnTo>
                  <a:pt x="18616" y="4015"/>
                </a:lnTo>
                <a:lnTo>
                  <a:pt x="18576" y="4020"/>
                </a:lnTo>
                <a:lnTo>
                  <a:pt x="18537" y="4025"/>
                </a:lnTo>
                <a:lnTo>
                  <a:pt x="18497" y="4028"/>
                </a:lnTo>
                <a:lnTo>
                  <a:pt x="18456" y="4031"/>
                </a:lnTo>
                <a:lnTo>
                  <a:pt x="18415" y="4032"/>
                </a:lnTo>
                <a:lnTo>
                  <a:pt x="18374" y="4032"/>
                </a:lnTo>
                <a:lnTo>
                  <a:pt x="18374" y="4032"/>
                </a:lnTo>
                <a:close/>
                <a:moveTo>
                  <a:pt x="18374" y="1614"/>
                </a:moveTo>
                <a:lnTo>
                  <a:pt x="18374" y="1614"/>
                </a:lnTo>
                <a:lnTo>
                  <a:pt x="18325" y="1615"/>
                </a:lnTo>
                <a:lnTo>
                  <a:pt x="18277" y="1619"/>
                </a:lnTo>
                <a:lnTo>
                  <a:pt x="18230" y="1624"/>
                </a:lnTo>
                <a:lnTo>
                  <a:pt x="18185" y="1633"/>
                </a:lnTo>
                <a:lnTo>
                  <a:pt x="18141" y="1643"/>
                </a:lnTo>
                <a:lnTo>
                  <a:pt x="18098" y="1656"/>
                </a:lnTo>
                <a:lnTo>
                  <a:pt x="18056" y="1669"/>
                </a:lnTo>
                <a:lnTo>
                  <a:pt x="18016" y="1686"/>
                </a:lnTo>
                <a:lnTo>
                  <a:pt x="17978" y="1705"/>
                </a:lnTo>
                <a:lnTo>
                  <a:pt x="17940" y="1725"/>
                </a:lnTo>
                <a:lnTo>
                  <a:pt x="17903" y="1747"/>
                </a:lnTo>
                <a:lnTo>
                  <a:pt x="17868" y="1771"/>
                </a:lnTo>
                <a:lnTo>
                  <a:pt x="17835" y="1797"/>
                </a:lnTo>
                <a:lnTo>
                  <a:pt x="17803" y="1825"/>
                </a:lnTo>
                <a:lnTo>
                  <a:pt x="17773" y="1853"/>
                </a:lnTo>
                <a:lnTo>
                  <a:pt x="17744" y="1883"/>
                </a:lnTo>
                <a:lnTo>
                  <a:pt x="17716" y="1916"/>
                </a:lnTo>
                <a:lnTo>
                  <a:pt x="17691" y="1949"/>
                </a:lnTo>
                <a:lnTo>
                  <a:pt x="17666" y="1984"/>
                </a:lnTo>
                <a:lnTo>
                  <a:pt x="17644" y="2020"/>
                </a:lnTo>
                <a:lnTo>
                  <a:pt x="17623" y="2057"/>
                </a:lnTo>
                <a:lnTo>
                  <a:pt x="17604" y="2095"/>
                </a:lnTo>
                <a:lnTo>
                  <a:pt x="17586" y="2135"/>
                </a:lnTo>
                <a:lnTo>
                  <a:pt x="17571" y="2176"/>
                </a:lnTo>
                <a:lnTo>
                  <a:pt x="17556" y="2218"/>
                </a:lnTo>
                <a:lnTo>
                  <a:pt x="17544" y="2260"/>
                </a:lnTo>
                <a:lnTo>
                  <a:pt x="17534" y="2304"/>
                </a:lnTo>
                <a:lnTo>
                  <a:pt x="17524" y="2348"/>
                </a:lnTo>
                <a:lnTo>
                  <a:pt x="17518" y="2393"/>
                </a:lnTo>
                <a:lnTo>
                  <a:pt x="17513" y="2439"/>
                </a:lnTo>
                <a:lnTo>
                  <a:pt x="17511" y="2486"/>
                </a:lnTo>
                <a:lnTo>
                  <a:pt x="17510" y="2533"/>
                </a:lnTo>
                <a:lnTo>
                  <a:pt x="17510" y="2533"/>
                </a:lnTo>
                <a:lnTo>
                  <a:pt x="17511" y="2580"/>
                </a:lnTo>
                <a:lnTo>
                  <a:pt x="17514" y="2627"/>
                </a:lnTo>
                <a:lnTo>
                  <a:pt x="17519" y="2673"/>
                </a:lnTo>
                <a:lnTo>
                  <a:pt x="17526" y="2719"/>
                </a:lnTo>
                <a:lnTo>
                  <a:pt x="17535" y="2765"/>
                </a:lnTo>
                <a:lnTo>
                  <a:pt x="17546" y="2809"/>
                </a:lnTo>
                <a:lnTo>
                  <a:pt x="17559" y="2852"/>
                </a:lnTo>
                <a:lnTo>
                  <a:pt x="17574" y="2894"/>
                </a:lnTo>
                <a:lnTo>
                  <a:pt x="17590" y="2935"/>
                </a:lnTo>
                <a:lnTo>
                  <a:pt x="17609" y="2974"/>
                </a:lnTo>
                <a:lnTo>
                  <a:pt x="17629" y="3013"/>
                </a:lnTo>
                <a:lnTo>
                  <a:pt x="17651" y="3051"/>
                </a:lnTo>
                <a:lnTo>
                  <a:pt x="17674" y="3088"/>
                </a:lnTo>
                <a:lnTo>
                  <a:pt x="17700" y="3122"/>
                </a:lnTo>
                <a:lnTo>
                  <a:pt x="17727" y="3157"/>
                </a:lnTo>
                <a:lnTo>
                  <a:pt x="17755" y="3188"/>
                </a:lnTo>
                <a:lnTo>
                  <a:pt x="17785" y="3220"/>
                </a:lnTo>
                <a:lnTo>
                  <a:pt x="17816" y="3249"/>
                </a:lnTo>
                <a:lnTo>
                  <a:pt x="17848" y="3277"/>
                </a:lnTo>
                <a:lnTo>
                  <a:pt x="17883" y="3303"/>
                </a:lnTo>
                <a:lnTo>
                  <a:pt x="17918" y="3327"/>
                </a:lnTo>
                <a:lnTo>
                  <a:pt x="17954" y="3349"/>
                </a:lnTo>
                <a:lnTo>
                  <a:pt x="17992" y="3370"/>
                </a:lnTo>
                <a:lnTo>
                  <a:pt x="18032" y="3389"/>
                </a:lnTo>
                <a:lnTo>
                  <a:pt x="18072" y="3406"/>
                </a:lnTo>
                <a:lnTo>
                  <a:pt x="18114" y="3420"/>
                </a:lnTo>
                <a:lnTo>
                  <a:pt x="18156" y="3433"/>
                </a:lnTo>
                <a:lnTo>
                  <a:pt x="18200" y="3442"/>
                </a:lnTo>
                <a:lnTo>
                  <a:pt x="18245" y="3451"/>
                </a:lnTo>
                <a:lnTo>
                  <a:pt x="18290" y="3457"/>
                </a:lnTo>
                <a:lnTo>
                  <a:pt x="18337" y="3460"/>
                </a:lnTo>
                <a:lnTo>
                  <a:pt x="18384" y="3462"/>
                </a:lnTo>
                <a:lnTo>
                  <a:pt x="18384" y="3462"/>
                </a:lnTo>
                <a:lnTo>
                  <a:pt x="18434" y="3460"/>
                </a:lnTo>
                <a:lnTo>
                  <a:pt x="18482" y="3457"/>
                </a:lnTo>
                <a:lnTo>
                  <a:pt x="18529" y="3451"/>
                </a:lnTo>
                <a:lnTo>
                  <a:pt x="18574" y="3443"/>
                </a:lnTo>
                <a:lnTo>
                  <a:pt x="18619" y="3433"/>
                </a:lnTo>
                <a:lnTo>
                  <a:pt x="18662" y="3420"/>
                </a:lnTo>
                <a:lnTo>
                  <a:pt x="18704" y="3406"/>
                </a:lnTo>
                <a:lnTo>
                  <a:pt x="18744" y="3390"/>
                </a:lnTo>
                <a:lnTo>
                  <a:pt x="18784" y="3371"/>
                </a:lnTo>
                <a:lnTo>
                  <a:pt x="18822" y="3351"/>
                </a:lnTo>
                <a:lnTo>
                  <a:pt x="18859" y="3328"/>
                </a:lnTo>
                <a:lnTo>
                  <a:pt x="18893" y="3305"/>
                </a:lnTo>
                <a:lnTo>
                  <a:pt x="18927" y="3279"/>
                </a:lnTo>
                <a:lnTo>
                  <a:pt x="18959" y="3251"/>
                </a:lnTo>
                <a:lnTo>
                  <a:pt x="18990" y="3223"/>
                </a:lnTo>
                <a:lnTo>
                  <a:pt x="19019" y="3193"/>
                </a:lnTo>
                <a:lnTo>
                  <a:pt x="19046" y="3160"/>
                </a:lnTo>
                <a:lnTo>
                  <a:pt x="19071" y="3127"/>
                </a:lnTo>
                <a:lnTo>
                  <a:pt x="19097" y="3092"/>
                </a:lnTo>
                <a:lnTo>
                  <a:pt x="19119" y="3056"/>
                </a:lnTo>
                <a:lnTo>
                  <a:pt x="19140" y="3020"/>
                </a:lnTo>
                <a:lnTo>
                  <a:pt x="19160" y="2981"/>
                </a:lnTo>
                <a:lnTo>
                  <a:pt x="19176" y="2941"/>
                </a:lnTo>
                <a:lnTo>
                  <a:pt x="19193" y="2901"/>
                </a:lnTo>
                <a:lnTo>
                  <a:pt x="19207" y="2859"/>
                </a:lnTo>
                <a:lnTo>
                  <a:pt x="19219" y="2816"/>
                </a:lnTo>
                <a:lnTo>
                  <a:pt x="19230" y="2773"/>
                </a:lnTo>
                <a:lnTo>
                  <a:pt x="19238" y="2729"/>
                </a:lnTo>
                <a:lnTo>
                  <a:pt x="19245" y="2684"/>
                </a:lnTo>
                <a:lnTo>
                  <a:pt x="19250" y="2638"/>
                </a:lnTo>
                <a:lnTo>
                  <a:pt x="19253" y="2591"/>
                </a:lnTo>
                <a:lnTo>
                  <a:pt x="19254" y="2544"/>
                </a:lnTo>
                <a:lnTo>
                  <a:pt x="19254" y="2544"/>
                </a:lnTo>
                <a:lnTo>
                  <a:pt x="19253" y="2496"/>
                </a:lnTo>
                <a:lnTo>
                  <a:pt x="19250" y="2449"/>
                </a:lnTo>
                <a:lnTo>
                  <a:pt x="19245" y="2403"/>
                </a:lnTo>
                <a:lnTo>
                  <a:pt x="19237" y="2358"/>
                </a:lnTo>
                <a:lnTo>
                  <a:pt x="19228" y="2312"/>
                </a:lnTo>
                <a:lnTo>
                  <a:pt x="19216" y="2268"/>
                </a:lnTo>
                <a:lnTo>
                  <a:pt x="19204" y="2225"/>
                </a:lnTo>
                <a:lnTo>
                  <a:pt x="19189" y="2183"/>
                </a:lnTo>
                <a:lnTo>
                  <a:pt x="19172" y="2141"/>
                </a:lnTo>
                <a:lnTo>
                  <a:pt x="19153" y="2102"/>
                </a:lnTo>
                <a:lnTo>
                  <a:pt x="19133" y="2063"/>
                </a:lnTo>
                <a:lnTo>
                  <a:pt x="19111" y="2025"/>
                </a:lnTo>
                <a:lnTo>
                  <a:pt x="19087" y="1988"/>
                </a:lnTo>
                <a:lnTo>
                  <a:pt x="19062" y="1954"/>
                </a:lnTo>
                <a:lnTo>
                  <a:pt x="19036" y="1919"/>
                </a:lnTo>
                <a:lnTo>
                  <a:pt x="19007" y="1887"/>
                </a:lnTo>
                <a:lnTo>
                  <a:pt x="18977" y="1856"/>
                </a:lnTo>
                <a:lnTo>
                  <a:pt x="18946" y="1827"/>
                </a:lnTo>
                <a:lnTo>
                  <a:pt x="18913" y="1799"/>
                </a:lnTo>
                <a:lnTo>
                  <a:pt x="18878" y="1773"/>
                </a:lnTo>
                <a:lnTo>
                  <a:pt x="18843" y="1749"/>
                </a:lnTo>
                <a:lnTo>
                  <a:pt x="18806" y="1727"/>
                </a:lnTo>
                <a:lnTo>
                  <a:pt x="18768" y="1706"/>
                </a:lnTo>
                <a:lnTo>
                  <a:pt x="18728" y="1687"/>
                </a:lnTo>
                <a:lnTo>
                  <a:pt x="18688" y="1670"/>
                </a:lnTo>
                <a:lnTo>
                  <a:pt x="18647" y="1656"/>
                </a:lnTo>
                <a:lnTo>
                  <a:pt x="18604" y="1643"/>
                </a:lnTo>
                <a:lnTo>
                  <a:pt x="18560" y="1633"/>
                </a:lnTo>
                <a:lnTo>
                  <a:pt x="18515" y="1624"/>
                </a:lnTo>
                <a:lnTo>
                  <a:pt x="18468" y="1619"/>
                </a:lnTo>
                <a:lnTo>
                  <a:pt x="18421" y="1615"/>
                </a:lnTo>
                <a:lnTo>
                  <a:pt x="18374" y="1614"/>
                </a:lnTo>
                <a:lnTo>
                  <a:pt x="18374" y="1614"/>
                </a:lnTo>
                <a:close/>
                <a:moveTo>
                  <a:pt x="22062" y="3968"/>
                </a:moveTo>
                <a:lnTo>
                  <a:pt x="22062" y="3614"/>
                </a:lnTo>
                <a:lnTo>
                  <a:pt x="22062" y="3614"/>
                </a:lnTo>
                <a:lnTo>
                  <a:pt x="22043" y="3635"/>
                </a:lnTo>
                <a:lnTo>
                  <a:pt x="22024" y="3657"/>
                </a:lnTo>
                <a:lnTo>
                  <a:pt x="22004" y="3678"/>
                </a:lnTo>
                <a:lnTo>
                  <a:pt x="21983" y="3699"/>
                </a:lnTo>
                <a:lnTo>
                  <a:pt x="21962" y="3719"/>
                </a:lnTo>
                <a:lnTo>
                  <a:pt x="21941" y="3739"/>
                </a:lnTo>
                <a:lnTo>
                  <a:pt x="21918" y="3758"/>
                </a:lnTo>
                <a:lnTo>
                  <a:pt x="21895" y="3777"/>
                </a:lnTo>
                <a:lnTo>
                  <a:pt x="21872" y="3796"/>
                </a:lnTo>
                <a:lnTo>
                  <a:pt x="21848" y="3814"/>
                </a:lnTo>
                <a:lnTo>
                  <a:pt x="21823" y="3831"/>
                </a:lnTo>
                <a:lnTo>
                  <a:pt x="21796" y="3847"/>
                </a:lnTo>
                <a:lnTo>
                  <a:pt x="21770" y="3864"/>
                </a:lnTo>
                <a:lnTo>
                  <a:pt x="21744" y="3879"/>
                </a:lnTo>
                <a:lnTo>
                  <a:pt x="21716" y="3895"/>
                </a:lnTo>
                <a:lnTo>
                  <a:pt x="21687" y="3908"/>
                </a:lnTo>
                <a:lnTo>
                  <a:pt x="21658" y="3922"/>
                </a:lnTo>
                <a:lnTo>
                  <a:pt x="21629" y="3934"/>
                </a:lnTo>
                <a:lnTo>
                  <a:pt x="21598" y="3947"/>
                </a:lnTo>
                <a:lnTo>
                  <a:pt x="21567" y="3959"/>
                </a:lnTo>
                <a:lnTo>
                  <a:pt x="21534" y="3969"/>
                </a:lnTo>
                <a:lnTo>
                  <a:pt x="21502" y="3978"/>
                </a:lnTo>
                <a:lnTo>
                  <a:pt x="21468" y="3988"/>
                </a:lnTo>
                <a:lnTo>
                  <a:pt x="21435" y="3995"/>
                </a:lnTo>
                <a:lnTo>
                  <a:pt x="21399" y="4003"/>
                </a:lnTo>
                <a:lnTo>
                  <a:pt x="21363" y="4009"/>
                </a:lnTo>
                <a:lnTo>
                  <a:pt x="21327" y="4014"/>
                </a:lnTo>
                <a:lnTo>
                  <a:pt x="21290" y="4019"/>
                </a:lnTo>
                <a:lnTo>
                  <a:pt x="21252" y="4023"/>
                </a:lnTo>
                <a:lnTo>
                  <a:pt x="21213" y="4026"/>
                </a:lnTo>
                <a:lnTo>
                  <a:pt x="21173" y="4027"/>
                </a:lnTo>
                <a:lnTo>
                  <a:pt x="21132" y="4027"/>
                </a:lnTo>
                <a:lnTo>
                  <a:pt x="21132" y="4027"/>
                </a:lnTo>
                <a:lnTo>
                  <a:pt x="21082" y="4027"/>
                </a:lnTo>
                <a:lnTo>
                  <a:pt x="21032" y="4024"/>
                </a:lnTo>
                <a:lnTo>
                  <a:pt x="20982" y="4019"/>
                </a:lnTo>
                <a:lnTo>
                  <a:pt x="20933" y="4013"/>
                </a:lnTo>
                <a:lnTo>
                  <a:pt x="20885" y="4005"/>
                </a:lnTo>
                <a:lnTo>
                  <a:pt x="20837" y="3995"/>
                </a:lnTo>
                <a:lnTo>
                  <a:pt x="20791" y="3983"/>
                </a:lnTo>
                <a:lnTo>
                  <a:pt x="20744" y="3970"/>
                </a:lnTo>
                <a:lnTo>
                  <a:pt x="20699" y="3954"/>
                </a:lnTo>
                <a:lnTo>
                  <a:pt x="20655" y="3938"/>
                </a:lnTo>
                <a:lnTo>
                  <a:pt x="20612" y="3919"/>
                </a:lnTo>
                <a:lnTo>
                  <a:pt x="20571" y="3899"/>
                </a:lnTo>
                <a:lnTo>
                  <a:pt x="20530" y="3877"/>
                </a:lnTo>
                <a:lnTo>
                  <a:pt x="20492" y="3853"/>
                </a:lnTo>
                <a:lnTo>
                  <a:pt x="20455" y="3827"/>
                </a:lnTo>
                <a:lnTo>
                  <a:pt x="20418" y="3800"/>
                </a:lnTo>
                <a:lnTo>
                  <a:pt x="20385" y="3772"/>
                </a:lnTo>
                <a:lnTo>
                  <a:pt x="20351" y="3740"/>
                </a:lnTo>
                <a:lnTo>
                  <a:pt x="20321" y="3709"/>
                </a:lnTo>
                <a:lnTo>
                  <a:pt x="20291" y="3674"/>
                </a:lnTo>
                <a:lnTo>
                  <a:pt x="20278" y="3657"/>
                </a:lnTo>
                <a:lnTo>
                  <a:pt x="20264" y="3639"/>
                </a:lnTo>
                <a:lnTo>
                  <a:pt x="20251" y="3621"/>
                </a:lnTo>
                <a:lnTo>
                  <a:pt x="20239" y="3602"/>
                </a:lnTo>
                <a:lnTo>
                  <a:pt x="20227" y="3583"/>
                </a:lnTo>
                <a:lnTo>
                  <a:pt x="20216" y="3563"/>
                </a:lnTo>
                <a:lnTo>
                  <a:pt x="20205" y="3543"/>
                </a:lnTo>
                <a:lnTo>
                  <a:pt x="20195" y="3522"/>
                </a:lnTo>
                <a:lnTo>
                  <a:pt x="20185" y="3502"/>
                </a:lnTo>
                <a:lnTo>
                  <a:pt x="20176" y="3480"/>
                </a:lnTo>
                <a:lnTo>
                  <a:pt x="20168" y="3459"/>
                </a:lnTo>
                <a:lnTo>
                  <a:pt x="20159" y="3437"/>
                </a:lnTo>
                <a:lnTo>
                  <a:pt x="20152" y="3414"/>
                </a:lnTo>
                <a:lnTo>
                  <a:pt x="20146" y="3392"/>
                </a:lnTo>
                <a:lnTo>
                  <a:pt x="20139" y="3368"/>
                </a:lnTo>
                <a:lnTo>
                  <a:pt x="20133" y="3345"/>
                </a:lnTo>
                <a:lnTo>
                  <a:pt x="20128" y="3321"/>
                </a:lnTo>
                <a:lnTo>
                  <a:pt x="20123" y="3297"/>
                </a:lnTo>
                <a:lnTo>
                  <a:pt x="20120" y="3271"/>
                </a:lnTo>
                <a:lnTo>
                  <a:pt x="20117" y="3246"/>
                </a:lnTo>
                <a:lnTo>
                  <a:pt x="20115" y="3221"/>
                </a:lnTo>
                <a:lnTo>
                  <a:pt x="20113" y="3195"/>
                </a:lnTo>
                <a:lnTo>
                  <a:pt x="20112" y="3169"/>
                </a:lnTo>
                <a:lnTo>
                  <a:pt x="20112" y="3141"/>
                </a:lnTo>
                <a:lnTo>
                  <a:pt x="20112" y="3130"/>
                </a:lnTo>
                <a:lnTo>
                  <a:pt x="20112" y="3130"/>
                </a:lnTo>
                <a:lnTo>
                  <a:pt x="20112" y="3101"/>
                </a:lnTo>
                <a:lnTo>
                  <a:pt x="20113" y="3073"/>
                </a:lnTo>
                <a:lnTo>
                  <a:pt x="20115" y="3045"/>
                </a:lnTo>
                <a:lnTo>
                  <a:pt x="20117" y="3017"/>
                </a:lnTo>
                <a:lnTo>
                  <a:pt x="20120" y="2991"/>
                </a:lnTo>
                <a:lnTo>
                  <a:pt x="20125" y="2964"/>
                </a:lnTo>
                <a:lnTo>
                  <a:pt x="20129" y="2939"/>
                </a:lnTo>
                <a:lnTo>
                  <a:pt x="20134" y="2913"/>
                </a:lnTo>
                <a:lnTo>
                  <a:pt x="20140" y="2887"/>
                </a:lnTo>
                <a:lnTo>
                  <a:pt x="20147" y="2863"/>
                </a:lnTo>
                <a:lnTo>
                  <a:pt x="20154" y="2839"/>
                </a:lnTo>
                <a:lnTo>
                  <a:pt x="20161" y="2815"/>
                </a:lnTo>
                <a:lnTo>
                  <a:pt x="20170" y="2792"/>
                </a:lnTo>
                <a:lnTo>
                  <a:pt x="20179" y="2769"/>
                </a:lnTo>
                <a:lnTo>
                  <a:pt x="20189" y="2747"/>
                </a:lnTo>
                <a:lnTo>
                  <a:pt x="20199" y="2725"/>
                </a:lnTo>
                <a:lnTo>
                  <a:pt x="20211" y="2704"/>
                </a:lnTo>
                <a:lnTo>
                  <a:pt x="20222" y="2683"/>
                </a:lnTo>
                <a:lnTo>
                  <a:pt x="20234" y="2662"/>
                </a:lnTo>
                <a:lnTo>
                  <a:pt x="20247" y="2642"/>
                </a:lnTo>
                <a:lnTo>
                  <a:pt x="20260" y="2622"/>
                </a:lnTo>
                <a:lnTo>
                  <a:pt x="20273" y="2603"/>
                </a:lnTo>
                <a:lnTo>
                  <a:pt x="20288" y="2584"/>
                </a:lnTo>
                <a:lnTo>
                  <a:pt x="20304" y="2566"/>
                </a:lnTo>
                <a:lnTo>
                  <a:pt x="20319" y="2548"/>
                </a:lnTo>
                <a:lnTo>
                  <a:pt x="20335" y="2531"/>
                </a:lnTo>
                <a:lnTo>
                  <a:pt x="20352" y="2514"/>
                </a:lnTo>
                <a:lnTo>
                  <a:pt x="20369" y="2498"/>
                </a:lnTo>
                <a:lnTo>
                  <a:pt x="20387" y="2482"/>
                </a:lnTo>
                <a:lnTo>
                  <a:pt x="20405" y="2467"/>
                </a:lnTo>
                <a:lnTo>
                  <a:pt x="20423" y="2451"/>
                </a:lnTo>
                <a:lnTo>
                  <a:pt x="20442" y="2436"/>
                </a:lnTo>
                <a:lnTo>
                  <a:pt x="20462" y="2423"/>
                </a:lnTo>
                <a:lnTo>
                  <a:pt x="20482" y="2409"/>
                </a:lnTo>
                <a:lnTo>
                  <a:pt x="20503" y="2395"/>
                </a:lnTo>
                <a:lnTo>
                  <a:pt x="20524" y="2383"/>
                </a:lnTo>
                <a:lnTo>
                  <a:pt x="20568" y="2359"/>
                </a:lnTo>
                <a:lnTo>
                  <a:pt x="20613" y="2337"/>
                </a:lnTo>
                <a:lnTo>
                  <a:pt x="20660" y="2316"/>
                </a:lnTo>
                <a:lnTo>
                  <a:pt x="20709" y="2297"/>
                </a:lnTo>
                <a:lnTo>
                  <a:pt x="20759" y="2280"/>
                </a:lnTo>
                <a:lnTo>
                  <a:pt x="20810" y="2264"/>
                </a:lnTo>
                <a:lnTo>
                  <a:pt x="20864" y="2250"/>
                </a:lnTo>
                <a:lnTo>
                  <a:pt x="20920" y="2239"/>
                </a:lnTo>
                <a:lnTo>
                  <a:pt x="20975" y="2230"/>
                </a:lnTo>
                <a:lnTo>
                  <a:pt x="21033" y="2221"/>
                </a:lnTo>
                <a:lnTo>
                  <a:pt x="21092" y="2215"/>
                </a:lnTo>
                <a:lnTo>
                  <a:pt x="21151" y="2211"/>
                </a:lnTo>
                <a:lnTo>
                  <a:pt x="21212" y="2207"/>
                </a:lnTo>
                <a:lnTo>
                  <a:pt x="21274" y="2207"/>
                </a:lnTo>
                <a:lnTo>
                  <a:pt x="21274" y="2207"/>
                </a:lnTo>
                <a:lnTo>
                  <a:pt x="21338" y="2207"/>
                </a:lnTo>
                <a:lnTo>
                  <a:pt x="21399" y="2210"/>
                </a:lnTo>
                <a:lnTo>
                  <a:pt x="21458" y="2212"/>
                </a:lnTo>
                <a:lnTo>
                  <a:pt x="21513" y="2216"/>
                </a:lnTo>
                <a:lnTo>
                  <a:pt x="21568" y="2220"/>
                </a:lnTo>
                <a:lnTo>
                  <a:pt x="21619" y="2226"/>
                </a:lnTo>
                <a:lnTo>
                  <a:pt x="21669" y="2233"/>
                </a:lnTo>
                <a:lnTo>
                  <a:pt x="21718" y="2240"/>
                </a:lnTo>
                <a:lnTo>
                  <a:pt x="21765" y="2248"/>
                </a:lnTo>
                <a:lnTo>
                  <a:pt x="21811" y="2258"/>
                </a:lnTo>
                <a:lnTo>
                  <a:pt x="21855" y="2267"/>
                </a:lnTo>
                <a:lnTo>
                  <a:pt x="21899" y="2278"/>
                </a:lnTo>
                <a:lnTo>
                  <a:pt x="21942" y="2288"/>
                </a:lnTo>
                <a:lnTo>
                  <a:pt x="21984" y="2301"/>
                </a:lnTo>
                <a:lnTo>
                  <a:pt x="22068" y="2326"/>
                </a:lnTo>
                <a:lnTo>
                  <a:pt x="22068" y="2256"/>
                </a:lnTo>
                <a:lnTo>
                  <a:pt x="22068" y="2256"/>
                </a:lnTo>
                <a:lnTo>
                  <a:pt x="22067" y="2219"/>
                </a:lnTo>
                <a:lnTo>
                  <a:pt x="22065" y="2183"/>
                </a:lnTo>
                <a:lnTo>
                  <a:pt x="22062" y="2149"/>
                </a:lnTo>
                <a:lnTo>
                  <a:pt x="22057" y="2115"/>
                </a:lnTo>
                <a:lnTo>
                  <a:pt x="22050" y="2083"/>
                </a:lnTo>
                <a:lnTo>
                  <a:pt x="22042" y="2051"/>
                </a:lnTo>
                <a:lnTo>
                  <a:pt x="22032" y="2022"/>
                </a:lnTo>
                <a:lnTo>
                  <a:pt x="22022" y="1992"/>
                </a:lnTo>
                <a:lnTo>
                  <a:pt x="22009" y="1964"/>
                </a:lnTo>
                <a:lnTo>
                  <a:pt x="21996" y="1937"/>
                </a:lnTo>
                <a:lnTo>
                  <a:pt x="21981" y="1912"/>
                </a:lnTo>
                <a:lnTo>
                  <a:pt x="21965" y="1886"/>
                </a:lnTo>
                <a:lnTo>
                  <a:pt x="21947" y="1863"/>
                </a:lnTo>
                <a:lnTo>
                  <a:pt x="21929" y="1841"/>
                </a:lnTo>
                <a:lnTo>
                  <a:pt x="21908" y="1820"/>
                </a:lnTo>
                <a:lnTo>
                  <a:pt x="21886" y="1799"/>
                </a:lnTo>
                <a:lnTo>
                  <a:pt x="21862" y="1780"/>
                </a:lnTo>
                <a:lnTo>
                  <a:pt x="21838" y="1764"/>
                </a:lnTo>
                <a:lnTo>
                  <a:pt x="21813" y="1747"/>
                </a:lnTo>
                <a:lnTo>
                  <a:pt x="21786" y="1731"/>
                </a:lnTo>
                <a:lnTo>
                  <a:pt x="21758" y="1718"/>
                </a:lnTo>
                <a:lnTo>
                  <a:pt x="21727" y="1704"/>
                </a:lnTo>
                <a:lnTo>
                  <a:pt x="21697" y="1692"/>
                </a:lnTo>
                <a:lnTo>
                  <a:pt x="21664" y="1682"/>
                </a:lnTo>
                <a:lnTo>
                  <a:pt x="21631" y="1672"/>
                </a:lnTo>
                <a:lnTo>
                  <a:pt x="21596" y="1665"/>
                </a:lnTo>
                <a:lnTo>
                  <a:pt x="21560" y="1658"/>
                </a:lnTo>
                <a:lnTo>
                  <a:pt x="21523" y="1652"/>
                </a:lnTo>
                <a:lnTo>
                  <a:pt x="21484" y="1647"/>
                </a:lnTo>
                <a:lnTo>
                  <a:pt x="21444" y="1644"/>
                </a:lnTo>
                <a:lnTo>
                  <a:pt x="21403" y="1643"/>
                </a:lnTo>
                <a:lnTo>
                  <a:pt x="21361" y="1642"/>
                </a:lnTo>
                <a:lnTo>
                  <a:pt x="21361" y="1642"/>
                </a:lnTo>
                <a:lnTo>
                  <a:pt x="21302" y="1643"/>
                </a:lnTo>
                <a:lnTo>
                  <a:pt x="21245" y="1645"/>
                </a:lnTo>
                <a:lnTo>
                  <a:pt x="21189" y="1649"/>
                </a:lnTo>
                <a:lnTo>
                  <a:pt x="21135" y="1655"/>
                </a:lnTo>
                <a:lnTo>
                  <a:pt x="21082" y="1661"/>
                </a:lnTo>
                <a:lnTo>
                  <a:pt x="21030" y="1669"/>
                </a:lnTo>
                <a:lnTo>
                  <a:pt x="20979" y="1680"/>
                </a:lnTo>
                <a:lnTo>
                  <a:pt x="20929" y="1690"/>
                </a:lnTo>
                <a:lnTo>
                  <a:pt x="20880" y="1703"/>
                </a:lnTo>
                <a:lnTo>
                  <a:pt x="20830" y="1716"/>
                </a:lnTo>
                <a:lnTo>
                  <a:pt x="20782" y="1730"/>
                </a:lnTo>
                <a:lnTo>
                  <a:pt x="20734" y="1747"/>
                </a:lnTo>
                <a:lnTo>
                  <a:pt x="20686" y="1764"/>
                </a:lnTo>
                <a:lnTo>
                  <a:pt x="20637" y="1782"/>
                </a:lnTo>
                <a:lnTo>
                  <a:pt x="20589" y="1800"/>
                </a:lnTo>
                <a:lnTo>
                  <a:pt x="20541" y="1820"/>
                </a:lnTo>
                <a:lnTo>
                  <a:pt x="20362" y="1294"/>
                </a:lnTo>
                <a:lnTo>
                  <a:pt x="20362" y="1294"/>
                </a:lnTo>
                <a:lnTo>
                  <a:pt x="20420" y="1267"/>
                </a:lnTo>
                <a:lnTo>
                  <a:pt x="20480" y="1242"/>
                </a:lnTo>
                <a:lnTo>
                  <a:pt x="20540" y="1219"/>
                </a:lnTo>
                <a:lnTo>
                  <a:pt x="20600" y="1196"/>
                </a:lnTo>
                <a:lnTo>
                  <a:pt x="20660" y="1175"/>
                </a:lnTo>
                <a:lnTo>
                  <a:pt x="20722" y="1156"/>
                </a:lnTo>
                <a:lnTo>
                  <a:pt x="20785" y="1137"/>
                </a:lnTo>
                <a:lnTo>
                  <a:pt x="20850" y="1121"/>
                </a:lnTo>
                <a:lnTo>
                  <a:pt x="20917" y="1106"/>
                </a:lnTo>
                <a:lnTo>
                  <a:pt x="20986" y="1093"/>
                </a:lnTo>
                <a:lnTo>
                  <a:pt x="21057" y="1082"/>
                </a:lnTo>
                <a:lnTo>
                  <a:pt x="21130" y="1072"/>
                </a:lnTo>
                <a:lnTo>
                  <a:pt x="21207" y="1065"/>
                </a:lnTo>
                <a:lnTo>
                  <a:pt x="21286" y="1059"/>
                </a:lnTo>
                <a:lnTo>
                  <a:pt x="21368" y="1055"/>
                </a:lnTo>
                <a:lnTo>
                  <a:pt x="21453" y="1054"/>
                </a:lnTo>
                <a:lnTo>
                  <a:pt x="21453" y="1054"/>
                </a:lnTo>
                <a:lnTo>
                  <a:pt x="21493" y="1055"/>
                </a:lnTo>
                <a:lnTo>
                  <a:pt x="21532" y="1055"/>
                </a:lnTo>
                <a:lnTo>
                  <a:pt x="21570" y="1058"/>
                </a:lnTo>
                <a:lnTo>
                  <a:pt x="21608" y="1060"/>
                </a:lnTo>
                <a:lnTo>
                  <a:pt x="21644" y="1063"/>
                </a:lnTo>
                <a:lnTo>
                  <a:pt x="21681" y="1066"/>
                </a:lnTo>
                <a:lnTo>
                  <a:pt x="21717" y="1070"/>
                </a:lnTo>
                <a:lnTo>
                  <a:pt x="21751" y="1075"/>
                </a:lnTo>
                <a:lnTo>
                  <a:pt x="21786" y="1081"/>
                </a:lnTo>
                <a:lnTo>
                  <a:pt x="21819" y="1087"/>
                </a:lnTo>
                <a:lnTo>
                  <a:pt x="21852" y="1093"/>
                </a:lnTo>
                <a:lnTo>
                  <a:pt x="21885" y="1101"/>
                </a:lnTo>
                <a:lnTo>
                  <a:pt x="21917" y="1109"/>
                </a:lnTo>
                <a:lnTo>
                  <a:pt x="21948" y="1117"/>
                </a:lnTo>
                <a:lnTo>
                  <a:pt x="21979" y="1127"/>
                </a:lnTo>
                <a:lnTo>
                  <a:pt x="22008" y="1136"/>
                </a:lnTo>
                <a:lnTo>
                  <a:pt x="22038" y="1147"/>
                </a:lnTo>
                <a:lnTo>
                  <a:pt x="22066" y="1157"/>
                </a:lnTo>
                <a:lnTo>
                  <a:pt x="22094" y="1169"/>
                </a:lnTo>
                <a:lnTo>
                  <a:pt x="22122" y="1181"/>
                </a:lnTo>
                <a:lnTo>
                  <a:pt x="22149" y="1194"/>
                </a:lnTo>
                <a:lnTo>
                  <a:pt x="22175" y="1208"/>
                </a:lnTo>
                <a:lnTo>
                  <a:pt x="22200" y="1221"/>
                </a:lnTo>
                <a:lnTo>
                  <a:pt x="22225" y="1236"/>
                </a:lnTo>
                <a:lnTo>
                  <a:pt x="22250" y="1251"/>
                </a:lnTo>
                <a:lnTo>
                  <a:pt x="22274" y="1266"/>
                </a:lnTo>
                <a:lnTo>
                  <a:pt x="22297" y="1283"/>
                </a:lnTo>
                <a:lnTo>
                  <a:pt x="22319" y="1300"/>
                </a:lnTo>
                <a:lnTo>
                  <a:pt x="22341" y="1318"/>
                </a:lnTo>
                <a:lnTo>
                  <a:pt x="22362" y="1336"/>
                </a:lnTo>
                <a:lnTo>
                  <a:pt x="22383" y="1354"/>
                </a:lnTo>
                <a:lnTo>
                  <a:pt x="22403" y="1373"/>
                </a:lnTo>
                <a:lnTo>
                  <a:pt x="22422" y="1393"/>
                </a:lnTo>
                <a:lnTo>
                  <a:pt x="22440" y="1413"/>
                </a:lnTo>
                <a:lnTo>
                  <a:pt x="22458" y="1434"/>
                </a:lnTo>
                <a:lnTo>
                  <a:pt x="22476" y="1455"/>
                </a:lnTo>
                <a:lnTo>
                  <a:pt x="22493" y="1477"/>
                </a:lnTo>
                <a:lnTo>
                  <a:pt x="22509" y="1499"/>
                </a:lnTo>
                <a:lnTo>
                  <a:pt x="22524" y="1522"/>
                </a:lnTo>
                <a:lnTo>
                  <a:pt x="22539" y="1546"/>
                </a:lnTo>
                <a:lnTo>
                  <a:pt x="22554" y="1571"/>
                </a:lnTo>
                <a:lnTo>
                  <a:pt x="22567" y="1595"/>
                </a:lnTo>
                <a:lnTo>
                  <a:pt x="22581" y="1620"/>
                </a:lnTo>
                <a:lnTo>
                  <a:pt x="22592" y="1646"/>
                </a:lnTo>
                <a:lnTo>
                  <a:pt x="22605" y="1672"/>
                </a:lnTo>
                <a:lnTo>
                  <a:pt x="22617" y="1699"/>
                </a:lnTo>
                <a:lnTo>
                  <a:pt x="22627" y="1726"/>
                </a:lnTo>
                <a:lnTo>
                  <a:pt x="22637" y="1754"/>
                </a:lnTo>
                <a:lnTo>
                  <a:pt x="22646" y="1783"/>
                </a:lnTo>
                <a:lnTo>
                  <a:pt x="22655" y="1811"/>
                </a:lnTo>
                <a:lnTo>
                  <a:pt x="22663" y="1840"/>
                </a:lnTo>
                <a:lnTo>
                  <a:pt x="22671" y="1870"/>
                </a:lnTo>
                <a:lnTo>
                  <a:pt x="22677" y="1900"/>
                </a:lnTo>
                <a:lnTo>
                  <a:pt x="22684" y="1932"/>
                </a:lnTo>
                <a:lnTo>
                  <a:pt x="22690" y="1962"/>
                </a:lnTo>
                <a:lnTo>
                  <a:pt x="22695" y="1994"/>
                </a:lnTo>
                <a:lnTo>
                  <a:pt x="22699" y="2027"/>
                </a:lnTo>
                <a:lnTo>
                  <a:pt x="22704" y="2060"/>
                </a:lnTo>
                <a:lnTo>
                  <a:pt x="22707" y="2093"/>
                </a:lnTo>
                <a:lnTo>
                  <a:pt x="22710" y="2127"/>
                </a:lnTo>
                <a:lnTo>
                  <a:pt x="22712" y="2160"/>
                </a:lnTo>
                <a:lnTo>
                  <a:pt x="22713" y="2196"/>
                </a:lnTo>
                <a:lnTo>
                  <a:pt x="22714" y="2266"/>
                </a:lnTo>
                <a:lnTo>
                  <a:pt x="22714" y="3968"/>
                </a:lnTo>
                <a:lnTo>
                  <a:pt x="22062" y="3968"/>
                </a:lnTo>
                <a:close/>
                <a:moveTo>
                  <a:pt x="22079" y="2750"/>
                </a:moveTo>
                <a:lnTo>
                  <a:pt x="22079" y="2750"/>
                </a:lnTo>
                <a:lnTo>
                  <a:pt x="22046" y="2737"/>
                </a:lnTo>
                <a:lnTo>
                  <a:pt x="22012" y="2726"/>
                </a:lnTo>
                <a:lnTo>
                  <a:pt x="21977" y="2715"/>
                </a:lnTo>
                <a:lnTo>
                  <a:pt x="21941" y="2705"/>
                </a:lnTo>
                <a:lnTo>
                  <a:pt x="21902" y="2694"/>
                </a:lnTo>
                <a:lnTo>
                  <a:pt x="21864" y="2685"/>
                </a:lnTo>
                <a:lnTo>
                  <a:pt x="21824" y="2676"/>
                </a:lnTo>
                <a:lnTo>
                  <a:pt x="21783" y="2669"/>
                </a:lnTo>
                <a:lnTo>
                  <a:pt x="21740" y="2662"/>
                </a:lnTo>
                <a:lnTo>
                  <a:pt x="21697" y="2654"/>
                </a:lnTo>
                <a:lnTo>
                  <a:pt x="21653" y="2649"/>
                </a:lnTo>
                <a:lnTo>
                  <a:pt x="21608" y="2645"/>
                </a:lnTo>
                <a:lnTo>
                  <a:pt x="21563" y="2641"/>
                </a:lnTo>
                <a:lnTo>
                  <a:pt x="21515" y="2639"/>
                </a:lnTo>
                <a:lnTo>
                  <a:pt x="21469" y="2637"/>
                </a:lnTo>
                <a:lnTo>
                  <a:pt x="21421" y="2636"/>
                </a:lnTo>
                <a:lnTo>
                  <a:pt x="21421" y="2636"/>
                </a:lnTo>
                <a:lnTo>
                  <a:pt x="21383" y="2637"/>
                </a:lnTo>
                <a:lnTo>
                  <a:pt x="21345" y="2638"/>
                </a:lnTo>
                <a:lnTo>
                  <a:pt x="21310" y="2641"/>
                </a:lnTo>
                <a:lnTo>
                  <a:pt x="21274" y="2644"/>
                </a:lnTo>
                <a:lnTo>
                  <a:pt x="21241" y="2648"/>
                </a:lnTo>
                <a:lnTo>
                  <a:pt x="21207" y="2653"/>
                </a:lnTo>
                <a:lnTo>
                  <a:pt x="21175" y="2660"/>
                </a:lnTo>
                <a:lnTo>
                  <a:pt x="21144" y="2667"/>
                </a:lnTo>
                <a:lnTo>
                  <a:pt x="21115" y="2675"/>
                </a:lnTo>
                <a:lnTo>
                  <a:pt x="21085" y="2684"/>
                </a:lnTo>
                <a:lnTo>
                  <a:pt x="21058" y="2694"/>
                </a:lnTo>
                <a:lnTo>
                  <a:pt x="21032" y="2705"/>
                </a:lnTo>
                <a:lnTo>
                  <a:pt x="21007" y="2716"/>
                </a:lnTo>
                <a:lnTo>
                  <a:pt x="20982" y="2729"/>
                </a:lnTo>
                <a:lnTo>
                  <a:pt x="20959" y="2743"/>
                </a:lnTo>
                <a:lnTo>
                  <a:pt x="20937" y="2757"/>
                </a:lnTo>
                <a:lnTo>
                  <a:pt x="20917" y="2772"/>
                </a:lnTo>
                <a:lnTo>
                  <a:pt x="20898" y="2789"/>
                </a:lnTo>
                <a:lnTo>
                  <a:pt x="20880" y="2806"/>
                </a:lnTo>
                <a:lnTo>
                  <a:pt x="20863" y="2823"/>
                </a:lnTo>
                <a:lnTo>
                  <a:pt x="20847" y="2841"/>
                </a:lnTo>
                <a:lnTo>
                  <a:pt x="20834" y="2861"/>
                </a:lnTo>
                <a:lnTo>
                  <a:pt x="20820" y="2881"/>
                </a:lnTo>
                <a:lnTo>
                  <a:pt x="20808" y="2902"/>
                </a:lnTo>
                <a:lnTo>
                  <a:pt x="20798" y="2924"/>
                </a:lnTo>
                <a:lnTo>
                  <a:pt x="20790" y="2946"/>
                </a:lnTo>
                <a:lnTo>
                  <a:pt x="20782" y="2970"/>
                </a:lnTo>
                <a:lnTo>
                  <a:pt x="20776" y="2994"/>
                </a:lnTo>
                <a:lnTo>
                  <a:pt x="20771" y="3018"/>
                </a:lnTo>
                <a:lnTo>
                  <a:pt x="20766" y="3045"/>
                </a:lnTo>
                <a:lnTo>
                  <a:pt x="20764" y="3071"/>
                </a:lnTo>
                <a:lnTo>
                  <a:pt x="20764" y="3098"/>
                </a:lnTo>
                <a:lnTo>
                  <a:pt x="20764" y="3109"/>
                </a:lnTo>
                <a:lnTo>
                  <a:pt x="20764" y="3109"/>
                </a:lnTo>
                <a:lnTo>
                  <a:pt x="20764" y="3134"/>
                </a:lnTo>
                <a:lnTo>
                  <a:pt x="20766" y="3158"/>
                </a:lnTo>
                <a:lnTo>
                  <a:pt x="20771" y="3182"/>
                </a:lnTo>
                <a:lnTo>
                  <a:pt x="20775" y="3205"/>
                </a:lnTo>
                <a:lnTo>
                  <a:pt x="20781" y="3227"/>
                </a:lnTo>
                <a:lnTo>
                  <a:pt x="20788" y="3248"/>
                </a:lnTo>
                <a:lnTo>
                  <a:pt x="20797" y="3269"/>
                </a:lnTo>
                <a:lnTo>
                  <a:pt x="20807" y="3289"/>
                </a:lnTo>
                <a:lnTo>
                  <a:pt x="20818" y="3309"/>
                </a:lnTo>
                <a:lnTo>
                  <a:pt x="20830" y="3327"/>
                </a:lnTo>
                <a:lnTo>
                  <a:pt x="20843" y="3345"/>
                </a:lnTo>
                <a:lnTo>
                  <a:pt x="20858" y="3362"/>
                </a:lnTo>
                <a:lnTo>
                  <a:pt x="20873" y="3378"/>
                </a:lnTo>
                <a:lnTo>
                  <a:pt x="20889" y="3394"/>
                </a:lnTo>
                <a:lnTo>
                  <a:pt x="20907" y="3409"/>
                </a:lnTo>
                <a:lnTo>
                  <a:pt x="20925" y="3422"/>
                </a:lnTo>
                <a:lnTo>
                  <a:pt x="20944" y="3435"/>
                </a:lnTo>
                <a:lnTo>
                  <a:pt x="20964" y="3448"/>
                </a:lnTo>
                <a:lnTo>
                  <a:pt x="20985" y="3459"/>
                </a:lnTo>
                <a:lnTo>
                  <a:pt x="21007" y="3470"/>
                </a:lnTo>
                <a:lnTo>
                  <a:pt x="21029" y="3480"/>
                </a:lnTo>
                <a:lnTo>
                  <a:pt x="21052" y="3489"/>
                </a:lnTo>
                <a:lnTo>
                  <a:pt x="21076" y="3497"/>
                </a:lnTo>
                <a:lnTo>
                  <a:pt x="21100" y="3504"/>
                </a:lnTo>
                <a:lnTo>
                  <a:pt x="21125" y="3511"/>
                </a:lnTo>
                <a:lnTo>
                  <a:pt x="21151" y="3517"/>
                </a:lnTo>
                <a:lnTo>
                  <a:pt x="21178" y="3521"/>
                </a:lnTo>
                <a:lnTo>
                  <a:pt x="21205" y="3525"/>
                </a:lnTo>
                <a:lnTo>
                  <a:pt x="21232" y="3528"/>
                </a:lnTo>
                <a:lnTo>
                  <a:pt x="21260" y="3530"/>
                </a:lnTo>
                <a:lnTo>
                  <a:pt x="21289" y="3532"/>
                </a:lnTo>
                <a:lnTo>
                  <a:pt x="21317" y="3533"/>
                </a:lnTo>
                <a:lnTo>
                  <a:pt x="21317" y="3533"/>
                </a:lnTo>
                <a:lnTo>
                  <a:pt x="21358" y="3532"/>
                </a:lnTo>
                <a:lnTo>
                  <a:pt x="21398" y="3529"/>
                </a:lnTo>
                <a:lnTo>
                  <a:pt x="21437" y="3526"/>
                </a:lnTo>
                <a:lnTo>
                  <a:pt x="21474" y="3521"/>
                </a:lnTo>
                <a:lnTo>
                  <a:pt x="21512" y="3515"/>
                </a:lnTo>
                <a:lnTo>
                  <a:pt x="21549" y="3507"/>
                </a:lnTo>
                <a:lnTo>
                  <a:pt x="21585" y="3499"/>
                </a:lnTo>
                <a:lnTo>
                  <a:pt x="21620" y="3489"/>
                </a:lnTo>
                <a:lnTo>
                  <a:pt x="21654" y="3477"/>
                </a:lnTo>
                <a:lnTo>
                  <a:pt x="21686" y="3464"/>
                </a:lnTo>
                <a:lnTo>
                  <a:pt x="21719" y="3451"/>
                </a:lnTo>
                <a:lnTo>
                  <a:pt x="21749" y="3436"/>
                </a:lnTo>
                <a:lnTo>
                  <a:pt x="21779" y="3420"/>
                </a:lnTo>
                <a:lnTo>
                  <a:pt x="21808" y="3402"/>
                </a:lnTo>
                <a:lnTo>
                  <a:pt x="21835" y="3385"/>
                </a:lnTo>
                <a:lnTo>
                  <a:pt x="21861" y="3366"/>
                </a:lnTo>
                <a:lnTo>
                  <a:pt x="21886" y="3345"/>
                </a:lnTo>
                <a:lnTo>
                  <a:pt x="21910" y="3324"/>
                </a:lnTo>
                <a:lnTo>
                  <a:pt x="21932" y="3301"/>
                </a:lnTo>
                <a:lnTo>
                  <a:pt x="21953" y="3278"/>
                </a:lnTo>
                <a:lnTo>
                  <a:pt x="21972" y="3254"/>
                </a:lnTo>
                <a:lnTo>
                  <a:pt x="21989" y="3228"/>
                </a:lnTo>
                <a:lnTo>
                  <a:pt x="22006" y="3202"/>
                </a:lnTo>
                <a:lnTo>
                  <a:pt x="22021" y="3175"/>
                </a:lnTo>
                <a:lnTo>
                  <a:pt x="22033" y="3146"/>
                </a:lnTo>
                <a:lnTo>
                  <a:pt x="22045" y="3118"/>
                </a:lnTo>
                <a:lnTo>
                  <a:pt x="22055" y="3088"/>
                </a:lnTo>
                <a:lnTo>
                  <a:pt x="22064" y="3057"/>
                </a:lnTo>
                <a:lnTo>
                  <a:pt x="22070" y="3027"/>
                </a:lnTo>
                <a:lnTo>
                  <a:pt x="22074" y="2994"/>
                </a:lnTo>
                <a:lnTo>
                  <a:pt x="22078" y="2962"/>
                </a:lnTo>
                <a:lnTo>
                  <a:pt x="22079" y="2928"/>
                </a:lnTo>
                <a:lnTo>
                  <a:pt x="22079" y="2750"/>
                </a:lnTo>
                <a:close/>
                <a:moveTo>
                  <a:pt x="23882" y="3968"/>
                </a:moveTo>
                <a:lnTo>
                  <a:pt x="23225" y="3968"/>
                </a:lnTo>
                <a:lnTo>
                  <a:pt x="23225" y="1098"/>
                </a:lnTo>
                <a:lnTo>
                  <a:pt x="23882" y="1098"/>
                </a:lnTo>
                <a:lnTo>
                  <a:pt x="23882" y="1745"/>
                </a:lnTo>
                <a:lnTo>
                  <a:pt x="23882" y="1745"/>
                </a:lnTo>
                <a:lnTo>
                  <a:pt x="23899" y="1705"/>
                </a:lnTo>
                <a:lnTo>
                  <a:pt x="23917" y="1666"/>
                </a:lnTo>
                <a:lnTo>
                  <a:pt x="23936" y="1628"/>
                </a:lnTo>
                <a:lnTo>
                  <a:pt x="23956" y="1591"/>
                </a:lnTo>
                <a:lnTo>
                  <a:pt x="23977" y="1554"/>
                </a:lnTo>
                <a:lnTo>
                  <a:pt x="23999" y="1519"/>
                </a:lnTo>
                <a:lnTo>
                  <a:pt x="24021" y="1485"/>
                </a:lnTo>
                <a:lnTo>
                  <a:pt x="24045" y="1451"/>
                </a:lnTo>
                <a:lnTo>
                  <a:pt x="24069" y="1418"/>
                </a:lnTo>
                <a:lnTo>
                  <a:pt x="24096" y="1388"/>
                </a:lnTo>
                <a:lnTo>
                  <a:pt x="24122" y="1358"/>
                </a:lnTo>
                <a:lnTo>
                  <a:pt x="24149" y="1328"/>
                </a:lnTo>
                <a:lnTo>
                  <a:pt x="24177" y="1301"/>
                </a:lnTo>
                <a:lnTo>
                  <a:pt x="24207" y="1275"/>
                </a:lnTo>
                <a:lnTo>
                  <a:pt x="24237" y="1250"/>
                </a:lnTo>
                <a:lnTo>
                  <a:pt x="24268" y="1225"/>
                </a:lnTo>
                <a:lnTo>
                  <a:pt x="24300" y="1202"/>
                </a:lnTo>
                <a:lnTo>
                  <a:pt x="24333" y="1181"/>
                </a:lnTo>
                <a:lnTo>
                  <a:pt x="24367" y="1161"/>
                </a:lnTo>
                <a:lnTo>
                  <a:pt x="24402" y="1143"/>
                </a:lnTo>
                <a:lnTo>
                  <a:pt x="24437" y="1126"/>
                </a:lnTo>
                <a:lnTo>
                  <a:pt x="24474" y="1110"/>
                </a:lnTo>
                <a:lnTo>
                  <a:pt x="24513" y="1096"/>
                </a:lnTo>
                <a:lnTo>
                  <a:pt x="24552" y="1084"/>
                </a:lnTo>
                <a:lnTo>
                  <a:pt x="24592" y="1073"/>
                </a:lnTo>
                <a:lnTo>
                  <a:pt x="24633" y="1064"/>
                </a:lnTo>
                <a:lnTo>
                  <a:pt x="24673" y="1057"/>
                </a:lnTo>
                <a:lnTo>
                  <a:pt x="24716" y="1050"/>
                </a:lnTo>
                <a:lnTo>
                  <a:pt x="24760" y="1046"/>
                </a:lnTo>
                <a:lnTo>
                  <a:pt x="24806" y="1044"/>
                </a:lnTo>
                <a:lnTo>
                  <a:pt x="24852" y="1043"/>
                </a:lnTo>
                <a:lnTo>
                  <a:pt x="24898" y="1044"/>
                </a:lnTo>
                <a:lnTo>
                  <a:pt x="24898" y="1740"/>
                </a:lnTo>
                <a:lnTo>
                  <a:pt x="24860" y="1740"/>
                </a:lnTo>
                <a:lnTo>
                  <a:pt x="24860" y="1740"/>
                </a:lnTo>
                <a:lnTo>
                  <a:pt x="24807" y="1741"/>
                </a:lnTo>
                <a:lnTo>
                  <a:pt x="24754" y="1744"/>
                </a:lnTo>
                <a:lnTo>
                  <a:pt x="24703" y="1749"/>
                </a:lnTo>
                <a:lnTo>
                  <a:pt x="24652" y="1756"/>
                </a:lnTo>
                <a:lnTo>
                  <a:pt x="24604" y="1767"/>
                </a:lnTo>
                <a:lnTo>
                  <a:pt x="24556" y="1778"/>
                </a:lnTo>
                <a:lnTo>
                  <a:pt x="24510" y="1793"/>
                </a:lnTo>
                <a:lnTo>
                  <a:pt x="24487" y="1801"/>
                </a:lnTo>
                <a:lnTo>
                  <a:pt x="24465" y="1810"/>
                </a:lnTo>
                <a:lnTo>
                  <a:pt x="24443" y="1819"/>
                </a:lnTo>
                <a:lnTo>
                  <a:pt x="24421" y="1829"/>
                </a:lnTo>
                <a:lnTo>
                  <a:pt x="24400" y="1838"/>
                </a:lnTo>
                <a:lnTo>
                  <a:pt x="24379" y="1850"/>
                </a:lnTo>
                <a:lnTo>
                  <a:pt x="24358" y="1860"/>
                </a:lnTo>
                <a:lnTo>
                  <a:pt x="24337" y="1873"/>
                </a:lnTo>
                <a:lnTo>
                  <a:pt x="24317" y="1885"/>
                </a:lnTo>
                <a:lnTo>
                  <a:pt x="24298" y="1898"/>
                </a:lnTo>
                <a:lnTo>
                  <a:pt x="24278" y="1912"/>
                </a:lnTo>
                <a:lnTo>
                  <a:pt x="24259" y="1925"/>
                </a:lnTo>
                <a:lnTo>
                  <a:pt x="24241" y="1940"/>
                </a:lnTo>
                <a:lnTo>
                  <a:pt x="24223" y="1956"/>
                </a:lnTo>
                <a:lnTo>
                  <a:pt x="24206" y="1971"/>
                </a:lnTo>
                <a:lnTo>
                  <a:pt x="24189" y="1987"/>
                </a:lnTo>
                <a:lnTo>
                  <a:pt x="24171" y="2004"/>
                </a:lnTo>
                <a:lnTo>
                  <a:pt x="24155" y="2022"/>
                </a:lnTo>
                <a:lnTo>
                  <a:pt x="24140" y="2040"/>
                </a:lnTo>
                <a:lnTo>
                  <a:pt x="24124" y="2058"/>
                </a:lnTo>
                <a:lnTo>
                  <a:pt x="24108" y="2077"/>
                </a:lnTo>
                <a:lnTo>
                  <a:pt x="24093" y="2097"/>
                </a:lnTo>
                <a:lnTo>
                  <a:pt x="24080" y="2117"/>
                </a:lnTo>
                <a:lnTo>
                  <a:pt x="24066" y="2138"/>
                </a:lnTo>
                <a:lnTo>
                  <a:pt x="24053" y="2159"/>
                </a:lnTo>
                <a:lnTo>
                  <a:pt x="24040" y="2181"/>
                </a:lnTo>
                <a:lnTo>
                  <a:pt x="24027" y="2203"/>
                </a:lnTo>
                <a:lnTo>
                  <a:pt x="24015" y="2226"/>
                </a:lnTo>
                <a:lnTo>
                  <a:pt x="24004" y="2250"/>
                </a:lnTo>
                <a:lnTo>
                  <a:pt x="23993" y="2275"/>
                </a:lnTo>
                <a:lnTo>
                  <a:pt x="23982" y="2299"/>
                </a:lnTo>
                <a:lnTo>
                  <a:pt x="23972" y="2324"/>
                </a:lnTo>
                <a:lnTo>
                  <a:pt x="23962" y="2350"/>
                </a:lnTo>
                <a:lnTo>
                  <a:pt x="23954" y="2376"/>
                </a:lnTo>
                <a:lnTo>
                  <a:pt x="23946" y="2404"/>
                </a:lnTo>
                <a:lnTo>
                  <a:pt x="23937" y="2431"/>
                </a:lnTo>
                <a:lnTo>
                  <a:pt x="23930" y="2459"/>
                </a:lnTo>
                <a:lnTo>
                  <a:pt x="23922" y="2488"/>
                </a:lnTo>
                <a:lnTo>
                  <a:pt x="23916" y="2517"/>
                </a:lnTo>
                <a:lnTo>
                  <a:pt x="23910" y="2546"/>
                </a:lnTo>
                <a:lnTo>
                  <a:pt x="23900" y="2607"/>
                </a:lnTo>
                <a:lnTo>
                  <a:pt x="23892" y="2671"/>
                </a:lnTo>
                <a:lnTo>
                  <a:pt x="23887" y="2736"/>
                </a:lnTo>
                <a:lnTo>
                  <a:pt x="23883" y="2804"/>
                </a:lnTo>
                <a:lnTo>
                  <a:pt x="23882" y="2875"/>
                </a:lnTo>
                <a:lnTo>
                  <a:pt x="23882" y="3968"/>
                </a:lnTo>
                <a:close/>
                <a:moveTo>
                  <a:pt x="27278" y="3968"/>
                </a:moveTo>
                <a:lnTo>
                  <a:pt x="27278" y="3489"/>
                </a:lnTo>
                <a:lnTo>
                  <a:pt x="27278" y="3489"/>
                </a:lnTo>
                <a:lnTo>
                  <a:pt x="27258" y="3517"/>
                </a:lnTo>
                <a:lnTo>
                  <a:pt x="27237" y="3544"/>
                </a:lnTo>
                <a:lnTo>
                  <a:pt x="27216" y="3571"/>
                </a:lnTo>
                <a:lnTo>
                  <a:pt x="27195" y="3598"/>
                </a:lnTo>
                <a:lnTo>
                  <a:pt x="27172" y="3624"/>
                </a:lnTo>
                <a:lnTo>
                  <a:pt x="27149" y="3650"/>
                </a:lnTo>
                <a:lnTo>
                  <a:pt x="27126" y="3674"/>
                </a:lnTo>
                <a:lnTo>
                  <a:pt x="27102" y="3699"/>
                </a:lnTo>
                <a:lnTo>
                  <a:pt x="27077" y="3724"/>
                </a:lnTo>
                <a:lnTo>
                  <a:pt x="27051" y="3747"/>
                </a:lnTo>
                <a:lnTo>
                  <a:pt x="27026" y="3769"/>
                </a:lnTo>
                <a:lnTo>
                  <a:pt x="26999" y="3791"/>
                </a:lnTo>
                <a:lnTo>
                  <a:pt x="26971" y="3812"/>
                </a:lnTo>
                <a:lnTo>
                  <a:pt x="26943" y="3832"/>
                </a:lnTo>
                <a:lnTo>
                  <a:pt x="26915" y="3852"/>
                </a:lnTo>
                <a:lnTo>
                  <a:pt x="26884" y="3870"/>
                </a:lnTo>
                <a:lnTo>
                  <a:pt x="26855" y="3888"/>
                </a:lnTo>
                <a:lnTo>
                  <a:pt x="26824" y="3905"/>
                </a:lnTo>
                <a:lnTo>
                  <a:pt x="26792" y="3921"/>
                </a:lnTo>
                <a:lnTo>
                  <a:pt x="26759" y="3935"/>
                </a:lnTo>
                <a:lnTo>
                  <a:pt x="26726" y="3950"/>
                </a:lnTo>
                <a:lnTo>
                  <a:pt x="26691" y="3963"/>
                </a:lnTo>
                <a:lnTo>
                  <a:pt x="26656" y="3974"/>
                </a:lnTo>
                <a:lnTo>
                  <a:pt x="26620" y="3985"/>
                </a:lnTo>
                <a:lnTo>
                  <a:pt x="26583" y="3995"/>
                </a:lnTo>
                <a:lnTo>
                  <a:pt x="26546" y="4004"/>
                </a:lnTo>
                <a:lnTo>
                  <a:pt x="26507" y="4010"/>
                </a:lnTo>
                <a:lnTo>
                  <a:pt x="26468" y="4016"/>
                </a:lnTo>
                <a:lnTo>
                  <a:pt x="26427" y="4022"/>
                </a:lnTo>
                <a:lnTo>
                  <a:pt x="26386" y="4025"/>
                </a:lnTo>
                <a:lnTo>
                  <a:pt x="26343" y="4027"/>
                </a:lnTo>
                <a:lnTo>
                  <a:pt x="26300" y="4027"/>
                </a:lnTo>
                <a:lnTo>
                  <a:pt x="26300" y="4027"/>
                </a:lnTo>
                <a:lnTo>
                  <a:pt x="26269" y="4027"/>
                </a:lnTo>
                <a:lnTo>
                  <a:pt x="26237" y="4026"/>
                </a:lnTo>
                <a:lnTo>
                  <a:pt x="26206" y="4024"/>
                </a:lnTo>
                <a:lnTo>
                  <a:pt x="26174" y="4022"/>
                </a:lnTo>
                <a:lnTo>
                  <a:pt x="26143" y="4017"/>
                </a:lnTo>
                <a:lnTo>
                  <a:pt x="26111" y="4013"/>
                </a:lnTo>
                <a:lnTo>
                  <a:pt x="26080" y="4008"/>
                </a:lnTo>
                <a:lnTo>
                  <a:pt x="26050" y="4003"/>
                </a:lnTo>
                <a:lnTo>
                  <a:pt x="26019" y="3995"/>
                </a:lnTo>
                <a:lnTo>
                  <a:pt x="25988" y="3988"/>
                </a:lnTo>
                <a:lnTo>
                  <a:pt x="25957" y="3981"/>
                </a:lnTo>
                <a:lnTo>
                  <a:pt x="25927" y="3971"/>
                </a:lnTo>
                <a:lnTo>
                  <a:pt x="25896" y="3962"/>
                </a:lnTo>
                <a:lnTo>
                  <a:pt x="25867" y="3951"/>
                </a:lnTo>
                <a:lnTo>
                  <a:pt x="25838" y="3940"/>
                </a:lnTo>
                <a:lnTo>
                  <a:pt x="25808" y="3928"/>
                </a:lnTo>
                <a:lnTo>
                  <a:pt x="25779" y="3916"/>
                </a:lnTo>
                <a:lnTo>
                  <a:pt x="25750" y="3902"/>
                </a:lnTo>
                <a:lnTo>
                  <a:pt x="25721" y="3888"/>
                </a:lnTo>
                <a:lnTo>
                  <a:pt x="25693" y="3874"/>
                </a:lnTo>
                <a:lnTo>
                  <a:pt x="25665" y="3858"/>
                </a:lnTo>
                <a:lnTo>
                  <a:pt x="25637" y="3841"/>
                </a:lnTo>
                <a:lnTo>
                  <a:pt x="25610" y="3824"/>
                </a:lnTo>
                <a:lnTo>
                  <a:pt x="25583" y="3806"/>
                </a:lnTo>
                <a:lnTo>
                  <a:pt x="25557" y="3788"/>
                </a:lnTo>
                <a:lnTo>
                  <a:pt x="25530" y="3769"/>
                </a:lnTo>
                <a:lnTo>
                  <a:pt x="25504" y="3749"/>
                </a:lnTo>
                <a:lnTo>
                  <a:pt x="25479" y="3728"/>
                </a:lnTo>
                <a:lnTo>
                  <a:pt x="25454" y="3707"/>
                </a:lnTo>
                <a:lnTo>
                  <a:pt x="25430" y="3685"/>
                </a:lnTo>
                <a:lnTo>
                  <a:pt x="25406" y="3662"/>
                </a:lnTo>
                <a:lnTo>
                  <a:pt x="25381" y="3639"/>
                </a:lnTo>
                <a:lnTo>
                  <a:pt x="25359" y="3614"/>
                </a:lnTo>
                <a:lnTo>
                  <a:pt x="25336" y="3589"/>
                </a:lnTo>
                <a:lnTo>
                  <a:pt x="25314" y="3564"/>
                </a:lnTo>
                <a:lnTo>
                  <a:pt x="25293" y="3538"/>
                </a:lnTo>
                <a:lnTo>
                  <a:pt x="25272" y="3511"/>
                </a:lnTo>
                <a:lnTo>
                  <a:pt x="25251" y="3483"/>
                </a:lnTo>
                <a:lnTo>
                  <a:pt x="25231" y="3455"/>
                </a:lnTo>
                <a:lnTo>
                  <a:pt x="25213" y="3426"/>
                </a:lnTo>
                <a:lnTo>
                  <a:pt x="25194" y="3396"/>
                </a:lnTo>
                <a:lnTo>
                  <a:pt x="25176" y="3366"/>
                </a:lnTo>
                <a:lnTo>
                  <a:pt x="25159" y="3334"/>
                </a:lnTo>
                <a:lnTo>
                  <a:pt x="25142" y="3303"/>
                </a:lnTo>
                <a:lnTo>
                  <a:pt x="25127" y="3270"/>
                </a:lnTo>
                <a:lnTo>
                  <a:pt x="25111" y="3238"/>
                </a:lnTo>
                <a:lnTo>
                  <a:pt x="25096" y="3204"/>
                </a:lnTo>
                <a:lnTo>
                  <a:pt x="25082" y="3170"/>
                </a:lnTo>
                <a:lnTo>
                  <a:pt x="25069" y="3135"/>
                </a:lnTo>
                <a:lnTo>
                  <a:pt x="25057" y="3099"/>
                </a:lnTo>
                <a:lnTo>
                  <a:pt x="25045" y="3063"/>
                </a:lnTo>
                <a:lnTo>
                  <a:pt x="25034" y="3026"/>
                </a:lnTo>
                <a:lnTo>
                  <a:pt x="25024" y="2988"/>
                </a:lnTo>
                <a:lnTo>
                  <a:pt x="25015" y="2950"/>
                </a:lnTo>
                <a:lnTo>
                  <a:pt x="25006" y="2911"/>
                </a:lnTo>
                <a:lnTo>
                  <a:pt x="24999" y="2872"/>
                </a:lnTo>
                <a:lnTo>
                  <a:pt x="24992" y="2832"/>
                </a:lnTo>
                <a:lnTo>
                  <a:pt x="24986" y="2791"/>
                </a:lnTo>
                <a:lnTo>
                  <a:pt x="24981" y="2749"/>
                </a:lnTo>
                <a:lnTo>
                  <a:pt x="24977" y="2707"/>
                </a:lnTo>
                <a:lnTo>
                  <a:pt x="24973" y="2665"/>
                </a:lnTo>
                <a:lnTo>
                  <a:pt x="24971" y="2621"/>
                </a:lnTo>
                <a:lnTo>
                  <a:pt x="24969" y="2577"/>
                </a:lnTo>
                <a:lnTo>
                  <a:pt x="24969" y="2533"/>
                </a:lnTo>
                <a:lnTo>
                  <a:pt x="24969" y="2533"/>
                </a:lnTo>
                <a:lnTo>
                  <a:pt x="24969" y="2489"/>
                </a:lnTo>
                <a:lnTo>
                  <a:pt x="24971" y="2445"/>
                </a:lnTo>
                <a:lnTo>
                  <a:pt x="24973" y="2401"/>
                </a:lnTo>
                <a:lnTo>
                  <a:pt x="24977" y="2359"/>
                </a:lnTo>
                <a:lnTo>
                  <a:pt x="24981" y="2317"/>
                </a:lnTo>
                <a:lnTo>
                  <a:pt x="24986" y="2275"/>
                </a:lnTo>
                <a:lnTo>
                  <a:pt x="24991" y="2234"/>
                </a:lnTo>
                <a:lnTo>
                  <a:pt x="24999" y="2194"/>
                </a:lnTo>
                <a:lnTo>
                  <a:pt x="25006" y="2154"/>
                </a:lnTo>
                <a:lnTo>
                  <a:pt x="25014" y="2115"/>
                </a:lnTo>
                <a:lnTo>
                  <a:pt x="25024" y="2077"/>
                </a:lnTo>
                <a:lnTo>
                  <a:pt x="25033" y="2040"/>
                </a:lnTo>
                <a:lnTo>
                  <a:pt x="25044" y="2003"/>
                </a:lnTo>
                <a:lnTo>
                  <a:pt x="25055" y="1966"/>
                </a:lnTo>
                <a:lnTo>
                  <a:pt x="25068" y="1930"/>
                </a:lnTo>
                <a:lnTo>
                  <a:pt x="25080" y="1896"/>
                </a:lnTo>
                <a:lnTo>
                  <a:pt x="25095" y="1861"/>
                </a:lnTo>
                <a:lnTo>
                  <a:pt x="25109" y="1828"/>
                </a:lnTo>
                <a:lnTo>
                  <a:pt x="25124" y="1794"/>
                </a:lnTo>
                <a:lnTo>
                  <a:pt x="25140" y="1763"/>
                </a:lnTo>
                <a:lnTo>
                  <a:pt x="25157" y="1730"/>
                </a:lnTo>
                <a:lnTo>
                  <a:pt x="25174" y="1700"/>
                </a:lnTo>
                <a:lnTo>
                  <a:pt x="25192" y="1669"/>
                </a:lnTo>
                <a:lnTo>
                  <a:pt x="25209" y="1640"/>
                </a:lnTo>
                <a:lnTo>
                  <a:pt x="25228" y="1610"/>
                </a:lnTo>
                <a:lnTo>
                  <a:pt x="25248" y="1582"/>
                </a:lnTo>
                <a:lnTo>
                  <a:pt x="25268" y="1555"/>
                </a:lnTo>
                <a:lnTo>
                  <a:pt x="25289" y="1528"/>
                </a:lnTo>
                <a:lnTo>
                  <a:pt x="25311" y="1501"/>
                </a:lnTo>
                <a:lnTo>
                  <a:pt x="25332" y="1476"/>
                </a:lnTo>
                <a:lnTo>
                  <a:pt x="25355" y="1451"/>
                </a:lnTo>
                <a:lnTo>
                  <a:pt x="25378" y="1427"/>
                </a:lnTo>
                <a:lnTo>
                  <a:pt x="25401" y="1404"/>
                </a:lnTo>
                <a:lnTo>
                  <a:pt x="25425" y="1381"/>
                </a:lnTo>
                <a:lnTo>
                  <a:pt x="25450" y="1359"/>
                </a:lnTo>
                <a:lnTo>
                  <a:pt x="25475" y="1337"/>
                </a:lnTo>
                <a:lnTo>
                  <a:pt x="25500" y="1317"/>
                </a:lnTo>
                <a:lnTo>
                  <a:pt x="25525" y="1297"/>
                </a:lnTo>
                <a:lnTo>
                  <a:pt x="25551" y="1278"/>
                </a:lnTo>
                <a:lnTo>
                  <a:pt x="25578" y="1259"/>
                </a:lnTo>
                <a:lnTo>
                  <a:pt x="25605" y="1241"/>
                </a:lnTo>
                <a:lnTo>
                  <a:pt x="25632" y="1224"/>
                </a:lnTo>
                <a:lnTo>
                  <a:pt x="25660" y="1208"/>
                </a:lnTo>
                <a:lnTo>
                  <a:pt x="25688" y="1192"/>
                </a:lnTo>
                <a:lnTo>
                  <a:pt x="25716" y="1177"/>
                </a:lnTo>
                <a:lnTo>
                  <a:pt x="25745" y="1164"/>
                </a:lnTo>
                <a:lnTo>
                  <a:pt x="25774" y="1150"/>
                </a:lnTo>
                <a:lnTo>
                  <a:pt x="25803" y="1137"/>
                </a:lnTo>
                <a:lnTo>
                  <a:pt x="25832" y="1126"/>
                </a:lnTo>
                <a:lnTo>
                  <a:pt x="25863" y="1114"/>
                </a:lnTo>
                <a:lnTo>
                  <a:pt x="25892" y="1104"/>
                </a:lnTo>
                <a:lnTo>
                  <a:pt x="25923" y="1094"/>
                </a:lnTo>
                <a:lnTo>
                  <a:pt x="25953" y="1085"/>
                </a:lnTo>
                <a:lnTo>
                  <a:pt x="25985" y="1078"/>
                </a:lnTo>
                <a:lnTo>
                  <a:pt x="26015" y="1070"/>
                </a:lnTo>
                <a:lnTo>
                  <a:pt x="26046" y="1063"/>
                </a:lnTo>
                <a:lnTo>
                  <a:pt x="26078" y="1058"/>
                </a:lnTo>
                <a:lnTo>
                  <a:pt x="26109" y="1052"/>
                </a:lnTo>
                <a:lnTo>
                  <a:pt x="26141" y="1048"/>
                </a:lnTo>
                <a:lnTo>
                  <a:pt x="26172" y="1045"/>
                </a:lnTo>
                <a:lnTo>
                  <a:pt x="26204" y="1042"/>
                </a:lnTo>
                <a:lnTo>
                  <a:pt x="26236" y="1040"/>
                </a:lnTo>
                <a:lnTo>
                  <a:pt x="26268" y="1039"/>
                </a:lnTo>
                <a:lnTo>
                  <a:pt x="26300" y="1039"/>
                </a:lnTo>
                <a:lnTo>
                  <a:pt x="26300" y="1039"/>
                </a:lnTo>
                <a:lnTo>
                  <a:pt x="26344" y="1039"/>
                </a:lnTo>
                <a:lnTo>
                  <a:pt x="26386" y="1041"/>
                </a:lnTo>
                <a:lnTo>
                  <a:pt x="26428" y="1044"/>
                </a:lnTo>
                <a:lnTo>
                  <a:pt x="26469" y="1049"/>
                </a:lnTo>
                <a:lnTo>
                  <a:pt x="26509" y="1055"/>
                </a:lnTo>
                <a:lnTo>
                  <a:pt x="26548" y="1062"/>
                </a:lnTo>
                <a:lnTo>
                  <a:pt x="26586" y="1070"/>
                </a:lnTo>
                <a:lnTo>
                  <a:pt x="26623" y="1080"/>
                </a:lnTo>
                <a:lnTo>
                  <a:pt x="26659" y="1090"/>
                </a:lnTo>
                <a:lnTo>
                  <a:pt x="26695" y="1102"/>
                </a:lnTo>
                <a:lnTo>
                  <a:pt x="26729" y="1114"/>
                </a:lnTo>
                <a:lnTo>
                  <a:pt x="26763" y="1128"/>
                </a:lnTo>
                <a:lnTo>
                  <a:pt x="26795" y="1143"/>
                </a:lnTo>
                <a:lnTo>
                  <a:pt x="26827" y="1157"/>
                </a:lnTo>
                <a:lnTo>
                  <a:pt x="26858" y="1174"/>
                </a:lnTo>
                <a:lnTo>
                  <a:pt x="26889" y="1191"/>
                </a:lnTo>
                <a:lnTo>
                  <a:pt x="26918" y="1209"/>
                </a:lnTo>
                <a:lnTo>
                  <a:pt x="26947" y="1228"/>
                </a:lnTo>
                <a:lnTo>
                  <a:pt x="26975" y="1246"/>
                </a:lnTo>
                <a:lnTo>
                  <a:pt x="27002" y="1266"/>
                </a:lnTo>
                <a:lnTo>
                  <a:pt x="27029" y="1287"/>
                </a:lnTo>
                <a:lnTo>
                  <a:pt x="27054" y="1308"/>
                </a:lnTo>
                <a:lnTo>
                  <a:pt x="27080" y="1329"/>
                </a:lnTo>
                <a:lnTo>
                  <a:pt x="27105" y="1352"/>
                </a:lnTo>
                <a:lnTo>
                  <a:pt x="27129" y="1374"/>
                </a:lnTo>
                <a:lnTo>
                  <a:pt x="27152" y="1398"/>
                </a:lnTo>
                <a:lnTo>
                  <a:pt x="27174" y="1422"/>
                </a:lnTo>
                <a:lnTo>
                  <a:pt x="27196" y="1445"/>
                </a:lnTo>
                <a:lnTo>
                  <a:pt x="27217" y="1469"/>
                </a:lnTo>
                <a:lnTo>
                  <a:pt x="27238" y="1494"/>
                </a:lnTo>
                <a:lnTo>
                  <a:pt x="27278" y="1543"/>
                </a:lnTo>
                <a:lnTo>
                  <a:pt x="27278" y="0"/>
                </a:lnTo>
                <a:lnTo>
                  <a:pt x="27935" y="0"/>
                </a:lnTo>
                <a:lnTo>
                  <a:pt x="27935" y="3968"/>
                </a:lnTo>
                <a:lnTo>
                  <a:pt x="27278" y="3968"/>
                </a:lnTo>
                <a:close/>
                <a:moveTo>
                  <a:pt x="26458" y="1608"/>
                </a:moveTo>
                <a:lnTo>
                  <a:pt x="26458" y="1608"/>
                </a:lnTo>
                <a:lnTo>
                  <a:pt x="26416" y="1609"/>
                </a:lnTo>
                <a:lnTo>
                  <a:pt x="26374" y="1613"/>
                </a:lnTo>
                <a:lnTo>
                  <a:pt x="26333" y="1618"/>
                </a:lnTo>
                <a:lnTo>
                  <a:pt x="26293" y="1624"/>
                </a:lnTo>
                <a:lnTo>
                  <a:pt x="26253" y="1634"/>
                </a:lnTo>
                <a:lnTo>
                  <a:pt x="26214" y="1644"/>
                </a:lnTo>
                <a:lnTo>
                  <a:pt x="26175" y="1658"/>
                </a:lnTo>
                <a:lnTo>
                  <a:pt x="26139" y="1672"/>
                </a:lnTo>
                <a:lnTo>
                  <a:pt x="26102" y="1688"/>
                </a:lnTo>
                <a:lnTo>
                  <a:pt x="26066" y="1707"/>
                </a:lnTo>
                <a:lnTo>
                  <a:pt x="26032" y="1727"/>
                </a:lnTo>
                <a:lnTo>
                  <a:pt x="25998" y="1749"/>
                </a:lnTo>
                <a:lnTo>
                  <a:pt x="25966" y="1773"/>
                </a:lnTo>
                <a:lnTo>
                  <a:pt x="25934" y="1798"/>
                </a:lnTo>
                <a:lnTo>
                  <a:pt x="25904" y="1826"/>
                </a:lnTo>
                <a:lnTo>
                  <a:pt x="25875" y="1855"/>
                </a:lnTo>
                <a:lnTo>
                  <a:pt x="25848" y="1885"/>
                </a:lnTo>
                <a:lnTo>
                  <a:pt x="25822" y="1918"/>
                </a:lnTo>
                <a:lnTo>
                  <a:pt x="25797" y="1951"/>
                </a:lnTo>
                <a:lnTo>
                  <a:pt x="25774" y="1987"/>
                </a:lnTo>
                <a:lnTo>
                  <a:pt x="25753" y="2024"/>
                </a:lnTo>
                <a:lnTo>
                  <a:pt x="25733" y="2063"/>
                </a:lnTo>
                <a:lnTo>
                  <a:pt x="25714" y="2104"/>
                </a:lnTo>
                <a:lnTo>
                  <a:pt x="25697" y="2146"/>
                </a:lnTo>
                <a:lnTo>
                  <a:pt x="25682" y="2189"/>
                </a:lnTo>
                <a:lnTo>
                  <a:pt x="25669" y="2234"/>
                </a:lnTo>
                <a:lnTo>
                  <a:pt x="25658" y="2280"/>
                </a:lnTo>
                <a:lnTo>
                  <a:pt x="25649" y="2328"/>
                </a:lnTo>
                <a:lnTo>
                  <a:pt x="25642" y="2376"/>
                </a:lnTo>
                <a:lnTo>
                  <a:pt x="25636" y="2428"/>
                </a:lnTo>
                <a:lnTo>
                  <a:pt x="25633" y="2479"/>
                </a:lnTo>
                <a:lnTo>
                  <a:pt x="25632" y="2533"/>
                </a:lnTo>
                <a:lnTo>
                  <a:pt x="25632" y="2533"/>
                </a:lnTo>
                <a:lnTo>
                  <a:pt x="25633" y="2585"/>
                </a:lnTo>
                <a:lnTo>
                  <a:pt x="25636" y="2637"/>
                </a:lnTo>
                <a:lnTo>
                  <a:pt x="25642" y="2686"/>
                </a:lnTo>
                <a:lnTo>
                  <a:pt x="25649" y="2735"/>
                </a:lnTo>
                <a:lnTo>
                  <a:pt x="25658" y="2782"/>
                </a:lnTo>
                <a:lnTo>
                  <a:pt x="25670" y="2828"/>
                </a:lnTo>
                <a:lnTo>
                  <a:pt x="25683" y="2873"/>
                </a:lnTo>
                <a:lnTo>
                  <a:pt x="25698" y="2916"/>
                </a:lnTo>
                <a:lnTo>
                  <a:pt x="25715" y="2958"/>
                </a:lnTo>
                <a:lnTo>
                  <a:pt x="25734" y="2998"/>
                </a:lnTo>
                <a:lnTo>
                  <a:pt x="25754" y="3036"/>
                </a:lnTo>
                <a:lnTo>
                  <a:pt x="25776" y="3073"/>
                </a:lnTo>
                <a:lnTo>
                  <a:pt x="25799" y="3109"/>
                </a:lnTo>
                <a:lnTo>
                  <a:pt x="25824" y="3143"/>
                </a:lnTo>
                <a:lnTo>
                  <a:pt x="25850" y="3176"/>
                </a:lnTo>
                <a:lnTo>
                  <a:pt x="25878" y="3206"/>
                </a:lnTo>
                <a:lnTo>
                  <a:pt x="25907" y="3236"/>
                </a:lnTo>
                <a:lnTo>
                  <a:pt x="25937" y="3263"/>
                </a:lnTo>
                <a:lnTo>
                  <a:pt x="25968" y="3289"/>
                </a:lnTo>
                <a:lnTo>
                  <a:pt x="26000" y="3313"/>
                </a:lnTo>
                <a:lnTo>
                  <a:pt x="26034" y="3335"/>
                </a:lnTo>
                <a:lnTo>
                  <a:pt x="26068" y="3356"/>
                </a:lnTo>
                <a:lnTo>
                  <a:pt x="26104" y="3374"/>
                </a:lnTo>
                <a:lnTo>
                  <a:pt x="26141" y="3392"/>
                </a:lnTo>
                <a:lnTo>
                  <a:pt x="26179" y="3407"/>
                </a:lnTo>
                <a:lnTo>
                  <a:pt x="26216" y="3419"/>
                </a:lnTo>
                <a:lnTo>
                  <a:pt x="26255" y="3431"/>
                </a:lnTo>
                <a:lnTo>
                  <a:pt x="26294" y="3440"/>
                </a:lnTo>
                <a:lnTo>
                  <a:pt x="26335" y="3447"/>
                </a:lnTo>
                <a:lnTo>
                  <a:pt x="26375" y="3452"/>
                </a:lnTo>
                <a:lnTo>
                  <a:pt x="26416" y="3455"/>
                </a:lnTo>
                <a:lnTo>
                  <a:pt x="26458" y="3456"/>
                </a:lnTo>
                <a:lnTo>
                  <a:pt x="26458" y="3456"/>
                </a:lnTo>
                <a:lnTo>
                  <a:pt x="26498" y="3455"/>
                </a:lnTo>
                <a:lnTo>
                  <a:pt x="26539" y="3452"/>
                </a:lnTo>
                <a:lnTo>
                  <a:pt x="26579" y="3447"/>
                </a:lnTo>
                <a:lnTo>
                  <a:pt x="26619" y="3439"/>
                </a:lnTo>
                <a:lnTo>
                  <a:pt x="26659" y="3430"/>
                </a:lnTo>
                <a:lnTo>
                  <a:pt x="26698" y="3419"/>
                </a:lnTo>
                <a:lnTo>
                  <a:pt x="26736" y="3406"/>
                </a:lnTo>
                <a:lnTo>
                  <a:pt x="26773" y="3391"/>
                </a:lnTo>
                <a:lnTo>
                  <a:pt x="26809" y="3373"/>
                </a:lnTo>
                <a:lnTo>
                  <a:pt x="26845" y="3355"/>
                </a:lnTo>
                <a:lnTo>
                  <a:pt x="26880" y="3334"/>
                </a:lnTo>
                <a:lnTo>
                  <a:pt x="26914" y="3311"/>
                </a:lnTo>
                <a:lnTo>
                  <a:pt x="26946" y="3287"/>
                </a:lnTo>
                <a:lnTo>
                  <a:pt x="26978" y="3261"/>
                </a:lnTo>
                <a:lnTo>
                  <a:pt x="27008" y="3234"/>
                </a:lnTo>
                <a:lnTo>
                  <a:pt x="27038" y="3204"/>
                </a:lnTo>
                <a:lnTo>
                  <a:pt x="27066" y="3174"/>
                </a:lnTo>
                <a:lnTo>
                  <a:pt x="27092" y="3141"/>
                </a:lnTo>
                <a:lnTo>
                  <a:pt x="27118" y="3107"/>
                </a:lnTo>
                <a:lnTo>
                  <a:pt x="27141" y="3071"/>
                </a:lnTo>
                <a:lnTo>
                  <a:pt x="27163" y="3033"/>
                </a:lnTo>
                <a:lnTo>
                  <a:pt x="27184" y="2994"/>
                </a:lnTo>
                <a:lnTo>
                  <a:pt x="27203" y="2954"/>
                </a:lnTo>
                <a:lnTo>
                  <a:pt x="27221" y="2914"/>
                </a:lnTo>
                <a:lnTo>
                  <a:pt x="27236" y="2871"/>
                </a:lnTo>
                <a:lnTo>
                  <a:pt x="27249" y="2825"/>
                </a:lnTo>
                <a:lnTo>
                  <a:pt x="27261" y="2780"/>
                </a:lnTo>
                <a:lnTo>
                  <a:pt x="27271" y="2733"/>
                </a:lnTo>
                <a:lnTo>
                  <a:pt x="27279" y="2685"/>
                </a:lnTo>
                <a:lnTo>
                  <a:pt x="27284" y="2636"/>
                </a:lnTo>
                <a:lnTo>
                  <a:pt x="27287" y="2584"/>
                </a:lnTo>
                <a:lnTo>
                  <a:pt x="27288" y="2533"/>
                </a:lnTo>
                <a:lnTo>
                  <a:pt x="27288" y="2533"/>
                </a:lnTo>
                <a:lnTo>
                  <a:pt x="27287" y="2481"/>
                </a:lnTo>
                <a:lnTo>
                  <a:pt x="27284" y="2430"/>
                </a:lnTo>
                <a:lnTo>
                  <a:pt x="27279" y="2381"/>
                </a:lnTo>
                <a:lnTo>
                  <a:pt x="27271" y="2332"/>
                </a:lnTo>
                <a:lnTo>
                  <a:pt x="27261" y="2285"/>
                </a:lnTo>
                <a:lnTo>
                  <a:pt x="27249" y="2239"/>
                </a:lnTo>
                <a:lnTo>
                  <a:pt x="27236" y="2195"/>
                </a:lnTo>
                <a:lnTo>
                  <a:pt x="27221" y="2152"/>
                </a:lnTo>
                <a:lnTo>
                  <a:pt x="27203" y="2110"/>
                </a:lnTo>
                <a:lnTo>
                  <a:pt x="27184" y="2070"/>
                </a:lnTo>
                <a:lnTo>
                  <a:pt x="27163" y="2031"/>
                </a:lnTo>
                <a:lnTo>
                  <a:pt x="27141" y="1994"/>
                </a:lnTo>
                <a:lnTo>
                  <a:pt x="27118" y="1959"/>
                </a:lnTo>
                <a:lnTo>
                  <a:pt x="27092" y="1924"/>
                </a:lnTo>
                <a:lnTo>
                  <a:pt x="27066" y="1892"/>
                </a:lnTo>
                <a:lnTo>
                  <a:pt x="27038" y="1860"/>
                </a:lnTo>
                <a:lnTo>
                  <a:pt x="27008" y="1831"/>
                </a:lnTo>
                <a:lnTo>
                  <a:pt x="26978" y="1804"/>
                </a:lnTo>
                <a:lnTo>
                  <a:pt x="26946" y="1777"/>
                </a:lnTo>
                <a:lnTo>
                  <a:pt x="26914" y="1753"/>
                </a:lnTo>
                <a:lnTo>
                  <a:pt x="26880" y="1731"/>
                </a:lnTo>
                <a:lnTo>
                  <a:pt x="26845" y="1710"/>
                </a:lnTo>
                <a:lnTo>
                  <a:pt x="26809" y="1691"/>
                </a:lnTo>
                <a:lnTo>
                  <a:pt x="26773" y="1674"/>
                </a:lnTo>
                <a:lnTo>
                  <a:pt x="26736" y="1659"/>
                </a:lnTo>
                <a:lnTo>
                  <a:pt x="26698" y="1646"/>
                </a:lnTo>
                <a:lnTo>
                  <a:pt x="26659" y="1635"/>
                </a:lnTo>
                <a:lnTo>
                  <a:pt x="26619" y="1625"/>
                </a:lnTo>
                <a:lnTo>
                  <a:pt x="26579" y="1618"/>
                </a:lnTo>
                <a:lnTo>
                  <a:pt x="26539" y="1613"/>
                </a:lnTo>
                <a:lnTo>
                  <a:pt x="26498" y="1609"/>
                </a:lnTo>
                <a:lnTo>
                  <a:pt x="26458" y="1608"/>
                </a:lnTo>
                <a:lnTo>
                  <a:pt x="26458" y="1608"/>
                </a:lnTo>
                <a:close/>
                <a:moveTo>
                  <a:pt x="28721" y="232"/>
                </a:moveTo>
                <a:lnTo>
                  <a:pt x="28721" y="232"/>
                </a:lnTo>
                <a:lnTo>
                  <a:pt x="28720" y="256"/>
                </a:lnTo>
                <a:lnTo>
                  <a:pt x="28717" y="279"/>
                </a:lnTo>
                <a:lnTo>
                  <a:pt x="28712" y="301"/>
                </a:lnTo>
                <a:lnTo>
                  <a:pt x="28703" y="322"/>
                </a:lnTo>
                <a:lnTo>
                  <a:pt x="28694" y="343"/>
                </a:lnTo>
                <a:lnTo>
                  <a:pt x="28682" y="362"/>
                </a:lnTo>
                <a:lnTo>
                  <a:pt x="28669" y="380"/>
                </a:lnTo>
                <a:lnTo>
                  <a:pt x="28654" y="397"/>
                </a:lnTo>
                <a:lnTo>
                  <a:pt x="28637" y="411"/>
                </a:lnTo>
                <a:lnTo>
                  <a:pt x="28619" y="425"/>
                </a:lnTo>
                <a:lnTo>
                  <a:pt x="28600" y="436"/>
                </a:lnTo>
                <a:lnTo>
                  <a:pt x="28580" y="446"/>
                </a:lnTo>
                <a:lnTo>
                  <a:pt x="28558" y="454"/>
                </a:lnTo>
                <a:lnTo>
                  <a:pt x="28536" y="460"/>
                </a:lnTo>
                <a:lnTo>
                  <a:pt x="28513" y="463"/>
                </a:lnTo>
                <a:lnTo>
                  <a:pt x="28490" y="465"/>
                </a:lnTo>
                <a:lnTo>
                  <a:pt x="28490" y="465"/>
                </a:lnTo>
                <a:lnTo>
                  <a:pt x="28466" y="463"/>
                </a:lnTo>
                <a:lnTo>
                  <a:pt x="28443" y="460"/>
                </a:lnTo>
                <a:lnTo>
                  <a:pt x="28421" y="454"/>
                </a:lnTo>
                <a:lnTo>
                  <a:pt x="28400" y="446"/>
                </a:lnTo>
                <a:lnTo>
                  <a:pt x="28379" y="436"/>
                </a:lnTo>
                <a:lnTo>
                  <a:pt x="28360" y="425"/>
                </a:lnTo>
                <a:lnTo>
                  <a:pt x="28342" y="411"/>
                </a:lnTo>
                <a:lnTo>
                  <a:pt x="28326" y="397"/>
                </a:lnTo>
                <a:lnTo>
                  <a:pt x="28311" y="380"/>
                </a:lnTo>
                <a:lnTo>
                  <a:pt x="28298" y="362"/>
                </a:lnTo>
                <a:lnTo>
                  <a:pt x="28286" y="343"/>
                </a:lnTo>
                <a:lnTo>
                  <a:pt x="28276" y="322"/>
                </a:lnTo>
                <a:lnTo>
                  <a:pt x="28269" y="301"/>
                </a:lnTo>
                <a:lnTo>
                  <a:pt x="28263" y="279"/>
                </a:lnTo>
                <a:lnTo>
                  <a:pt x="28260" y="256"/>
                </a:lnTo>
                <a:lnTo>
                  <a:pt x="28258" y="232"/>
                </a:lnTo>
                <a:lnTo>
                  <a:pt x="28258" y="232"/>
                </a:lnTo>
                <a:lnTo>
                  <a:pt x="28260" y="209"/>
                </a:lnTo>
                <a:lnTo>
                  <a:pt x="28263" y="186"/>
                </a:lnTo>
                <a:lnTo>
                  <a:pt x="28269" y="163"/>
                </a:lnTo>
                <a:lnTo>
                  <a:pt x="28276" y="142"/>
                </a:lnTo>
                <a:lnTo>
                  <a:pt x="28286" y="122"/>
                </a:lnTo>
                <a:lnTo>
                  <a:pt x="28298" y="103"/>
                </a:lnTo>
                <a:lnTo>
                  <a:pt x="28311" y="85"/>
                </a:lnTo>
                <a:lnTo>
                  <a:pt x="28326" y="68"/>
                </a:lnTo>
                <a:lnTo>
                  <a:pt x="28342" y="54"/>
                </a:lnTo>
                <a:lnTo>
                  <a:pt x="28360" y="40"/>
                </a:lnTo>
                <a:lnTo>
                  <a:pt x="28379" y="28"/>
                </a:lnTo>
                <a:lnTo>
                  <a:pt x="28400" y="19"/>
                </a:lnTo>
                <a:lnTo>
                  <a:pt x="28421" y="10"/>
                </a:lnTo>
                <a:lnTo>
                  <a:pt x="28443" y="5"/>
                </a:lnTo>
                <a:lnTo>
                  <a:pt x="28466" y="1"/>
                </a:lnTo>
                <a:lnTo>
                  <a:pt x="28490" y="0"/>
                </a:lnTo>
                <a:lnTo>
                  <a:pt x="28490" y="0"/>
                </a:lnTo>
                <a:lnTo>
                  <a:pt x="28513" y="1"/>
                </a:lnTo>
                <a:lnTo>
                  <a:pt x="28536" y="5"/>
                </a:lnTo>
                <a:lnTo>
                  <a:pt x="28558" y="10"/>
                </a:lnTo>
                <a:lnTo>
                  <a:pt x="28580" y="19"/>
                </a:lnTo>
                <a:lnTo>
                  <a:pt x="28600" y="28"/>
                </a:lnTo>
                <a:lnTo>
                  <a:pt x="28619" y="40"/>
                </a:lnTo>
                <a:lnTo>
                  <a:pt x="28637" y="54"/>
                </a:lnTo>
                <a:lnTo>
                  <a:pt x="28654" y="68"/>
                </a:lnTo>
                <a:lnTo>
                  <a:pt x="28669" y="85"/>
                </a:lnTo>
                <a:lnTo>
                  <a:pt x="28682" y="103"/>
                </a:lnTo>
                <a:lnTo>
                  <a:pt x="28694" y="122"/>
                </a:lnTo>
                <a:lnTo>
                  <a:pt x="28703" y="142"/>
                </a:lnTo>
                <a:lnTo>
                  <a:pt x="28712" y="163"/>
                </a:lnTo>
                <a:lnTo>
                  <a:pt x="28717" y="186"/>
                </a:lnTo>
                <a:lnTo>
                  <a:pt x="28720" y="209"/>
                </a:lnTo>
                <a:lnTo>
                  <a:pt x="28721" y="232"/>
                </a:lnTo>
                <a:lnTo>
                  <a:pt x="28721" y="232"/>
                </a:lnTo>
                <a:close/>
                <a:moveTo>
                  <a:pt x="28305" y="232"/>
                </a:moveTo>
                <a:lnTo>
                  <a:pt x="28305" y="232"/>
                </a:lnTo>
                <a:lnTo>
                  <a:pt x="28305" y="251"/>
                </a:lnTo>
                <a:lnTo>
                  <a:pt x="28308" y="270"/>
                </a:lnTo>
                <a:lnTo>
                  <a:pt x="28313" y="287"/>
                </a:lnTo>
                <a:lnTo>
                  <a:pt x="28319" y="305"/>
                </a:lnTo>
                <a:lnTo>
                  <a:pt x="28327" y="322"/>
                </a:lnTo>
                <a:lnTo>
                  <a:pt x="28336" y="337"/>
                </a:lnTo>
                <a:lnTo>
                  <a:pt x="28347" y="351"/>
                </a:lnTo>
                <a:lnTo>
                  <a:pt x="28359" y="365"/>
                </a:lnTo>
                <a:lnTo>
                  <a:pt x="28372" y="378"/>
                </a:lnTo>
                <a:lnTo>
                  <a:pt x="28386" y="388"/>
                </a:lnTo>
                <a:lnTo>
                  <a:pt x="28401" y="398"/>
                </a:lnTo>
                <a:lnTo>
                  <a:pt x="28418" y="406"/>
                </a:lnTo>
                <a:lnTo>
                  <a:pt x="28435" y="412"/>
                </a:lnTo>
                <a:lnTo>
                  <a:pt x="28452" y="417"/>
                </a:lnTo>
                <a:lnTo>
                  <a:pt x="28471" y="420"/>
                </a:lnTo>
                <a:lnTo>
                  <a:pt x="28490" y="421"/>
                </a:lnTo>
                <a:lnTo>
                  <a:pt x="28490" y="421"/>
                </a:lnTo>
                <a:lnTo>
                  <a:pt x="28509" y="420"/>
                </a:lnTo>
                <a:lnTo>
                  <a:pt x="28527" y="417"/>
                </a:lnTo>
                <a:lnTo>
                  <a:pt x="28545" y="412"/>
                </a:lnTo>
                <a:lnTo>
                  <a:pt x="28562" y="406"/>
                </a:lnTo>
                <a:lnTo>
                  <a:pt x="28578" y="398"/>
                </a:lnTo>
                <a:lnTo>
                  <a:pt x="28594" y="388"/>
                </a:lnTo>
                <a:lnTo>
                  <a:pt x="28608" y="378"/>
                </a:lnTo>
                <a:lnTo>
                  <a:pt x="28621" y="365"/>
                </a:lnTo>
                <a:lnTo>
                  <a:pt x="28633" y="351"/>
                </a:lnTo>
                <a:lnTo>
                  <a:pt x="28643" y="337"/>
                </a:lnTo>
                <a:lnTo>
                  <a:pt x="28653" y="322"/>
                </a:lnTo>
                <a:lnTo>
                  <a:pt x="28661" y="305"/>
                </a:lnTo>
                <a:lnTo>
                  <a:pt x="28668" y="287"/>
                </a:lnTo>
                <a:lnTo>
                  <a:pt x="28672" y="270"/>
                </a:lnTo>
                <a:lnTo>
                  <a:pt x="28675" y="251"/>
                </a:lnTo>
                <a:lnTo>
                  <a:pt x="28676" y="232"/>
                </a:lnTo>
                <a:lnTo>
                  <a:pt x="28676" y="232"/>
                </a:lnTo>
                <a:lnTo>
                  <a:pt x="28675" y="213"/>
                </a:lnTo>
                <a:lnTo>
                  <a:pt x="28672" y="194"/>
                </a:lnTo>
                <a:lnTo>
                  <a:pt x="28668" y="176"/>
                </a:lnTo>
                <a:lnTo>
                  <a:pt x="28661" y="158"/>
                </a:lnTo>
                <a:lnTo>
                  <a:pt x="28654" y="143"/>
                </a:lnTo>
                <a:lnTo>
                  <a:pt x="28644" y="127"/>
                </a:lnTo>
                <a:lnTo>
                  <a:pt x="28634" y="112"/>
                </a:lnTo>
                <a:lnTo>
                  <a:pt x="28621" y="99"/>
                </a:lnTo>
                <a:lnTo>
                  <a:pt x="28609" y="87"/>
                </a:lnTo>
                <a:lnTo>
                  <a:pt x="28594" y="77"/>
                </a:lnTo>
                <a:lnTo>
                  <a:pt x="28578" y="67"/>
                </a:lnTo>
                <a:lnTo>
                  <a:pt x="28563" y="59"/>
                </a:lnTo>
                <a:lnTo>
                  <a:pt x="28546" y="52"/>
                </a:lnTo>
                <a:lnTo>
                  <a:pt x="28528" y="48"/>
                </a:lnTo>
                <a:lnTo>
                  <a:pt x="28509" y="45"/>
                </a:lnTo>
                <a:lnTo>
                  <a:pt x="28490" y="44"/>
                </a:lnTo>
                <a:lnTo>
                  <a:pt x="28490" y="44"/>
                </a:lnTo>
                <a:lnTo>
                  <a:pt x="28470" y="45"/>
                </a:lnTo>
                <a:lnTo>
                  <a:pt x="28452" y="48"/>
                </a:lnTo>
                <a:lnTo>
                  <a:pt x="28435" y="52"/>
                </a:lnTo>
                <a:lnTo>
                  <a:pt x="28417" y="59"/>
                </a:lnTo>
                <a:lnTo>
                  <a:pt x="28401" y="67"/>
                </a:lnTo>
                <a:lnTo>
                  <a:pt x="28385" y="77"/>
                </a:lnTo>
                <a:lnTo>
                  <a:pt x="28372" y="87"/>
                </a:lnTo>
                <a:lnTo>
                  <a:pt x="28358" y="99"/>
                </a:lnTo>
                <a:lnTo>
                  <a:pt x="28347" y="112"/>
                </a:lnTo>
                <a:lnTo>
                  <a:pt x="28336" y="127"/>
                </a:lnTo>
                <a:lnTo>
                  <a:pt x="28327" y="143"/>
                </a:lnTo>
                <a:lnTo>
                  <a:pt x="28318" y="158"/>
                </a:lnTo>
                <a:lnTo>
                  <a:pt x="28312" y="176"/>
                </a:lnTo>
                <a:lnTo>
                  <a:pt x="28308" y="194"/>
                </a:lnTo>
                <a:lnTo>
                  <a:pt x="28305" y="213"/>
                </a:lnTo>
                <a:lnTo>
                  <a:pt x="28305" y="232"/>
                </a:lnTo>
                <a:lnTo>
                  <a:pt x="28305" y="232"/>
                </a:lnTo>
                <a:close/>
                <a:moveTo>
                  <a:pt x="28505" y="110"/>
                </a:moveTo>
                <a:lnTo>
                  <a:pt x="28505" y="110"/>
                </a:lnTo>
                <a:lnTo>
                  <a:pt x="28527" y="111"/>
                </a:lnTo>
                <a:lnTo>
                  <a:pt x="28536" y="112"/>
                </a:lnTo>
                <a:lnTo>
                  <a:pt x="28545" y="114"/>
                </a:lnTo>
                <a:lnTo>
                  <a:pt x="28553" y="116"/>
                </a:lnTo>
                <a:lnTo>
                  <a:pt x="28559" y="120"/>
                </a:lnTo>
                <a:lnTo>
                  <a:pt x="28567" y="124"/>
                </a:lnTo>
                <a:lnTo>
                  <a:pt x="28572" y="128"/>
                </a:lnTo>
                <a:lnTo>
                  <a:pt x="28577" y="132"/>
                </a:lnTo>
                <a:lnTo>
                  <a:pt x="28582" y="137"/>
                </a:lnTo>
                <a:lnTo>
                  <a:pt x="28586" y="144"/>
                </a:lnTo>
                <a:lnTo>
                  <a:pt x="28588" y="151"/>
                </a:lnTo>
                <a:lnTo>
                  <a:pt x="28591" y="158"/>
                </a:lnTo>
                <a:lnTo>
                  <a:pt x="28592" y="166"/>
                </a:lnTo>
                <a:lnTo>
                  <a:pt x="28593" y="175"/>
                </a:lnTo>
                <a:lnTo>
                  <a:pt x="28593" y="185"/>
                </a:lnTo>
                <a:lnTo>
                  <a:pt x="28593" y="185"/>
                </a:lnTo>
                <a:lnTo>
                  <a:pt x="28593" y="193"/>
                </a:lnTo>
                <a:lnTo>
                  <a:pt x="28592" y="200"/>
                </a:lnTo>
                <a:lnTo>
                  <a:pt x="28590" y="208"/>
                </a:lnTo>
                <a:lnTo>
                  <a:pt x="28587" y="215"/>
                </a:lnTo>
                <a:lnTo>
                  <a:pt x="28584" y="221"/>
                </a:lnTo>
                <a:lnTo>
                  <a:pt x="28578" y="227"/>
                </a:lnTo>
                <a:lnTo>
                  <a:pt x="28573" y="233"/>
                </a:lnTo>
                <a:lnTo>
                  <a:pt x="28566" y="238"/>
                </a:lnTo>
                <a:lnTo>
                  <a:pt x="28566" y="238"/>
                </a:lnTo>
                <a:lnTo>
                  <a:pt x="28572" y="242"/>
                </a:lnTo>
                <a:lnTo>
                  <a:pt x="28577" y="247"/>
                </a:lnTo>
                <a:lnTo>
                  <a:pt x="28582" y="251"/>
                </a:lnTo>
                <a:lnTo>
                  <a:pt x="28584" y="257"/>
                </a:lnTo>
                <a:lnTo>
                  <a:pt x="28586" y="264"/>
                </a:lnTo>
                <a:lnTo>
                  <a:pt x="28587" y="274"/>
                </a:lnTo>
                <a:lnTo>
                  <a:pt x="28589" y="301"/>
                </a:lnTo>
                <a:lnTo>
                  <a:pt x="28589" y="301"/>
                </a:lnTo>
                <a:lnTo>
                  <a:pt x="28590" y="327"/>
                </a:lnTo>
                <a:lnTo>
                  <a:pt x="28591" y="336"/>
                </a:lnTo>
                <a:lnTo>
                  <a:pt x="28593" y="342"/>
                </a:lnTo>
                <a:lnTo>
                  <a:pt x="28595" y="346"/>
                </a:lnTo>
                <a:lnTo>
                  <a:pt x="28597" y="349"/>
                </a:lnTo>
                <a:lnTo>
                  <a:pt x="28607" y="357"/>
                </a:lnTo>
                <a:lnTo>
                  <a:pt x="28538" y="357"/>
                </a:lnTo>
                <a:lnTo>
                  <a:pt x="28538" y="357"/>
                </a:lnTo>
                <a:lnTo>
                  <a:pt x="28534" y="347"/>
                </a:lnTo>
                <a:lnTo>
                  <a:pt x="28532" y="339"/>
                </a:lnTo>
                <a:lnTo>
                  <a:pt x="28531" y="328"/>
                </a:lnTo>
                <a:lnTo>
                  <a:pt x="28530" y="315"/>
                </a:lnTo>
                <a:lnTo>
                  <a:pt x="28530" y="315"/>
                </a:lnTo>
                <a:lnTo>
                  <a:pt x="28530" y="298"/>
                </a:lnTo>
                <a:lnTo>
                  <a:pt x="28529" y="285"/>
                </a:lnTo>
                <a:lnTo>
                  <a:pt x="28527" y="277"/>
                </a:lnTo>
                <a:lnTo>
                  <a:pt x="28525" y="270"/>
                </a:lnTo>
                <a:lnTo>
                  <a:pt x="28523" y="268"/>
                </a:lnTo>
                <a:lnTo>
                  <a:pt x="28520" y="266"/>
                </a:lnTo>
                <a:lnTo>
                  <a:pt x="28514" y="263"/>
                </a:lnTo>
                <a:lnTo>
                  <a:pt x="28506" y="262"/>
                </a:lnTo>
                <a:lnTo>
                  <a:pt x="28494" y="262"/>
                </a:lnTo>
                <a:lnTo>
                  <a:pt x="28454" y="262"/>
                </a:lnTo>
                <a:lnTo>
                  <a:pt x="28454" y="357"/>
                </a:lnTo>
                <a:lnTo>
                  <a:pt x="28396" y="357"/>
                </a:lnTo>
                <a:lnTo>
                  <a:pt x="28396" y="110"/>
                </a:lnTo>
                <a:lnTo>
                  <a:pt x="28505" y="110"/>
                </a:lnTo>
                <a:close/>
                <a:moveTo>
                  <a:pt x="28454" y="214"/>
                </a:moveTo>
                <a:lnTo>
                  <a:pt x="28495" y="214"/>
                </a:lnTo>
                <a:lnTo>
                  <a:pt x="28495" y="214"/>
                </a:lnTo>
                <a:lnTo>
                  <a:pt x="28507" y="214"/>
                </a:lnTo>
                <a:lnTo>
                  <a:pt x="28515" y="213"/>
                </a:lnTo>
                <a:lnTo>
                  <a:pt x="28522" y="211"/>
                </a:lnTo>
                <a:lnTo>
                  <a:pt x="28527" y="209"/>
                </a:lnTo>
                <a:lnTo>
                  <a:pt x="28531" y="205"/>
                </a:lnTo>
                <a:lnTo>
                  <a:pt x="28534" y="200"/>
                </a:lnTo>
                <a:lnTo>
                  <a:pt x="28535" y="194"/>
                </a:lnTo>
                <a:lnTo>
                  <a:pt x="28535" y="188"/>
                </a:lnTo>
                <a:lnTo>
                  <a:pt x="28535" y="188"/>
                </a:lnTo>
                <a:lnTo>
                  <a:pt x="28535" y="180"/>
                </a:lnTo>
                <a:lnTo>
                  <a:pt x="28534" y="174"/>
                </a:lnTo>
                <a:lnTo>
                  <a:pt x="28531" y="170"/>
                </a:lnTo>
                <a:lnTo>
                  <a:pt x="28528" y="166"/>
                </a:lnTo>
                <a:lnTo>
                  <a:pt x="28523" y="164"/>
                </a:lnTo>
                <a:lnTo>
                  <a:pt x="28515" y="163"/>
                </a:lnTo>
                <a:lnTo>
                  <a:pt x="28507" y="162"/>
                </a:lnTo>
                <a:lnTo>
                  <a:pt x="28495" y="161"/>
                </a:lnTo>
                <a:lnTo>
                  <a:pt x="28454" y="161"/>
                </a:lnTo>
                <a:lnTo>
                  <a:pt x="28454" y="2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939491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End slide 2">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A1D4772-12FD-4413-9644-64F48A2377B3}"/>
              </a:ext>
            </a:extLst>
          </p:cNvPr>
          <p:cNvSpPr/>
          <p:nvPr userDrawn="1"/>
        </p:nvSpPr>
        <p:spPr>
          <a:xfrm>
            <a:off x="309563" y="2939891"/>
            <a:ext cx="8520112"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7160" tIns="137160" rIns="137160" bIns="137160" rtlCol="0" anchor="ctr"/>
          <a:lstStyle/>
          <a:p>
            <a:pPr algn="ctr"/>
            <a:r>
              <a:rPr lang="en-US" sz="2800">
                <a:solidFill>
                  <a:schemeClr val="tx1"/>
                </a:solidFill>
              </a:rPr>
              <a:t>Join the conversation: </a:t>
            </a:r>
            <a:r>
              <a:rPr lang="en-US" sz="2800">
                <a:solidFill>
                  <a:schemeClr val="accent1"/>
                </a:solidFill>
              </a:rPr>
              <a:t>community.blackboard.com </a:t>
            </a:r>
          </a:p>
        </p:txBody>
      </p:sp>
      <p:sp>
        <p:nvSpPr>
          <p:cNvPr id="34" name="Freeform 9">
            <a:extLst>
              <a:ext uri="{FF2B5EF4-FFF2-40B4-BE49-F238E27FC236}">
                <a16:creationId xmlns:a16="http://schemas.microsoft.com/office/drawing/2014/main" id="{5223C3B7-49CC-4E3C-82BF-53D5C118107C}"/>
              </a:ext>
            </a:extLst>
          </p:cNvPr>
          <p:cNvSpPr>
            <a:spLocks noChangeAspect="1" noEditPoints="1"/>
          </p:cNvSpPr>
          <p:nvPr userDrawn="1"/>
        </p:nvSpPr>
        <p:spPr bwMode="auto">
          <a:xfrm>
            <a:off x="2671286" y="1659731"/>
            <a:ext cx="3908108" cy="548640"/>
          </a:xfrm>
          <a:custGeom>
            <a:avLst/>
            <a:gdLst>
              <a:gd name="T0" fmla="*/ 2816 w 28721"/>
              <a:gd name="T1" fmla="*/ 2190 h 4032"/>
              <a:gd name="T2" fmla="*/ 2963 w 28721"/>
              <a:gd name="T3" fmla="*/ 3530 h 4032"/>
              <a:gd name="T4" fmla="*/ 2225 w 28721"/>
              <a:gd name="T5" fmla="*/ 231 h 4032"/>
              <a:gd name="T6" fmla="*/ 2956 w 28721"/>
              <a:gd name="T7" fmla="*/ 1108 h 4032"/>
              <a:gd name="T8" fmla="*/ 1761 w 28721"/>
              <a:gd name="T9" fmla="*/ 1754 h 4032"/>
              <a:gd name="T10" fmla="*/ 2330 w 28721"/>
              <a:gd name="T11" fmla="*/ 2484 h 4032"/>
              <a:gd name="T12" fmla="*/ 2449 w 28721"/>
              <a:gd name="T13" fmla="*/ 3076 h 4032"/>
              <a:gd name="T14" fmla="*/ 5839 w 28721"/>
              <a:gd name="T15" fmla="*/ 4019 h 4032"/>
              <a:gd name="T16" fmla="*/ 4666 w 28721"/>
              <a:gd name="T17" fmla="*/ 3246 h 4032"/>
              <a:gd name="T18" fmla="*/ 5210 w 28721"/>
              <a:gd name="T19" fmla="*/ 2316 h 4032"/>
              <a:gd name="T20" fmla="*/ 6435 w 28721"/>
              <a:gd name="T21" fmla="*/ 1799 h 4032"/>
              <a:gd name="T22" fmla="*/ 5536 w 28721"/>
              <a:gd name="T23" fmla="*/ 1093 h 4032"/>
              <a:gd name="T24" fmla="*/ 7058 w 28721"/>
              <a:gd name="T25" fmla="*/ 1499 h 4032"/>
              <a:gd name="T26" fmla="*/ 5971 w 28721"/>
              <a:gd name="T27" fmla="*/ 2636 h 4032"/>
              <a:gd name="T28" fmla="*/ 5380 w 28721"/>
              <a:gd name="T29" fmla="*/ 3327 h 4032"/>
              <a:gd name="T30" fmla="*/ 6539 w 28721"/>
              <a:gd name="T31" fmla="*/ 3228 h 4032"/>
              <a:gd name="T32" fmla="*/ 8038 w 28721"/>
              <a:gd name="T33" fmla="*/ 3596 h 4032"/>
              <a:gd name="T34" fmla="*/ 7681 w 28721"/>
              <a:gd name="T35" fmla="*/ 2100 h 4032"/>
              <a:gd name="T36" fmla="*/ 8832 w 28721"/>
              <a:gd name="T37" fmla="*/ 1062 h 4032"/>
              <a:gd name="T38" fmla="*/ 9729 w 28721"/>
              <a:gd name="T39" fmla="*/ 1861 h 4032"/>
              <a:gd name="T40" fmla="*/ 8389 w 28721"/>
              <a:gd name="T41" fmla="*/ 2057 h 4032"/>
              <a:gd name="T42" fmla="*/ 9132 w 28721"/>
              <a:gd name="T43" fmla="*/ 3462 h 4032"/>
              <a:gd name="T44" fmla="*/ 9754 w 28721"/>
              <a:gd name="T45" fmla="*/ 3899 h 4032"/>
              <a:gd name="T46" fmla="*/ 14745 w 28721"/>
              <a:gd name="T47" fmla="*/ 3907 h 4032"/>
              <a:gd name="T48" fmla="*/ 14883 w 28721"/>
              <a:gd name="T49" fmla="*/ 1103 h 4032"/>
              <a:gd name="T50" fmla="*/ 16241 w 28721"/>
              <a:gd name="T51" fmla="*/ 1476 h 4032"/>
              <a:gd name="T52" fmla="*/ 16521 w 28721"/>
              <a:gd name="T53" fmla="*/ 3099 h 4032"/>
              <a:gd name="T54" fmla="*/ 15431 w 28721"/>
              <a:gd name="T55" fmla="*/ 4017 h 4032"/>
              <a:gd name="T56" fmla="*/ 14300 w 28721"/>
              <a:gd name="T57" fmla="*/ 2733 h 4032"/>
              <a:gd name="T58" fmla="*/ 15698 w 28721"/>
              <a:gd name="T59" fmla="*/ 3208 h 4032"/>
              <a:gd name="T60" fmla="*/ 15283 w 28721"/>
              <a:gd name="T61" fmla="*/ 1625 h 4032"/>
              <a:gd name="T62" fmla="*/ 17145 w 28721"/>
              <a:gd name="T63" fmla="*/ 3434 h 4032"/>
              <a:gd name="T64" fmla="*/ 16998 w 28721"/>
              <a:gd name="T65" fmla="*/ 1894 h 4032"/>
              <a:gd name="T66" fmla="*/ 18344 w 28721"/>
              <a:gd name="T67" fmla="*/ 1039 h 4032"/>
              <a:gd name="T68" fmla="*/ 19717 w 28721"/>
              <a:gd name="T69" fmla="*/ 1789 h 4032"/>
              <a:gd name="T70" fmla="*/ 19678 w 28721"/>
              <a:gd name="T71" fmla="*/ 3337 h 4032"/>
              <a:gd name="T72" fmla="*/ 18325 w 28721"/>
              <a:gd name="T73" fmla="*/ 1615 h 4032"/>
              <a:gd name="T74" fmla="*/ 17674 w 28721"/>
              <a:gd name="T75" fmla="*/ 3088 h 4032"/>
              <a:gd name="T76" fmla="*/ 19207 w 28721"/>
              <a:gd name="T77" fmla="*/ 2859 h 4032"/>
              <a:gd name="T78" fmla="*/ 22043 w 28721"/>
              <a:gd name="T79" fmla="*/ 3635 h 4032"/>
              <a:gd name="T80" fmla="*/ 20530 w 28721"/>
              <a:gd name="T81" fmla="*/ 3877 h 4032"/>
              <a:gd name="T82" fmla="*/ 20161 w 28721"/>
              <a:gd name="T83" fmla="*/ 2815 h 4032"/>
              <a:gd name="T84" fmla="*/ 21619 w 28721"/>
              <a:gd name="T85" fmla="*/ 2226 h 4032"/>
              <a:gd name="T86" fmla="*/ 21302 w 28721"/>
              <a:gd name="T87" fmla="*/ 1643 h 4032"/>
              <a:gd name="T88" fmla="*/ 21852 w 28721"/>
              <a:gd name="T89" fmla="*/ 1093 h 4032"/>
              <a:gd name="T90" fmla="*/ 22695 w 28721"/>
              <a:gd name="T91" fmla="*/ 1994 h 4032"/>
              <a:gd name="T92" fmla="*/ 20917 w 28721"/>
              <a:gd name="T93" fmla="*/ 2772 h 4032"/>
              <a:gd name="T94" fmla="*/ 21205 w 28721"/>
              <a:gd name="T95" fmla="*/ 3525 h 4032"/>
              <a:gd name="T96" fmla="*/ 23899 w 28721"/>
              <a:gd name="T97" fmla="*/ 1705 h 4032"/>
              <a:gd name="T98" fmla="*/ 24421 w 28721"/>
              <a:gd name="T99" fmla="*/ 1829 h 4032"/>
              <a:gd name="T100" fmla="*/ 27278 w 28721"/>
              <a:gd name="T101" fmla="*/ 3489 h 4032"/>
              <a:gd name="T102" fmla="*/ 25927 w 28721"/>
              <a:gd name="T103" fmla="*/ 3971 h 4032"/>
              <a:gd name="T104" fmla="*/ 24992 w 28721"/>
              <a:gd name="T105" fmla="*/ 2832 h 4032"/>
              <a:gd name="T106" fmla="*/ 25500 w 28721"/>
              <a:gd name="T107" fmla="*/ 1317 h 4032"/>
              <a:gd name="T108" fmla="*/ 26918 w 28721"/>
              <a:gd name="T109" fmla="*/ 1209 h 4032"/>
              <a:gd name="T110" fmla="*/ 25682 w 28721"/>
              <a:gd name="T111" fmla="*/ 2189 h 4032"/>
              <a:gd name="T112" fmla="*/ 26619 w 28721"/>
              <a:gd name="T113" fmla="*/ 3439 h 4032"/>
              <a:gd name="T114" fmla="*/ 27038 w 28721"/>
              <a:gd name="T115" fmla="*/ 1860 h 4032"/>
              <a:gd name="T116" fmla="*/ 28311 w 28721"/>
              <a:gd name="T117" fmla="*/ 380 h 4032"/>
              <a:gd name="T118" fmla="*/ 28305 w 28721"/>
              <a:gd name="T119" fmla="*/ 251 h 4032"/>
              <a:gd name="T120" fmla="*/ 28563 w 28721"/>
              <a:gd name="T121" fmla="*/ 59 h 4032"/>
              <a:gd name="T122" fmla="*/ 28584 w 28721"/>
              <a:gd name="T123" fmla="*/ 221 h 4032"/>
              <a:gd name="T124" fmla="*/ 28522 w 28721"/>
              <a:gd name="T125" fmla="*/ 211 h 4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21" h="4032">
                <a:moveTo>
                  <a:pt x="2956" y="1136"/>
                </a:moveTo>
                <a:lnTo>
                  <a:pt x="2956" y="1136"/>
                </a:lnTo>
                <a:lnTo>
                  <a:pt x="2955" y="1179"/>
                </a:lnTo>
                <a:lnTo>
                  <a:pt x="2953" y="1221"/>
                </a:lnTo>
                <a:lnTo>
                  <a:pt x="2949" y="1261"/>
                </a:lnTo>
                <a:lnTo>
                  <a:pt x="2944" y="1301"/>
                </a:lnTo>
                <a:lnTo>
                  <a:pt x="2938" y="1339"/>
                </a:lnTo>
                <a:lnTo>
                  <a:pt x="2929" y="1375"/>
                </a:lnTo>
                <a:lnTo>
                  <a:pt x="2921" y="1411"/>
                </a:lnTo>
                <a:lnTo>
                  <a:pt x="2911" y="1446"/>
                </a:lnTo>
                <a:lnTo>
                  <a:pt x="2899" y="1479"/>
                </a:lnTo>
                <a:lnTo>
                  <a:pt x="2886" y="1512"/>
                </a:lnTo>
                <a:lnTo>
                  <a:pt x="2873" y="1542"/>
                </a:lnTo>
                <a:lnTo>
                  <a:pt x="2858" y="1573"/>
                </a:lnTo>
                <a:lnTo>
                  <a:pt x="2842" y="1602"/>
                </a:lnTo>
                <a:lnTo>
                  <a:pt x="2826" y="1629"/>
                </a:lnTo>
                <a:lnTo>
                  <a:pt x="2809" y="1657"/>
                </a:lnTo>
                <a:lnTo>
                  <a:pt x="2790" y="1683"/>
                </a:lnTo>
                <a:lnTo>
                  <a:pt x="2771" y="1708"/>
                </a:lnTo>
                <a:lnTo>
                  <a:pt x="2751" y="1732"/>
                </a:lnTo>
                <a:lnTo>
                  <a:pt x="2730" y="1755"/>
                </a:lnTo>
                <a:lnTo>
                  <a:pt x="2708" y="1778"/>
                </a:lnTo>
                <a:lnTo>
                  <a:pt x="2686" y="1799"/>
                </a:lnTo>
                <a:lnTo>
                  <a:pt x="2664" y="1820"/>
                </a:lnTo>
                <a:lnTo>
                  <a:pt x="2640" y="1840"/>
                </a:lnTo>
                <a:lnTo>
                  <a:pt x="2617" y="1860"/>
                </a:lnTo>
                <a:lnTo>
                  <a:pt x="2592" y="1878"/>
                </a:lnTo>
                <a:lnTo>
                  <a:pt x="2568" y="1896"/>
                </a:lnTo>
                <a:lnTo>
                  <a:pt x="2542" y="1913"/>
                </a:lnTo>
                <a:lnTo>
                  <a:pt x="2517" y="1929"/>
                </a:lnTo>
                <a:lnTo>
                  <a:pt x="2491" y="1945"/>
                </a:lnTo>
                <a:lnTo>
                  <a:pt x="2465" y="1960"/>
                </a:lnTo>
                <a:lnTo>
                  <a:pt x="2412" y="1989"/>
                </a:lnTo>
                <a:lnTo>
                  <a:pt x="2412" y="1989"/>
                </a:lnTo>
                <a:lnTo>
                  <a:pt x="2453" y="2004"/>
                </a:lnTo>
                <a:lnTo>
                  <a:pt x="2494" y="2019"/>
                </a:lnTo>
                <a:lnTo>
                  <a:pt x="2534" y="2034"/>
                </a:lnTo>
                <a:lnTo>
                  <a:pt x="2573" y="2051"/>
                </a:lnTo>
                <a:lnTo>
                  <a:pt x="2611" y="2068"/>
                </a:lnTo>
                <a:lnTo>
                  <a:pt x="2647" y="2087"/>
                </a:lnTo>
                <a:lnTo>
                  <a:pt x="2683" y="2106"/>
                </a:lnTo>
                <a:lnTo>
                  <a:pt x="2719" y="2125"/>
                </a:lnTo>
                <a:lnTo>
                  <a:pt x="2752" y="2146"/>
                </a:lnTo>
                <a:lnTo>
                  <a:pt x="2785" y="2167"/>
                </a:lnTo>
                <a:lnTo>
                  <a:pt x="2816" y="2190"/>
                </a:lnTo>
                <a:lnTo>
                  <a:pt x="2847" y="2213"/>
                </a:lnTo>
                <a:lnTo>
                  <a:pt x="2876" y="2237"/>
                </a:lnTo>
                <a:lnTo>
                  <a:pt x="2904" y="2262"/>
                </a:lnTo>
                <a:lnTo>
                  <a:pt x="2932" y="2288"/>
                </a:lnTo>
                <a:lnTo>
                  <a:pt x="2957" y="2316"/>
                </a:lnTo>
                <a:lnTo>
                  <a:pt x="2981" y="2344"/>
                </a:lnTo>
                <a:lnTo>
                  <a:pt x="3004" y="2373"/>
                </a:lnTo>
                <a:lnTo>
                  <a:pt x="3026" y="2404"/>
                </a:lnTo>
                <a:lnTo>
                  <a:pt x="3046" y="2435"/>
                </a:lnTo>
                <a:lnTo>
                  <a:pt x="3065" y="2468"/>
                </a:lnTo>
                <a:lnTo>
                  <a:pt x="3082" y="2502"/>
                </a:lnTo>
                <a:lnTo>
                  <a:pt x="3097" y="2538"/>
                </a:lnTo>
                <a:lnTo>
                  <a:pt x="3112" y="2575"/>
                </a:lnTo>
                <a:lnTo>
                  <a:pt x="3125" y="2612"/>
                </a:lnTo>
                <a:lnTo>
                  <a:pt x="3136" y="2652"/>
                </a:lnTo>
                <a:lnTo>
                  <a:pt x="3146" y="2692"/>
                </a:lnTo>
                <a:lnTo>
                  <a:pt x="3153" y="2735"/>
                </a:lnTo>
                <a:lnTo>
                  <a:pt x="3159" y="2778"/>
                </a:lnTo>
                <a:lnTo>
                  <a:pt x="3163" y="2823"/>
                </a:lnTo>
                <a:lnTo>
                  <a:pt x="3167" y="2871"/>
                </a:lnTo>
                <a:lnTo>
                  <a:pt x="3168" y="2919"/>
                </a:lnTo>
                <a:lnTo>
                  <a:pt x="3168" y="2919"/>
                </a:lnTo>
                <a:lnTo>
                  <a:pt x="3167" y="2950"/>
                </a:lnTo>
                <a:lnTo>
                  <a:pt x="3165" y="2982"/>
                </a:lnTo>
                <a:lnTo>
                  <a:pt x="3163" y="3012"/>
                </a:lnTo>
                <a:lnTo>
                  <a:pt x="3161" y="3043"/>
                </a:lnTo>
                <a:lnTo>
                  <a:pt x="3157" y="3073"/>
                </a:lnTo>
                <a:lnTo>
                  <a:pt x="3153" y="3102"/>
                </a:lnTo>
                <a:lnTo>
                  <a:pt x="3148" y="3132"/>
                </a:lnTo>
                <a:lnTo>
                  <a:pt x="3141" y="3160"/>
                </a:lnTo>
                <a:lnTo>
                  <a:pt x="3135" y="3188"/>
                </a:lnTo>
                <a:lnTo>
                  <a:pt x="3128" y="3216"/>
                </a:lnTo>
                <a:lnTo>
                  <a:pt x="3119" y="3243"/>
                </a:lnTo>
                <a:lnTo>
                  <a:pt x="3110" y="3269"/>
                </a:lnTo>
                <a:lnTo>
                  <a:pt x="3100" y="3295"/>
                </a:lnTo>
                <a:lnTo>
                  <a:pt x="3090" y="3322"/>
                </a:lnTo>
                <a:lnTo>
                  <a:pt x="3078" y="3347"/>
                </a:lnTo>
                <a:lnTo>
                  <a:pt x="3067" y="3371"/>
                </a:lnTo>
                <a:lnTo>
                  <a:pt x="3054" y="3395"/>
                </a:lnTo>
                <a:lnTo>
                  <a:pt x="3041" y="3419"/>
                </a:lnTo>
                <a:lnTo>
                  <a:pt x="3027" y="3442"/>
                </a:lnTo>
                <a:lnTo>
                  <a:pt x="3011" y="3465"/>
                </a:lnTo>
                <a:lnTo>
                  <a:pt x="2997" y="3487"/>
                </a:lnTo>
                <a:lnTo>
                  <a:pt x="2980" y="3510"/>
                </a:lnTo>
                <a:lnTo>
                  <a:pt x="2963" y="3530"/>
                </a:lnTo>
                <a:lnTo>
                  <a:pt x="2945" y="3551"/>
                </a:lnTo>
                <a:lnTo>
                  <a:pt x="2927" y="3571"/>
                </a:lnTo>
                <a:lnTo>
                  <a:pt x="2908" y="3591"/>
                </a:lnTo>
                <a:lnTo>
                  <a:pt x="2889" y="3610"/>
                </a:lnTo>
                <a:lnTo>
                  <a:pt x="2869" y="3629"/>
                </a:lnTo>
                <a:lnTo>
                  <a:pt x="2848" y="3648"/>
                </a:lnTo>
                <a:lnTo>
                  <a:pt x="2827" y="3666"/>
                </a:lnTo>
                <a:lnTo>
                  <a:pt x="2805" y="3683"/>
                </a:lnTo>
                <a:lnTo>
                  <a:pt x="2782" y="3699"/>
                </a:lnTo>
                <a:lnTo>
                  <a:pt x="2759" y="3716"/>
                </a:lnTo>
                <a:lnTo>
                  <a:pt x="2734" y="3732"/>
                </a:lnTo>
                <a:lnTo>
                  <a:pt x="2710" y="3748"/>
                </a:lnTo>
                <a:lnTo>
                  <a:pt x="2685" y="3762"/>
                </a:lnTo>
                <a:lnTo>
                  <a:pt x="2659" y="3776"/>
                </a:lnTo>
                <a:lnTo>
                  <a:pt x="2633" y="3790"/>
                </a:lnTo>
                <a:lnTo>
                  <a:pt x="2605" y="3803"/>
                </a:lnTo>
                <a:lnTo>
                  <a:pt x="2578" y="3816"/>
                </a:lnTo>
                <a:lnTo>
                  <a:pt x="2550" y="3828"/>
                </a:lnTo>
                <a:lnTo>
                  <a:pt x="2521" y="3840"/>
                </a:lnTo>
                <a:lnTo>
                  <a:pt x="2492" y="3852"/>
                </a:lnTo>
                <a:lnTo>
                  <a:pt x="2463" y="3862"/>
                </a:lnTo>
                <a:lnTo>
                  <a:pt x="2432" y="3873"/>
                </a:lnTo>
                <a:lnTo>
                  <a:pt x="2401" y="3882"/>
                </a:lnTo>
                <a:lnTo>
                  <a:pt x="2369" y="3891"/>
                </a:lnTo>
                <a:lnTo>
                  <a:pt x="2338" y="3900"/>
                </a:lnTo>
                <a:lnTo>
                  <a:pt x="2273" y="3916"/>
                </a:lnTo>
                <a:lnTo>
                  <a:pt x="2205" y="3929"/>
                </a:lnTo>
                <a:lnTo>
                  <a:pt x="2135" y="3941"/>
                </a:lnTo>
                <a:lnTo>
                  <a:pt x="2064" y="3950"/>
                </a:lnTo>
                <a:lnTo>
                  <a:pt x="1991" y="3958"/>
                </a:lnTo>
                <a:lnTo>
                  <a:pt x="1916" y="3963"/>
                </a:lnTo>
                <a:lnTo>
                  <a:pt x="1840" y="3966"/>
                </a:lnTo>
                <a:lnTo>
                  <a:pt x="1761" y="3968"/>
                </a:lnTo>
                <a:lnTo>
                  <a:pt x="0" y="3968"/>
                </a:lnTo>
                <a:lnTo>
                  <a:pt x="0" y="163"/>
                </a:lnTo>
                <a:lnTo>
                  <a:pt x="1705" y="163"/>
                </a:lnTo>
                <a:lnTo>
                  <a:pt x="1705" y="163"/>
                </a:lnTo>
                <a:lnTo>
                  <a:pt x="1777" y="164"/>
                </a:lnTo>
                <a:lnTo>
                  <a:pt x="1846" y="167"/>
                </a:lnTo>
                <a:lnTo>
                  <a:pt x="1913" y="172"/>
                </a:lnTo>
                <a:lnTo>
                  <a:pt x="1979" y="179"/>
                </a:lnTo>
                <a:lnTo>
                  <a:pt x="2043" y="190"/>
                </a:lnTo>
                <a:lnTo>
                  <a:pt x="2106" y="201"/>
                </a:lnTo>
                <a:lnTo>
                  <a:pt x="2166" y="215"/>
                </a:lnTo>
                <a:lnTo>
                  <a:pt x="2225" y="231"/>
                </a:lnTo>
                <a:lnTo>
                  <a:pt x="2281" y="249"/>
                </a:lnTo>
                <a:lnTo>
                  <a:pt x="2335" y="268"/>
                </a:lnTo>
                <a:lnTo>
                  <a:pt x="2362" y="278"/>
                </a:lnTo>
                <a:lnTo>
                  <a:pt x="2387" y="290"/>
                </a:lnTo>
                <a:lnTo>
                  <a:pt x="2413" y="301"/>
                </a:lnTo>
                <a:lnTo>
                  <a:pt x="2438" y="313"/>
                </a:lnTo>
                <a:lnTo>
                  <a:pt x="2463" y="325"/>
                </a:lnTo>
                <a:lnTo>
                  <a:pt x="2486" y="338"/>
                </a:lnTo>
                <a:lnTo>
                  <a:pt x="2510" y="351"/>
                </a:lnTo>
                <a:lnTo>
                  <a:pt x="2532" y="365"/>
                </a:lnTo>
                <a:lnTo>
                  <a:pt x="2555" y="380"/>
                </a:lnTo>
                <a:lnTo>
                  <a:pt x="2576" y="394"/>
                </a:lnTo>
                <a:lnTo>
                  <a:pt x="2598" y="409"/>
                </a:lnTo>
                <a:lnTo>
                  <a:pt x="2618" y="425"/>
                </a:lnTo>
                <a:lnTo>
                  <a:pt x="2638" y="441"/>
                </a:lnTo>
                <a:lnTo>
                  <a:pt x="2658" y="457"/>
                </a:lnTo>
                <a:lnTo>
                  <a:pt x="2677" y="474"/>
                </a:lnTo>
                <a:lnTo>
                  <a:pt x="2695" y="492"/>
                </a:lnTo>
                <a:lnTo>
                  <a:pt x="2712" y="510"/>
                </a:lnTo>
                <a:lnTo>
                  <a:pt x="2730" y="528"/>
                </a:lnTo>
                <a:lnTo>
                  <a:pt x="2746" y="547"/>
                </a:lnTo>
                <a:lnTo>
                  <a:pt x="2763" y="566"/>
                </a:lnTo>
                <a:lnTo>
                  <a:pt x="2777" y="584"/>
                </a:lnTo>
                <a:lnTo>
                  <a:pt x="2792" y="604"/>
                </a:lnTo>
                <a:lnTo>
                  <a:pt x="2807" y="624"/>
                </a:lnTo>
                <a:lnTo>
                  <a:pt x="2820" y="645"/>
                </a:lnTo>
                <a:lnTo>
                  <a:pt x="2833" y="666"/>
                </a:lnTo>
                <a:lnTo>
                  <a:pt x="2846" y="688"/>
                </a:lnTo>
                <a:lnTo>
                  <a:pt x="2857" y="709"/>
                </a:lnTo>
                <a:lnTo>
                  <a:pt x="2869" y="731"/>
                </a:lnTo>
                <a:lnTo>
                  <a:pt x="2879" y="754"/>
                </a:lnTo>
                <a:lnTo>
                  <a:pt x="2889" y="777"/>
                </a:lnTo>
                <a:lnTo>
                  <a:pt x="2898" y="801"/>
                </a:lnTo>
                <a:lnTo>
                  <a:pt x="2906" y="825"/>
                </a:lnTo>
                <a:lnTo>
                  <a:pt x="2914" y="848"/>
                </a:lnTo>
                <a:lnTo>
                  <a:pt x="2921" y="873"/>
                </a:lnTo>
                <a:lnTo>
                  <a:pt x="2927" y="897"/>
                </a:lnTo>
                <a:lnTo>
                  <a:pt x="2934" y="922"/>
                </a:lnTo>
                <a:lnTo>
                  <a:pt x="2939" y="948"/>
                </a:lnTo>
                <a:lnTo>
                  <a:pt x="2943" y="974"/>
                </a:lnTo>
                <a:lnTo>
                  <a:pt x="2947" y="1000"/>
                </a:lnTo>
                <a:lnTo>
                  <a:pt x="2950" y="1026"/>
                </a:lnTo>
                <a:lnTo>
                  <a:pt x="2953" y="1053"/>
                </a:lnTo>
                <a:lnTo>
                  <a:pt x="2955" y="1081"/>
                </a:lnTo>
                <a:lnTo>
                  <a:pt x="2956" y="1108"/>
                </a:lnTo>
                <a:lnTo>
                  <a:pt x="2956" y="1136"/>
                </a:lnTo>
                <a:lnTo>
                  <a:pt x="2956" y="1136"/>
                </a:lnTo>
                <a:close/>
                <a:moveTo>
                  <a:pt x="2288" y="1245"/>
                </a:moveTo>
                <a:lnTo>
                  <a:pt x="2288" y="1245"/>
                </a:lnTo>
                <a:lnTo>
                  <a:pt x="2287" y="1216"/>
                </a:lnTo>
                <a:lnTo>
                  <a:pt x="2284" y="1189"/>
                </a:lnTo>
                <a:lnTo>
                  <a:pt x="2281" y="1161"/>
                </a:lnTo>
                <a:lnTo>
                  <a:pt x="2276" y="1135"/>
                </a:lnTo>
                <a:lnTo>
                  <a:pt x="2270" y="1109"/>
                </a:lnTo>
                <a:lnTo>
                  <a:pt x="2262" y="1085"/>
                </a:lnTo>
                <a:lnTo>
                  <a:pt x="2254" y="1061"/>
                </a:lnTo>
                <a:lnTo>
                  <a:pt x="2244" y="1038"/>
                </a:lnTo>
                <a:lnTo>
                  <a:pt x="2232" y="1016"/>
                </a:lnTo>
                <a:lnTo>
                  <a:pt x="2219" y="994"/>
                </a:lnTo>
                <a:lnTo>
                  <a:pt x="2205" y="974"/>
                </a:lnTo>
                <a:lnTo>
                  <a:pt x="2189" y="954"/>
                </a:lnTo>
                <a:lnTo>
                  <a:pt x="2172" y="935"/>
                </a:lnTo>
                <a:lnTo>
                  <a:pt x="2154" y="917"/>
                </a:lnTo>
                <a:lnTo>
                  <a:pt x="2134" y="900"/>
                </a:lnTo>
                <a:lnTo>
                  <a:pt x="2115" y="883"/>
                </a:lnTo>
                <a:lnTo>
                  <a:pt x="2092" y="869"/>
                </a:lnTo>
                <a:lnTo>
                  <a:pt x="2069" y="854"/>
                </a:lnTo>
                <a:lnTo>
                  <a:pt x="2044" y="840"/>
                </a:lnTo>
                <a:lnTo>
                  <a:pt x="2019" y="828"/>
                </a:lnTo>
                <a:lnTo>
                  <a:pt x="1992" y="816"/>
                </a:lnTo>
                <a:lnTo>
                  <a:pt x="1965" y="806"/>
                </a:lnTo>
                <a:lnTo>
                  <a:pt x="1935" y="796"/>
                </a:lnTo>
                <a:lnTo>
                  <a:pt x="1905" y="788"/>
                </a:lnTo>
                <a:lnTo>
                  <a:pt x="1873" y="781"/>
                </a:lnTo>
                <a:lnTo>
                  <a:pt x="1840" y="773"/>
                </a:lnTo>
                <a:lnTo>
                  <a:pt x="1806" y="768"/>
                </a:lnTo>
                <a:lnTo>
                  <a:pt x="1770" y="764"/>
                </a:lnTo>
                <a:lnTo>
                  <a:pt x="1735" y="760"/>
                </a:lnTo>
                <a:lnTo>
                  <a:pt x="1697" y="758"/>
                </a:lnTo>
                <a:lnTo>
                  <a:pt x="1658" y="755"/>
                </a:lnTo>
                <a:lnTo>
                  <a:pt x="1619" y="755"/>
                </a:lnTo>
                <a:lnTo>
                  <a:pt x="658" y="755"/>
                </a:lnTo>
                <a:lnTo>
                  <a:pt x="658" y="1767"/>
                </a:lnTo>
                <a:lnTo>
                  <a:pt x="1570" y="1767"/>
                </a:lnTo>
                <a:lnTo>
                  <a:pt x="1570" y="1767"/>
                </a:lnTo>
                <a:lnTo>
                  <a:pt x="1610" y="1766"/>
                </a:lnTo>
                <a:lnTo>
                  <a:pt x="1649" y="1765"/>
                </a:lnTo>
                <a:lnTo>
                  <a:pt x="1688" y="1762"/>
                </a:lnTo>
                <a:lnTo>
                  <a:pt x="1724" y="1758"/>
                </a:lnTo>
                <a:lnTo>
                  <a:pt x="1761" y="1754"/>
                </a:lnTo>
                <a:lnTo>
                  <a:pt x="1796" y="1749"/>
                </a:lnTo>
                <a:lnTo>
                  <a:pt x="1830" y="1742"/>
                </a:lnTo>
                <a:lnTo>
                  <a:pt x="1864" y="1734"/>
                </a:lnTo>
                <a:lnTo>
                  <a:pt x="1895" y="1726"/>
                </a:lnTo>
                <a:lnTo>
                  <a:pt x="1927" y="1716"/>
                </a:lnTo>
                <a:lnTo>
                  <a:pt x="1957" y="1706"/>
                </a:lnTo>
                <a:lnTo>
                  <a:pt x="1985" y="1694"/>
                </a:lnTo>
                <a:lnTo>
                  <a:pt x="2014" y="1682"/>
                </a:lnTo>
                <a:lnTo>
                  <a:pt x="2040" y="1668"/>
                </a:lnTo>
                <a:lnTo>
                  <a:pt x="2065" y="1654"/>
                </a:lnTo>
                <a:lnTo>
                  <a:pt x="2089" y="1638"/>
                </a:lnTo>
                <a:lnTo>
                  <a:pt x="2112" y="1621"/>
                </a:lnTo>
                <a:lnTo>
                  <a:pt x="2134" y="1603"/>
                </a:lnTo>
                <a:lnTo>
                  <a:pt x="2154" y="1585"/>
                </a:lnTo>
                <a:lnTo>
                  <a:pt x="2173" y="1565"/>
                </a:lnTo>
                <a:lnTo>
                  <a:pt x="2191" y="1544"/>
                </a:lnTo>
                <a:lnTo>
                  <a:pt x="2208" y="1522"/>
                </a:lnTo>
                <a:lnTo>
                  <a:pt x="2223" y="1499"/>
                </a:lnTo>
                <a:lnTo>
                  <a:pt x="2236" y="1475"/>
                </a:lnTo>
                <a:lnTo>
                  <a:pt x="2248" y="1450"/>
                </a:lnTo>
                <a:lnTo>
                  <a:pt x="2258" y="1424"/>
                </a:lnTo>
                <a:lnTo>
                  <a:pt x="2267" y="1396"/>
                </a:lnTo>
                <a:lnTo>
                  <a:pt x="2274" y="1369"/>
                </a:lnTo>
                <a:lnTo>
                  <a:pt x="2280" y="1340"/>
                </a:lnTo>
                <a:lnTo>
                  <a:pt x="2284" y="1309"/>
                </a:lnTo>
                <a:lnTo>
                  <a:pt x="2287" y="1278"/>
                </a:lnTo>
                <a:lnTo>
                  <a:pt x="2288" y="1245"/>
                </a:lnTo>
                <a:lnTo>
                  <a:pt x="2288" y="1245"/>
                </a:lnTo>
                <a:close/>
                <a:moveTo>
                  <a:pt x="2499" y="2847"/>
                </a:moveTo>
                <a:lnTo>
                  <a:pt x="2499" y="2847"/>
                </a:lnTo>
                <a:lnTo>
                  <a:pt x="2499" y="2817"/>
                </a:lnTo>
                <a:lnTo>
                  <a:pt x="2496" y="2788"/>
                </a:lnTo>
                <a:lnTo>
                  <a:pt x="2493" y="2759"/>
                </a:lnTo>
                <a:lnTo>
                  <a:pt x="2488" y="2732"/>
                </a:lnTo>
                <a:lnTo>
                  <a:pt x="2481" y="2705"/>
                </a:lnTo>
                <a:lnTo>
                  <a:pt x="2472" y="2679"/>
                </a:lnTo>
                <a:lnTo>
                  <a:pt x="2463" y="2653"/>
                </a:lnTo>
                <a:lnTo>
                  <a:pt x="2451" y="2629"/>
                </a:lnTo>
                <a:lnTo>
                  <a:pt x="2439" y="2606"/>
                </a:lnTo>
                <a:lnTo>
                  <a:pt x="2424" y="2584"/>
                </a:lnTo>
                <a:lnTo>
                  <a:pt x="2408" y="2562"/>
                </a:lnTo>
                <a:lnTo>
                  <a:pt x="2391" y="2541"/>
                </a:lnTo>
                <a:lnTo>
                  <a:pt x="2373" y="2521"/>
                </a:lnTo>
                <a:lnTo>
                  <a:pt x="2352" y="2502"/>
                </a:lnTo>
                <a:lnTo>
                  <a:pt x="2330" y="2484"/>
                </a:lnTo>
                <a:lnTo>
                  <a:pt x="2306" y="2468"/>
                </a:lnTo>
                <a:lnTo>
                  <a:pt x="2281" y="2452"/>
                </a:lnTo>
                <a:lnTo>
                  <a:pt x="2254" y="2436"/>
                </a:lnTo>
                <a:lnTo>
                  <a:pt x="2226" y="2423"/>
                </a:lnTo>
                <a:lnTo>
                  <a:pt x="2196" y="2409"/>
                </a:lnTo>
                <a:lnTo>
                  <a:pt x="2165" y="2397"/>
                </a:lnTo>
                <a:lnTo>
                  <a:pt x="2132" y="2386"/>
                </a:lnTo>
                <a:lnTo>
                  <a:pt x="2098" y="2375"/>
                </a:lnTo>
                <a:lnTo>
                  <a:pt x="2062" y="2367"/>
                </a:lnTo>
                <a:lnTo>
                  <a:pt x="2024" y="2359"/>
                </a:lnTo>
                <a:lnTo>
                  <a:pt x="1985" y="2351"/>
                </a:lnTo>
                <a:lnTo>
                  <a:pt x="1945" y="2346"/>
                </a:lnTo>
                <a:lnTo>
                  <a:pt x="1903" y="2341"/>
                </a:lnTo>
                <a:lnTo>
                  <a:pt x="1859" y="2337"/>
                </a:lnTo>
                <a:lnTo>
                  <a:pt x="1812" y="2334"/>
                </a:lnTo>
                <a:lnTo>
                  <a:pt x="1766" y="2332"/>
                </a:lnTo>
                <a:lnTo>
                  <a:pt x="1717" y="2332"/>
                </a:lnTo>
                <a:lnTo>
                  <a:pt x="658" y="2332"/>
                </a:lnTo>
                <a:lnTo>
                  <a:pt x="658" y="3375"/>
                </a:lnTo>
                <a:lnTo>
                  <a:pt x="1765" y="3375"/>
                </a:lnTo>
                <a:lnTo>
                  <a:pt x="1765" y="3375"/>
                </a:lnTo>
                <a:lnTo>
                  <a:pt x="1807" y="3374"/>
                </a:lnTo>
                <a:lnTo>
                  <a:pt x="1849" y="3373"/>
                </a:lnTo>
                <a:lnTo>
                  <a:pt x="1889" y="3370"/>
                </a:lnTo>
                <a:lnTo>
                  <a:pt x="1928" y="3367"/>
                </a:lnTo>
                <a:lnTo>
                  <a:pt x="1966" y="3362"/>
                </a:lnTo>
                <a:lnTo>
                  <a:pt x="2003" y="3356"/>
                </a:lnTo>
                <a:lnTo>
                  <a:pt x="2038" y="3349"/>
                </a:lnTo>
                <a:lnTo>
                  <a:pt x="2073" y="3342"/>
                </a:lnTo>
                <a:lnTo>
                  <a:pt x="2106" y="3332"/>
                </a:lnTo>
                <a:lnTo>
                  <a:pt x="2139" y="3323"/>
                </a:lnTo>
                <a:lnTo>
                  <a:pt x="2169" y="3311"/>
                </a:lnTo>
                <a:lnTo>
                  <a:pt x="2198" y="3300"/>
                </a:lnTo>
                <a:lnTo>
                  <a:pt x="2227" y="3287"/>
                </a:lnTo>
                <a:lnTo>
                  <a:pt x="2254" y="3272"/>
                </a:lnTo>
                <a:lnTo>
                  <a:pt x="2279" y="3258"/>
                </a:lnTo>
                <a:lnTo>
                  <a:pt x="2304" y="3242"/>
                </a:lnTo>
                <a:lnTo>
                  <a:pt x="2326" y="3224"/>
                </a:lnTo>
                <a:lnTo>
                  <a:pt x="2348" y="3206"/>
                </a:lnTo>
                <a:lnTo>
                  <a:pt x="2369" y="3187"/>
                </a:lnTo>
                <a:lnTo>
                  <a:pt x="2388" y="3167"/>
                </a:lnTo>
                <a:lnTo>
                  <a:pt x="2405" y="3146"/>
                </a:lnTo>
                <a:lnTo>
                  <a:pt x="2422" y="3124"/>
                </a:lnTo>
                <a:lnTo>
                  <a:pt x="2437" y="3100"/>
                </a:lnTo>
                <a:lnTo>
                  <a:pt x="2449" y="3076"/>
                </a:lnTo>
                <a:lnTo>
                  <a:pt x="2461" y="3051"/>
                </a:lnTo>
                <a:lnTo>
                  <a:pt x="2471" y="3025"/>
                </a:lnTo>
                <a:lnTo>
                  <a:pt x="2480" y="2999"/>
                </a:lnTo>
                <a:lnTo>
                  <a:pt x="2487" y="2970"/>
                </a:lnTo>
                <a:lnTo>
                  <a:pt x="2492" y="2941"/>
                </a:lnTo>
                <a:lnTo>
                  <a:pt x="2496" y="2910"/>
                </a:lnTo>
                <a:lnTo>
                  <a:pt x="2498" y="2880"/>
                </a:lnTo>
                <a:lnTo>
                  <a:pt x="2499" y="2847"/>
                </a:lnTo>
                <a:lnTo>
                  <a:pt x="2499" y="2847"/>
                </a:lnTo>
                <a:close/>
                <a:moveTo>
                  <a:pt x="3612" y="3968"/>
                </a:moveTo>
                <a:lnTo>
                  <a:pt x="3612" y="0"/>
                </a:lnTo>
                <a:lnTo>
                  <a:pt x="4270" y="0"/>
                </a:lnTo>
                <a:lnTo>
                  <a:pt x="4270" y="3968"/>
                </a:lnTo>
                <a:lnTo>
                  <a:pt x="3612" y="3968"/>
                </a:lnTo>
                <a:close/>
                <a:moveTo>
                  <a:pt x="6612" y="3968"/>
                </a:moveTo>
                <a:lnTo>
                  <a:pt x="6612" y="3614"/>
                </a:lnTo>
                <a:lnTo>
                  <a:pt x="6612" y="3614"/>
                </a:lnTo>
                <a:lnTo>
                  <a:pt x="6593" y="3635"/>
                </a:lnTo>
                <a:lnTo>
                  <a:pt x="6574" y="3657"/>
                </a:lnTo>
                <a:lnTo>
                  <a:pt x="6554" y="3678"/>
                </a:lnTo>
                <a:lnTo>
                  <a:pt x="6533" y="3699"/>
                </a:lnTo>
                <a:lnTo>
                  <a:pt x="6512" y="3719"/>
                </a:lnTo>
                <a:lnTo>
                  <a:pt x="6490" y="3739"/>
                </a:lnTo>
                <a:lnTo>
                  <a:pt x="6468" y="3758"/>
                </a:lnTo>
                <a:lnTo>
                  <a:pt x="6445" y="3777"/>
                </a:lnTo>
                <a:lnTo>
                  <a:pt x="6421" y="3796"/>
                </a:lnTo>
                <a:lnTo>
                  <a:pt x="6397" y="3814"/>
                </a:lnTo>
                <a:lnTo>
                  <a:pt x="6372" y="3831"/>
                </a:lnTo>
                <a:lnTo>
                  <a:pt x="6347" y="3847"/>
                </a:lnTo>
                <a:lnTo>
                  <a:pt x="6320" y="3864"/>
                </a:lnTo>
                <a:lnTo>
                  <a:pt x="6293" y="3879"/>
                </a:lnTo>
                <a:lnTo>
                  <a:pt x="6265" y="3895"/>
                </a:lnTo>
                <a:lnTo>
                  <a:pt x="6237" y="3908"/>
                </a:lnTo>
                <a:lnTo>
                  <a:pt x="6207" y="3922"/>
                </a:lnTo>
                <a:lnTo>
                  <a:pt x="6178" y="3934"/>
                </a:lnTo>
                <a:lnTo>
                  <a:pt x="6147" y="3947"/>
                </a:lnTo>
                <a:lnTo>
                  <a:pt x="6116" y="3959"/>
                </a:lnTo>
                <a:lnTo>
                  <a:pt x="6084" y="3969"/>
                </a:lnTo>
                <a:lnTo>
                  <a:pt x="6051" y="3978"/>
                </a:lnTo>
                <a:lnTo>
                  <a:pt x="6017" y="3988"/>
                </a:lnTo>
                <a:lnTo>
                  <a:pt x="5984" y="3995"/>
                </a:lnTo>
                <a:lnTo>
                  <a:pt x="5949" y="4003"/>
                </a:lnTo>
                <a:lnTo>
                  <a:pt x="5913" y="4009"/>
                </a:lnTo>
                <a:lnTo>
                  <a:pt x="5877" y="4014"/>
                </a:lnTo>
                <a:lnTo>
                  <a:pt x="5839" y="4019"/>
                </a:lnTo>
                <a:lnTo>
                  <a:pt x="5801" y="4023"/>
                </a:lnTo>
                <a:lnTo>
                  <a:pt x="5762" y="4026"/>
                </a:lnTo>
                <a:lnTo>
                  <a:pt x="5723" y="4027"/>
                </a:lnTo>
                <a:lnTo>
                  <a:pt x="5683" y="4027"/>
                </a:lnTo>
                <a:lnTo>
                  <a:pt x="5683" y="4027"/>
                </a:lnTo>
                <a:lnTo>
                  <a:pt x="5632" y="4027"/>
                </a:lnTo>
                <a:lnTo>
                  <a:pt x="5582" y="4024"/>
                </a:lnTo>
                <a:lnTo>
                  <a:pt x="5532" y="4019"/>
                </a:lnTo>
                <a:lnTo>
                  <a:pt x="5482" y="4013"/>
                </a:lnTo>
                <a:lnTo>
                  <a:pt x="5434" y="4005"/>
                </a:lnTo>
                <a:lnTo>
                  <a:pt x="5387" y="3995"/>
                </a:lnTo>
                <a:lnTo>
                  <a:pt x="5340" y="3983"/>
                </a:lnTo>
                <a:lnTo>
                  <a:pt x="5294" y="3970"/>
                </a:lnTo>
                <a:lnTo>
                  <a:pt x="5249" y="3954"/>
                </a:lnTo>
                <a:lnTo>
                  <a:pt x="5204" y="3938"/>
                </a:lnTo>
                <a:lnTo>
                  <a:pt x="5163" y="3919"/>
                </a:lnTo>
                <a:lnTo>
                  <a:pt x="5121" y="3899"/>
                </a:lnTo>
                <a:lnTo>
                  <a:pt x="5081" y="3877"/>
                </a:lnTo>
                <a:lnTo>
                  <a:pt x="5042" y="3853"/>
                </a:lnTo>
                <a:lnTo>
                  <a:pt x="5004" y="3827"/>
                </a:lnTo>
                <a:lnTo>
                  <a:pt x="4968" y="3800"/>
                </a:lnTo>
                <a:lnTo>
                  <a:pt x="4934" y="3772"/>
                </a:lnTo>
                <a:lnTo>
                  <a:pt x="4901" y="3740"/>
                </a:lnTo>
                <a:lnTo>
                  <a:pt x="4870" y="3709"/>
                </a:lnTo>
                <a:lnTo>
                  <a:pt x="4842" y="3674"/>
                </a:lnTo>
                <a:lnTo>
                  <a:pt x="4827" y="3657"/>
                </a:lnTo>
                <a:lnTo>
                  <a:pt x="4814" y="3639"/>
                </a:lnTo>
                <a:lnTo>
                  <a:pt x="4801" y="3621"/>
                </a:lnTo>
                <a:lnTo>
                  <a:pt x="4789" y="3602"/>
                </a:lnTo>
                <a:lnTo>
                  <a:pt x="4777" y="3583"/>
                </a:lnTo>
                <a:lnTo>
                  <a:pt x="4766" y="3563"/>
                </a:lnTo>
                <a:lnTo>
                  <a:pt x="4754" y="3543"/>
                </a:lnTo>
                <a:lnTo>
                  <a:pt x="4744" y="3522"/>
                </a:lnTo>
                <a:lnTo>
                  <a:pt x="4735" y="3502"/>
                </a:lnTo>
                <a:lnTo>
                  <a:pt x="4725" y="3480"/>
                </a:lnTo>
                <a:lnTo>
                  <a:pt x="4717" y="3459"/>
                </a:lnTo>
                <a:lnTo>
                  <a:pt x="4709" y="3437"/>
                </a:lnTo>
                <a:lnTo>
                  <a:pt x="4702" y="3414"/>
                </a:lnTo>
                <a:lnTo>
                  <a:pt x="4695" y="3392"/>
                </a:lnTo>
                <a:lnTo>
                  <a:pt x="4688" y="3368"/>
                </a:lnTo>
                <a:lnTo>
                  <a:pt x="4683" y="3345"/>
                </a:lnTo>
                <a:lnTo>
                  <a:pt x="4678" y="3321"/>
                </a:lnTo>
                <a:lnTo>
                  <a:pt x="4674" y="3297"/>
                </a:lnTo>
                <a:lnTo>
                  <a:pt x="4670" y="3271"/>
                </a:lnTo>
                <a:lnTo>
                  <a:pt x="4666" y="3246"/>
                </a:lnTo>
                <a:lnTo>
                  <a:pt x="4664" y="3221"/>
                </a:lnTo>
                <a:lnTo>
                  <a:pt x="4663" y="3195"/>
                </a:lnTo>
                <a:lnTo>
                  <a:pt x="4662" y="3169"/>
                </a:lnTo>
                <a:lnTo>
                  <a:pt x="4661" y="3141"/>
                </a:lnTo>
                <a:lnTo>
                  <a:pt x="4661" y="3130"/>
                </a:lnTo>
                <a:lnTo>
                  <a:pt x="4661" y="3130"/>
                </a:lnTo>
                <a:lnTo>
                  <a:pt x="4662" y="3101"/>
                </a:lnTo>
                <a:lnTo>
                  <a:pt x="4663" y="3073"/>
                </a:lnTo>
                <a:lnTo>
                  <a:pt x="4664" y="3045"/>
                </a:lnTo>
                <a:lnTo>
                  <a:pt x="4667" y="3017"/>
                </a:lnTo>
                <a:lnTo>
                  <a:pt x="4671" y="2991"/>
                </a:lnTo>
                <a:lnTo>
                  <a:pt x="4674" y="2964"/>
                </a:lnTo>
                <a:lnTo>
                  <a:pt x="4679" y="2939"/>
                </a:lnTo>
                <a:lnTo>
                  <a:pt x="4684" y="2913"/>
                </a:lnTo>
                <a:lnTo>
                  <a:pt x="4689" y="2887"/>
                </a:lnTo>
                <a:lnTo>
                  <a:pt x="4697" y="2863"/>
                </a:lnTo>
                <a:lnTo>
                  <a:pt x="4703" y="2839"/>
                </a:lnTo>
                <a:lnTo>
                  <a:pt x="4711" y="2815"/>
                </a:lnTo>
                <a:lnTo>
                  <a:pt x="4720" y="2792"/>
                </a:lnTo>
                <a:lnTo>
                  <a:pt x="4729" y="2769"/>
                </a:lnTo>
                <a:lnTo>
                  <a:pt x="4739" y="2747"/>
                </a:lnTo>
                <a:lnTo>
                  <a:pt x="4749" y="2725"/>
                </a:lnTo>
                <a:lnTo>
                  <a:pt x="4760" y="2704"/>
                </a:lnTo>
                <a:lnTo>
                  <a:pt x="4771" y="2683"/>
                </a:lnTo>
                <a:lnTo>
                  <a:pt x="4784" y="2662"/>
                </a:lnTo>
                <a:lnTo>
                  <a:pt x="4796" y="2642"/>
                </a:lnTo>
                <a:lnTo>
                  <a:pt x="4810" y="2622"/>
                </a:lnTo>
                <a:lnTo>
                  <a:pt x="4824" y="2603"/>
                </a:lnTo>
                <a:lnTo>
                  <a:pt x="4838" y="2584"/>
                </a:lnTo>
                <a:lnTo>
                  <a:pt x="4853" y="2566"/>
                </a:lnTo>
                <a:lnTo>
                  <a:pt x="4869" y="2548"/>
                </a:lnTo>
                <a:lnTo>
                  <a:pt x="4885" y="2531"/>
                </a:lnTo>
                <a:lnTo>
                  <a:pt x="4901" y="2514"/>
                </a:lnTo>
                <a:lnTo>
                  <a:pt x="4918" y="2498"/>
                </a:lnTo>
                <a:lnTo>
                  <a:pt x="4936" y="2482"/>
                </a:lnTo>
                <a:lnTo>
                  <a:pt x="4954" y="2467"/>
                </a:lnTo>
                <a:lnTo>
                  <a:pt x="4973" y="2451"/>
                </a:lnTo>
                <a:lnTo>
                  <a:pt x="4992" y="2436"/>
                </a:lnTo>
                <a:lnTo>
                  <a:pt x="5011" y="2423"/>
                </a:lnTo>
                <a:lnTo>
                  <a:pt x="5031" y="2409"/>
                </a:lnTo>
                <a:lnTo>
                  <a:pt x="5052" y="2395"/>
                </a:lnTo>
                <a:lnTo>
                  <a:pt x="5073" y="2383"/>
                </a:lnTo>
                <a:lnTo>
                  <a:pt x="5117" y="2359"/>
                </a:lnTo>
                <a:lnTo>
                  <a:pt x="5163" y="2337"/>
                </a:lnTo>
                <a:lnTo>
                  <a:pt x="5210" y="2316"/>
                </a:lnTo>
                <a:lnTo>
                  <a:pt x="5258" y="2297"/>
                </a:lnTo>
                <a:lnTo>
                  <a:pt x="5308" y="2280"/>
                </a:lnTo>
                <a:lnTo>
                  <a:pt x="5361" y="2264"/>
                </a:lnTo>
                <a:lnTo>
                  <a:pt x="5413" y="2250"/>
                </a:lnTo>
                <a:lnTo>
                  <a:pt x="5469" y="2239"/>
                </a:lnTo>
                <a:lnTo>
                  <a:pt x="5524" y="2230"/>
                </a:lnTo>
                <a:lnTo>
                  <a:pt x="5582" y="2221"/>
                </a:lnTo>
                <a:lnTo>
                  <a:pt x="5641" y="2215"/>
                </a:lnTo>
                <a:lnTo>
                  <a:pt x="5701" y="2211"/>
                </a:lnTo>
                <a:lnTo>
                  <a:pt x="5761" y="2207"/>
                </a:lnTo>
                <a:lnTo>
                  <a:pt x="5823" y="2207"/>
                </a:lnTo>
                <a:lnTo>
                  <a:pt x="5823" y="2207"/>
                </a:lnTo>
                <a:lnTo>
                  <a:pt x="5887" y="2207"/>
                </a:lnTo>
                <a:lnTo>
                  <a:pt x="5948" y="2210"/>
                </a:lnTo>
                <a:lnTo>
                  <a:pt x="6007" y="2212"/>
                </a:lnTo>
                <a:lnTo>
                  <a:pt x="6063" y="2216"/>
                </a:lnTo>
                <a:lnTo>
                  <a:pt x="6117" y="2220"/>
                </a:lnTo>
                <a:lnTo>
                  <a:pt x="6169" y="2226"/>
                </a:lnTo>
                <a:lnTo>
                  <a:pt x="6219" y="2233"/>
                </a:lnTo>
                <a:lnTo>
                  <a:pt x="6267" y="2240"/>
                </a:lnTo>
                <a:lnTo>
                  <a:pt x="6314" y="2248"/>
                </a:lnTo>
                <a:lnTo>
                  <a:pt x="6360" y="2258"/>
                </a:lnTo>
                <a:lnTo>
                  <a:pt x="6404" y="2267"/>
                </a:lnTo>
                <a:lnTo>
                  <a:pt x="6448" y="2278"/>
                </a:lnTo>
                <a:lnTo>
                  <a:pt x="6491" y="2288"/>
                </a:lnTo>
                <a:lnTo>
                  <a:pt x="6533" y="2301"/>
                </a:lnTo>
                <a:lnTo>
                  <a:pt x="6617" y="2326"/>
                </a:lnTo>
                <a:lnTo>
                  <a:pt x="6617" y="2256"/>
                </a:lnTo>
                <a:lnTo>
                  <a:pt x="6617" y="2256"/>
                </a:lnTo>
                <a:lnTo>
                  <a:pt x="6616" y="2219"/>
                </a:lnTo>
                <a:lnTo>
                  <a:pt x="6614" y="2183"/>
                </a:lnTo>
                <a:lnTo>
                  <a:pt x="6611" y="2149"/>
                </a:lnTo>
                <a:lnTo>
                  <a:pt x="6606" y="2115"/>
                </a:lnTo>
                <a:lnTo>
                  <a:pt x="6599" y="2083"/>
                </a:lnTo>
                <a:lnTo>
                  <a:pt x="6591" y="2051"/>
                </a:lnTo>
                <a:lnTo>
                  <a:pt x="6582" y="2022"/>
                </a:lnTo>
                <a:lnTo>
                  <a:pt x="6571" y="1992"/>
                </a:lnTo>
                <a:lnTo>
                  <a:pt x="6559" y="1964"/>
                </a:lnTo>
                <a:lnTo>
                  <a:pt x="6546" y="1937"/>
                </a:lnTo>
                <a:lnTo>
                  <a:pt x="6530" y="1912"/>
                </a:lnTo>
                <a:lnTo>
                  <a:pt x="6514" y="1886"/>
                </a:lnTo>
                <a:lnTo>
                  <a:pt x="6497" y="1863"/>
                </a:lnTo>
                <a:lnTo>
                  <a:pt x="6478" y="1841"/>
                </a:lnTo>
                <a:lnTo>
                  <a:pt x="6457" y="1820"/>
                </a:lnTo>
                <a:lnTo>
                  <a:pt x="6435" y="1799"/>
                </a:lnTo>
                <a:lnTo>
                  <a:pt x="6412" y="1780"/>
                </a:lnTo>
                <a:lnTo>
                  <a:pt x="6388" y="1764"/>
                </a:lnTo>
                <a:lnTo>
                  <a:pt x="6362" y="1747"/>
                </a:lnTo>
                <a:lnTo>
                  <a:pt x="6335" y="1731"/>
                </a:lnTo>
                <a:lnTo>
                  <a:pt x="6307" y="1718"/>
                </a:lnTo>
                <a:lnTo>
                  <a:pt x="6276" y="1704"/>
                </a:lnTo>
                <a:lnTo>
                  <a:pt x="6246" y="1692"/>
                </a:lnTo>
                <a:lnTo>
                  <a:pt x="6213" y="1682"/>
                </a:lnTo>
                <a:lnTo>
                  <a:pt x="6180" y="1672"/>
                </a:lnTo>
                <a:lnTo>
                  <a:pt x="6145" y="1665"/>
                </a:lnTo>
                <a:lnTo>
                  <a:pt x="6110" y="1658"/>
                </a:lnTo>
                <a:lnTo>
                  <a:pt x="6072" y="1652"/>
                </a:lnTo>
                <a:lnTo>
                  <a:pt x="6033" y="1647"/>
                </a:lnTo>
                <a:lnTo>
                  <a:pt x="5994" y="1644"/>
                </a:lnTo>
                <a:lnTo>
                  <a:pt x="5952" y="1643"/>
                </a:lnTo>
                <a:lnTo>
                  <a:pt x="5910" y="1642"/>
                </a:lnTo>
                <a:lnTo>
                  <a:pt x="5910" y="1642"/>
                </a:lnTo>
                <a:lnTo>
                  <a:pt x="5852" y="1643"/>
                </a:lnTo>
                <a:lnTo>
                  <a:pt x="5794" y="1645"/>
                </a:lnTo>
                <a:lnTo>
                  <a:pt x="5738" y="1649"/>
                </a:lnTo>
                <a:lnTo>
                  <a:pt x="5684" y="1655"/>
                </a:lnTo>
                <a:lnTo>
                  <a:pt x="5631" y="1661"/>
                </a:lnTo>
                <a:lnTo>
                  <a:pt x="5579" y="1669"/>
                </a:lnTo>
                <a:lnTo>
                  <a:pt x="5529" y="1680"/>
                </a:lnTo>
                <a:lnTo>
                  <a:pt x="5478" y="1690"/>
                </a:lnTo>
                <a:lnTo>
                  <a:pt x="5429" y="1703"/>
                </a:lnTo>
                <a:lnTo>
                  <a:pt x="5381" y="1716"/>
                </a:lnTo>
                <a:lnTo>
                  <a:pt x="5332" y="1730"/>
                </a:lnTo>
                <a:lnTo>
                  <a:pt x="5284" y="1747"/>
                </a:lnTo>
                <a:lnTo>
                  <a:pt x="5236" y="1764"/>
                </a:lnTo>
                <a:lnTo>
                  <a:pt x="5188" y="1782"/>
                </a:lnTo>
                <a:lnTo>
                  <a:pt x="5139" y="1800"/>
                </a:lnTo>
                <a:lnTo>
                  <a:pt x="5091" y="1820"/>
                </a:lnTo>
                <a:lnTo>
                  <a:pt x="4911" y="1294"/>
                </a:lnTo>
                <a:lnTo>
                  <a:pt x="4911" y="1294"/>
                </a:lnTo>
                <a:lnTo>
                  <a:pt x="4971" y="1267"/>
                </a:lnTo>
                <a:lnTo>
                  <a:pt x="5029" y="1242"/>
                </a:lnTo>
                <a:lnTo>
                  <a:pt x="5089" y="1219"/>
                </a:lnTo>
                <a:lnTo>
                  <a:pt x="5149" y="1196"/>
                </a:lnTo>
                <a:lnTo>
                  <a:pt x="5210" y="1175"/>
                </a:lnTo>
                <a:lnTo>
                  <a:pt x="5273" y="1156"/>
                </a:lnTo>
                <a:lnTo>
                  <a:pt x="5336" y="1137"/>
                </a:lnTo>
                <a:lnTo>
                  <a:pt x="5401" y="1121"/>
                </a:lnTo>
                <a:lnTo>
                  <a:pt x="5467" y="1106"/>
                </a:lnTo>
                <a:lnTo>
                  <a:pt x="5536" y="1093"/>
                </a:lnTo>
                <a:lnTo>
                  <a:pt x="5607" y="1082"/>
                </a:lnTo>
                <a:lnTo>
                  <a:pt x="5681" y="1072"/>
                </a:lnTo>
                <a:lnTo>
                  <a:pt x="5756" y="1065"/>
                </a:lnTo>
                <a:lnTo>
                  <a:pt x="5836" y="1059"/>
                </a:lnTo>
                <a:lnTo>
                  <a:pt x="5918" y="1055"/>
                </a:lnTo>
                <a:lnTo>
                  <a:pt x="6004" y="1054"/>
                </a:lnTo>
                <a:lnTo>
                  <a:pt x="6004" y="1054"/>
                </a:lnTo>
                <a:lnTo>
                  <a:pt x="6042" y="1055"/>
                </a:lnTo>
                <a:lnTo>
                  <a:pt x="6081" y="1055"/>
                </a:lnTo>
                <a:lnTo>
                  <a:pt x="6120" y="1058"/>
                </a:lnTo>
                <a:lnTo>
                  <a:pt x="6158" y="1060"/>
                </a:lnTo>
                <a:lnTo>
                  <a:pt x="6195" y="1063"/>
                </a:lnTo>
                <a:lnTo>
                  <a:pt x="6230" y="1066"/>
                </a:lnTo>
                <a:lnTo>
                  <a:pt x="6266" y="1070"/>
                </a:lnTo>
                <a:lnTo>
                  <a:pt x="6301" y="1075"/>
                </a:lnTo>
                <a:lnTo>
                  <a:pt x="6335" y="1081"/>
                </a:lnTo>
                <a:lnTo>
                  <a:pt x="6369" y="1087"/>
                </a:lnTo>
                <a:lnTo>
                  <a:pt x="6402" y="1093"/>
                </a:lnTo>
                <a:lnTo>
                  <a:pt x="6435" y="1101"/>
                </a:lnTo>
                <a:lnTo>
                  <a:pt x="6466" y="1109"/>
                </a:lnTo>
                <a:lnTo>
                  <a:pt x="6498" y="1117"/>
                </a:lnTo>
                <a:lnTo>
                  <a:pt x="6528" y="1127"/>
                </a:lnTo>
                <a:lnTo>
                  <a:pt x="6557" y="1136"/>
                </a:lnTo>
                <a:lnTo>
                  <a:pt x="6587" y="1147"/>
                </a:lnTo>
                <a:lnTo>
                  <a:pt x="6616" y="1157"/>
                </a:lnTo>
                <a:lnTo>
                  <a:pt x="6643" y="1169"/>
                </a:lnTo>
                <a:lnTo>
                  <a:pt x="6672" y="1181"/>
                </a:lnTo>
                <a:lnTo>
                  <a:pt x="6698" y="1194"/>
                </a:lnTo>
                <a:lnTo>
                  <a:pt x="6724" y="1208"/>
                </a:lnTo>
                <a:lnTo>
                  <a:pt x="6749" y="1221"/>
                </a:lnTo>
                <a:lnTo>
                  <a:pt x="6775" y="1236"/>
                </a:lnTo>
                <a:lnTo>
                  <a:pt x="6799" y="1251"/>
                </a:lnTo>
                <a:lnTo>
                  <a:pt x="6823" y="1266"/>
                </a:lnTo>
                <a:lnTo>
                  <a:pt x="6846" y="1283"/>
                </a:lnTo>
                <a:lnTo>
                  <a:pt x="6868" y="1300"/>
                </a:lnTo>
                <a:lnTo>
                  <a:pt x="6890" y="1318"/>
                </a:lnTo>
                <a:lnTo>
                  <a:pt x="6911" y="1336"/>
                </a:lnTo>
                <a:lnTo>
                  <a:pt x="6932" y="1354"/>
                </a:lnTo>
                <a:lnTo>
                  <a:pt x="6952" y="1373"/>
                </a:lnTo>
                <a:lnTo>
                  <a:pt x="6971" y="1393"/>
                </a:lnTo>
                <a:lnTo>
                  <a:pt x="6990" y="1413"/>
                </a:lnTo>
                <a:lnTo>
                  <a:pt x="7007" y="1434"/>
                </a:lnTo>
                <a:lnTo>
                  <a:pt x="7025" y="1455"/>
                </a:lnTo>
                <a:lnTo>
                  <a:pt x="7042" y="1477"/>
                </a:lnTo>
                <a:lnTo>
                  <a:pt x="7058" y="1499"/>
                </a:lnTo>
                <a:lnTo>
                  <a:pt x="7074" y="1522"/>
                </a:lnTo>
                <a:lnTo>
                  <a:pt x="7088" y="1546"/>
                </a:lnTo>
                <a:lnTo>
                  <a:pt x="7103" y="1571"/>
                </a:lnTo>
                <a:lnTo>
                  <a:pt x="7117" y="1595"/>
                </a:lnTo>
                <a:lnTo>
                  <a:pt x="7129" y="1620"/>
                </a:lnTo>
                <a:lnTo>
                  <a:pt x="7142" y="1646"/>
                </a:lnTo>
                <a:lnTo>
                  <a:pt x="7154" y="1672"/>
                </a:lnTo>
                <a:lnTo>
                  <a:pt x="7165" y="1699"/>
                </a:lnTo>
                <a:lnTo>
                  <a:pt x="7176" y="1726"/>
                </a:lnTo>
                <a:lnTo>
                  <a:pt x="7186" y="1754"/>
                </a:lnTo>
                <a:lnTo>
                  <a:pt x="7195" y="1783"/>
                </a:lnTo>
                <a:lnTo>
                  <a:pt x="7205" y="1811"/>
                </a:lnTo>
                <a:lnTo>
                  <a:pt x="7212" y="1840"/>
                </a:lnTo>
                <a:lnTo>
                  <a:pt x="7220" y="1870"/>
                </a:lnTo>
                <a:lnTo>
                  <a:pt x="7227" y="1900"/>
                </a:lnTo>
                <a:lnTo>
                  <a:pt x="7233" y="1932"/>
                </a:lnTo>
                <a:lnTo>
                  <a:pt x="7239" y="1962"/>
                </a:lnTo>
                <a:lnTo>
                  <a:pt x="7244" y="1994"/>
                </a:lnTo>
                <a:lnTo>
                  <a:pt x="7249" y="2027"/>
                </a:lnTo>
                <a:lnTo>
                  <a:pt x="7253" y="2060"/>
                </a:lnTo>
                <a:lnTo>
                  <a:pt x="7256" y="2093"/>
                </a:lnTo>
                <a:lnTo>
                  <a:pt x="7259" y="2127"/>
                </a:lnTo>
                <a:lnTo>
                  <a:pt x="7261" y="2160"/>
                </a:lnTo>
                <a:lnTo>
                  <a:pt x="7262" y="2196"/>
                </a:lnTo>
                <a:lnTo>
                  <a:pt x="7263" y="2266"/>
                </a:lnTo>
                <a:lnTo>
                  <a:pt x="7263" y="3968"/>
                </a:lnTo>
                <a:lnTo>
                  <a:pt x="6612" y="3968"/>
                </a:lnTo>
                <a:close/>
                <a:moveTo>
                  <a:pt x="6628" y="2750"/>
                </a:moveTo>
                <a:lnTo>
                  <a:pt x="6628" y="2750"/>
                </a:lnTo>
                <a:lnTo>
                  <a:pt x="6595" y="2737"/>
                </a:lnTo>
                <a:lnTo>
                  <a:pt x="6562" y="2726"/>
                </a:lnTo>
                <a:lnTo>
                  <a:pt x="6527" y="2715"/>
                </a:lnTo>
                <a:lnTo>
                  <a:pt x="6490" y="2705"/>
                </a:lnTo>
                <a:lnTo>
                  <a:pt x="6453" y="2694"/>
                </a:lnTo>
                <a:lnTo>
                  <a:pt x="6414" y="2685"/>
                </a:lnTo>
                <a:lnTo>
                  <a:pt x="6373" y="2676"/>
                </a:lnTo>
                <a:lnTo>
                  <a:pt x="6332" y="2669"/>
                </a:lnTo>
                <a:lnTo>
                  <a:pt x="6290" y="2662"/>
                </a:lnTo>
                <a:lnTo>
                  <a:pt x="6247" y="2654"/>
                </a:lnTo>
                <a:lnTo>
                  <a:pt x="6203" y="2649"/>
                </a:lnTo>
                <a:lnTo>
                  <a:pt x="6158" y="2645"/>
                </a:lnTo>
                <a:lnTo>
                  <a:pt x="6112" y="2641"/>
                </a:lnTo>
                <a:lnTo>
                  <a:pt x="6066" y="2639"/>
                </a:lnTo>
                <a:lnTo>
                  <a:pt x="6018" y="2637"/>
                </a:lnTo>
                <a:lnTo>
                  <a:pt x="5971" y="2636"/>
                </a:lnTo>
                <a:lnTo>
                  <a:pt x="5971" y="2636"/>
                </a:lnTo>
                <a:lnTo>
                  <a:pt x="5932" y="2637"/>
                </a:lnTo>
                <a:lnTo>
                  <a:pt x="5896" y="2638"/>
                </a:lnTo>
                <a:lnTo>
                  <a:pt x="5859" y="2641"/>
                </a:lnTo>
                <a:lnTo>
                  <a:pt x="5824" y="2644"/>
                </a:lnTo>
                <a:lnTo>
                  <a:pt x="5790" y="2648"/>
                </a:lnTo>
                <a:lnTo>
                  <a:pt x="5757" y="2653"/>
                </a:lnTo>
                <a:lnTo>
                  <a:pt x="5725" y="2660"/>
                </a:lnTo>
                <a:lnTo>
                  <a:pt x="5694" y="2667"/>
                </a:lnTo>
                <a:lnTo>
                  <a:pt x="5664" y="2675"/>
                </a:lnTo>
                <a:lnTo>
                  <a:pt x="5636" y="2684"/>
                </a:lnTo>
                <a:lnTo>
                  <a:pt x="5608" y="2694"/>
                </a:lnTo>
                <a:lnTo>
                  <a:pt x="5581" y="2705"/>
                </a:lnTo>
                <a:lnTo>
                  <a:pt x="5556" y="2716"/>
                </a:lnTo>
                <a:lnTo>
                  <a:pt x="5532" y="2729"/>
                </a:lnTo>
                <a:lnTo>
                  <a:pt x="5509" y="2743"/>
                </a:lnTo>
                <a:lnTo>
                  <a:pt x="5488" y="2757"/>
                </a:lnTo>
                <a:lnTo>
                  <a:pt x="5467" y="2772"/>
                </a:lnTo>
                <a:lnTo>
                  <a:pt x="5448" y="2789"/>
                </a:lnTo>
                <a:lnTo>
                  <a:pt x="5429" y="2806"/>
                </a:lnTo>
                <a:lnTo>
                  <a:pt x="5412" y="2823"/>
                </a:lnTo>
                <a:lnTo>
                  <a:pt x="5397" y="2841"/>
                </a:lnTo>
                <a:lnTo>
                  <a:pt x="5383" y="2861"/>
                </a:lnTo>
                <a:lnTo>
                  <a:pt x="5370" y="2881"/>
                </a:lnTo>
                <a:lnTo>
                  <a:pt x="5359" y="2902"/>
                </a:lnTo>
                <a:lnTo>
                  <a:pt x="5348" y="2924"/>
                </a:lnTo>
                <a:lnTo>
                  <a:pt x="5339" y="2946"/>
                </a:lnTo>
                <a:lnTo>
                  <a:pt x="5331" y="2970"/>
                </a:lnTo>
                <a:lnTo>
                  <a:pt x="5325" y="2994"/>
                </a:lnTo>
                <a:lnTo>
                  <a:pt x="5320" y="3018"/>
                </a:lnTo>
                <a:lnTo>
                  <a:pt x="5317" y="3045"/>
                </a:lnTo>
                <a:lnTo>
                  <a:pt x="5315" y="3071"/>
                </a:lnTo>
                <a:lnTo>
                  <a:pt x="5314" y="3098"/>
                </a:lnTo>
                <a:lnTo>
                  <a:pt x="5314" y="3109"/>
                </a:lnTo>
                <a:lnTo>
                  <a:pt x="5314" y="3109"/>
                </a:lnTo>
                <a:lnTo>
                  <a:pt x="5315" y="3134"/>
                </a:lnTo>
                <a:lnTo>
                  <a:pt x="5317" y="3158"/>
                </a:lnTo>
                <a:lnTo>
                  <a:pt x="5320" y="3182"/>
                </a:lnTo>
                <a:lnTo>
                  <a:pt x="5325" y="3205"/>
                </a:lnTo>
                <a:lnTo>
                  <a:pt x="5330" y="3227"/>
                </a:lnTo>
                <a:lnTo>
                  <a:pt x="5338" y="3248"/>
                </a:lnTo>
                <a:lnTo>
                  <a:pt x="5347" y="3269"/>
                </a:lnTo>
                <a:lnTo>
                  <a:pt x="5357" y="3289"/>
                </a:lnTo>
                <a:lnTo>
                  <a:pt x="5367" y="3309"/>
                </a:lnTo>
                <a:lnTo>
                  <a:pt x="5380" y="3327"/>
                </a:lnTo>
                <a:lnTo>
                  <a:pt x="5393" y="3345"/>
                </a:lnTo>
                <a:lnTo>
                  <a:pt x="5407" y="3362"/>
                </a:lnTo>
                <a:lnTo>
                  <a:pt x="5423" y="3378"/>
                </a:lnTo>
                <a:lnTo>
                  <a:pt x="5438" y="3394"/>
                </a:lnTo>
                <a:lnTo>
                  <a:pt x="5456" y="3409"/>
                </a:lnTo>
                <a:lnTo>
                  <a:pt x="5474" y="3422"/>
                </a:lnTo>
                <a:lnTo>
                  <a:pt x="5494" y="3435"/>
                </a:lnTo>
                <a:lnTo>
                  <a:pt x="5514" y="3448"/>
                </a:lnTo>
                <a:lnTo>
                  <a:pt x="5535" y="3459"/>
                </a:lnTo>
                <a:lnTo>
                  <a:pt x="5556" y="3470"/>
                </a:lnTo>
                <a:lnTo>
                  <a:pt x="5579" y="3480"/>
                </a:lnTo>
                <a:lnTo>
                  <a:pt x="5602" y="3489"/>
                </a:lnTo>
                <a:lnTo>
                  <a:pt x="5626" y="3497"/>
                </a:lnTo>
                <a:lnTo>
                  <a:pt x="5650" y="3504"/>
                </a:lnTo>
                <a:lnTo>
                  <a:pt x="5675" y="3511"/>
                </a:lnTo>
                <a:lnTo>
                  <a:pt x="5702" y="3517"/>
                </a:lnTo>
                <a:lnTo>
                  <a:pt x="5728" y="3521"/>
                </a:lnTo>
                <a:lnTo>
                  <a:pt x="5755" y="3525"/>
                </a:lnTo>
                <a:lnTo>
                  <a:pt x="5782" y="3528"/>
                </a:lnTo>
                <a:lnTo>
                  <a:pt x="5811" y="3530"/>
                </a:lnTo>
                <a:lnTo>
                  <a:pt x="5839" y="3532"/>
                </a:lnTo>
                <a:lnTo>
                  <a:pt x="5867" y="3533"/>
                </a:lnTo>
                <a:lnTo>
                  <a:pt x="5867" y="3533"/>
                </a:lnTo>
                <a:lnTo>
                  <a:pt x="5908" y="3532"/>
                </a:lnTo>
                <a:lnTo>
                  <a:pt x="5948" y="3529"/>
                </a:lnTo>
                <a:lnTo>
                  <a:pt x="5987" y="3526"/>
                </a:lnTo>
                <a:lnTo>
                  <a:pt x="6025" y="3521"/>
                </a:lnTo>
                <a:lnTo>
                  <a:pt x="6062" y="3515"/>
                </a:lnTo>
                <a:lnTo>
                  <a:pt x="6099" y="3507"/>
                </a:lnTo>
                <a:lnTo>
                  <a:pt x="6135" y="3499"/>
                </a:lnTo>
                <a:lnTo>
                  <a:pt x="6169" y="3489"/>
                </a:lnTo>
                <a:lnTo>
                  <a:pt x="6204" y="3477"/>
                </a:lnTo>
                <a:lnTo>
                  <a:pt x="6237" y="3464"/>
                </a:lnTo>
                <a:lnTo>
                  <a:pt x="6268" y="3451"/>
                </a:lnTo>
                <a:lnTo>
                  <a:pt x="6299" y="3436"/>
                </a:lnTo>
                <a:lnTo>
                  <a:pt x="6329" y="3420"/>
                </a:lnTo>
                <a:lnTo>
                  <a:pt x="6357" y="3402"/>
                </a:lnTo>
                <a:lnTo>
                  <a:pt x="6384" y="3385"/>
                </a:lnTo>
                <a:lnTo>
                  <a:pt x="6411" y="3366"/>
                </a:lnTo>
                <a:lnTo>
                  <a:pt x="6436" y="3345"/>
                </a:lnTo>
                <a:lnTo>
                  <a:pt x="6459" y="3324"/>
                </a:lnTo>
                <a:lnTo>
                  <a:pt x="6481" y="3301"/>
                </a:lnTo>
                <a:lnTo>
                  <a:pt x="6502" y="3278"/>
                </a:lnTo>
                <a:lnTo>
                  <a:pt x="6521" y="3254"/>
                </a:lnTo>
                <a:lnTo>
                  <a:pt x="6539" y="3228"/>
                </a:lnTo>
                <a:lnTo>
                  <a:pt x="6555" y="3202"/>
                </a:lnTo>
                <a:lnTo>
                  <a:pt x="6570" y="3175"/>
                </a:lnTo>
                <a:lnTo>
                  <a:pt x="6584" y="3146"/>
                </a:lnTo>
                <a:lnTo>
                  <a:pt x="6595" y="3118"/>
                </a:lnTo>
                <a:lnTo>
                  <a:pt x="6605" y="3088"/>
                </a:lnTo>
                <a:lnTo>
                  <a:pt x="6613" y="3057"/>
                </a:lnTo>
                <a:lnTo>
                  <a:pt x="6619" y="3027"/>
                </a:lnTo>
                <a:lnTo>
                  <a:pt x="6624" y="2994"/>
                </a:lnTo>
                <a:lnTo>
                  <a:pt x="6627" y="2962"/>
                </a:lnTo>
                <a:lnTo>
                  <a:pt x="6628" y="2928"/>
                </a:lnTo>
                <a:lnTo>
                  <a:pt x="6628" y="2750"/>
                </a:lnTo>
                <a:close/>
                <a:moveTo>
                  <a:pt x="9100" y="4032"/>
                </a:moveTo>
                <a:lnTo>
                  <a:pt x="9100" y="4032"/>
                </a:lnTo>
                <a:lnTo>
                  <a:pt x="9060" y="4032"/>
                </a:lnTo>
                <a:lnTo>
                  <a:pt x="9021" y="4031"/>
                </a:lnTo>
                <a:lnTo>
                  <a:pt x="8981" y="4028"/>
                </a:lnTo>
                <a:lnTo>
                  <a:pt x="8943" y="4025"/>
                </a:lnTo>
                <a:lnTo>
                  <a:pt x="8905" y="4020"/>
                </a:lnTo>
                <a:lnTo>
                  <a:pt x="8866" y="4015"/>
                </a:lnTo>
                <a:lnTo>
                  <a:pt x="8828" y="4009"/>
                </a:lnTo>
                <a:lnTo>
                  <a:pt x="8792" y="4002"/>
                </a:lnTo>
                <a:lnTo>
                  <a:pt x="8755" y="3994"/>
                </a:lnTo>
                <a:lnTo>
                  <a:pt x="8718" y="3986"/>
                </a:lnTo>
                <a:lnTo>
                  <a:pt x="8682" y="3975"/>
                </a:lnTo>
                <a:lnTo>
                  <a:pt x="8647" y="3965"/>
                </a:lnTo>
                <a:lnTo>
                  <a:pt x="8611" y="3954"/>
                </a:lnTo>
                <a:lnTo>
                  <a:pt x="8577" y="3942"/>
                </a:lnTo>
                <a:lnTo>
                  <a:pt x="8542" y="3929"/>
                </a:lnTo>
                <a:lnTo>
                  <a:pt x="8508" y="3916"/>
                </a:lnTo>
                <a:lnTo>
                  <a:pt x="8475" y="3901"/>
                </a:lnTo>
                <a:lnTo>
                  <a:pt x="8442" y="3885"/>
                </a:lnTo>
                <a:lnTo>
                  <a:pt x="8410" y="3869"/>
                </a:lnTo>
                <a:lnTo>
                  <a:pt x="8378" y="3853"/>
                </a:lnTo>
                <a:lnTo>
                  <a:pt x="8347" y="3835"/>
                </a:lnTo>
                <a:lnTo>
                  <a:pt x="8316" y="3816"/>
                </a:lnTo>
                <a:lnTo>
                  <a:pt x="8286" y="3797"/>
                </a:lnTo>
                <a:lnTo>
                  <a:pt x="8256" y="3778"/>
                </a:lnTo>
                <a:lnTo>
                  <a:pt x="8227" y="3757"/>
                </a:lnTo>
                <a:lnTo>
                  <a:pt x="8198" y="3736"/>
                </a:lnTo>
                <a:lnTo>
                  <a:pt x="8171" y="3714"/>
                </a:lnTo>
                <a:lnTo>
                  <a:pt x="8142" y="3692"/>
                </a:lnTo>
                <a:lnTo>
                  <a:pt x="8116" y="3669"/>
                </a:lnTo>
                <a:lnTo>
                  <a:pt x="8090" y="3645"/>
                </a:lnTo>
                <a:lnTo>
                  <a:pt x="8064" y="3621"/>
                </a:lnTo>
                <a:lnTo>
                  <a:pt x="8038" y="3596"/>
                </a:lnTo>
                <a:lnTo>
                  <a:pt x="8014" y="3570"/>
                </a:lnTo>
                <a:lnTo>
                  <a:pt x="7990" y="3544"/>
                </a:lnTo>
                <a:lnTo>
                  <a:pt x="7967" y="3517"/>
                </a:lnTo>
                <a:lnTo>
                  <a:pt x="7945" y="3490"/>
                </a:lnTo>
                <a:lnTo>
                  <a:pt x="7923" y="3462"/>
                </a:lnTo>
                <a:lnTo>
                  <a:pt x="7902" y="3434"/>
                </a:lnTo>
                <a:lnTo>
                  <a:pt x="7881" y="3405"/>
                </a:lnTo>
                <a:lnTo>
                  <a:pt x="7861" y="3375"/>
                </a:lnTo>
                <a:lnTo>
                  <a:pt x="7842" y="3345"/>
                </a:lnTo>
                <a:lnTo>
                  <a:pt x="7823" y="3314"/>
                </a:lnTo>
                <a:lnTo>
                  <a:pt x="7807" y="3284"/>
                </a:lnTo>
                <a:lnTo>
                  <a:pt x="7789" y="3252"/>
                </a:lnTo>
                <a:lnTo>
                  <a:pt x="7773" y="3221"/>
                </a:lnTo>
                <a:lnTo>
                  <a:pt x="7757" y="3188"/>
                </a:lnTo>
                <a:lnTo>
                  <a:pt x="7743" y="3156"/>
                </a:lnTo>
                <a:lnTo>
                  <a:pt x="7729" y="3122"/>
                </a:lnTo>
                <a:lnTo>
                  <a:pt x="7715" y="3089"/>
                </a:lnTo>
                <a:lnTo>
                  <a:pt x="7703" y="3055"/>
                </a:lnTo>
                <a:lnTo>
                  <a:pt x="7691" y="3021"/>
                </a:lnTo>
                <a:lnTo>
                  <a:pt x="7681" y="2986"/>
                </a:lnTo>
                <a:lnTo>
                  <a:pt x="7671" y="2950"/>
                </a:lnTo>
                <a:lnTo>
                  <a:pt x="7662" y="2915"/>
                </a:lnTo>
                <a:lnTo>
                  <a:pt x="7654" y="2879"/>
                </a:lnTo>
                <a:lnTo>
                  <a:pt x="7646" y="2843"/>
                </a:lnTo>
                <a:lnTo>
                  <a:pt x="7639" y="2807"/>
                </a:lnTo>
                <a:lnTo>
                  <a:pt x="7634" y="2770"/>
                </a:lnTo>
                <a:lnTo>
                  <a:pt x="7628" y="2733"/>
                </a:lnTo>
                <a:lnTo>
                  <a:pt x="7624" y="2695"/>
                </a:lnTo>
                <a:lnTo>
                  <a:pt x="7621" y="2659"/>
                </a:lnTo>
                <a:lnTo>
                  <a:pt x="7619" y="2620"/>
                </a:lnTo>
                <a:lnTo>
                  <a:pt x="7618" y="2582"/>
                </a:lnTo>
                <a:lnTo>
                  <a:pt x="7617" y="2544"/>
                </a:lnTo>
                <a:lnTo>
                  <a:pt x="7617" y="2544"/>
                </a:lnTo>
                <a:lnTo>
                  <a:pt x="7618" y="2505"/>
                </a:lnTo>
                <a:lnTo>
                  <a:pt x="7619" y="2468"/>
                </a:lnTo>
                <a:lnTo>
                  <a:pt x="7621" y="2430"/>
                </a:lnTo>
                <a:lnTo>
                  <a:pt x="7624" y="2392"/>
                </a:lnTo>
                <a:lnTo>
                  <a:pt x="7628" y="2354"/>
                </a:lnTo>
                <a:lnTo>
                  <a:pt x="7634" y="2317"/>
                </a:lnTo>
                <a:lnTo>
                  <a:pt x="7639" y="2280"/>
                </a:lnTo>
                <a:lnTo>
                  <a:pt x="7646" y="2243"/>
                </a:lnTo>
                <a:lnTo>
                  <a:pt x="7654" y="2207"/>
                </a:lnTo>
                <a:lnTo>
                  <a:pt x="7662" y="2171"/>
                </a:lnTo>
                <a:lnTo>
                  <a:pt x="7671" y="2135"/>
                </a:lnTo>
                <a:lnTo>
                  <a:pt x="7681" y="2100"/>
                </a:lnTo>
                <a:lnTo>
                  <a:pt x="7691" y="2065"/>
                </a:lnTo>
                <a:lnTo>
                  <a:pt x="7704" y="2030"/>
                </a:lnTo>
                <a:lnTo>
                  <a:pt x="7715" y="1997"/>
                </a:lnTo>
                <a:lnTo>
                  <a:pt x="7729" y="1962"/>
                </a:lnTo>
                <a:lnTo>
                  <a:pt x="7743" y="1928"/>
                </a:lnTo>
                <a:lnTo>
                  <a:pt x="7757" y="1896"/>
                </a:lnTo>
                <a:lnTo>
                  <a:pt x="7773" y="1863"/>
                </a:lnTo>
                <a:lnTo>
                  <a:pt x="7790" y="1831"/>
                </a:lnTo>
                <a:lnTo>
                  <a:pt x="7807" y="1799"/>
                </a:lnTo>
                <a:lnTo>
                  <a:pt x="7825" y="1768"/>
                </a:lnTo>
                <a:lnTo>
                  <a:pt x="7842" y="1737"/>
                </a:lnTo>
                <a:lnTo>
                  <a:pt x="7861" y="1707"/>
                </a:lnTo>
                <a:lnTo>
                  <a:pt x="7881" y="1677"/>
                </a:lnTo>
                <a:lnTo>
                  <a:pt x="7902" y="1647"/>
                </a:lnTo>
                <a:lnTo>
                  <a:pt x="7923" y="1619"/>
                </a:lnTo>
                <a:lnTo>
                  <a:pt x="7945" y="1591"/>
                </a:lnTo>
                <a:lnTo>
                  <a:pt x="7968" y="1563"/>
                </a:lnTo>
                <a:lnTo>
                  <a:pt x="7991" y="1536"/>
                </a:lnTo>
                <a:lnTo>
                  <a:pt x="8014" y="1509"/>
                </a:lnTo>
                <a:lnTo>
                  <a:pt x="8040" y="1484"/>
                </a:lnTo>
                <a:lnTo>
                  <a:pt x="8065" y="1458"/>
                </a:lnTo>
                <a:lnTo>
                  <a:pt x="8090" y="1433"/>
                </a:lnTo>
                <a:lnTo>
                  <a:pt x="8116" y="1409"/>
                </a:lnTo>
                <a:lnTo>
                  <a:pt x="8143" y="1386"/>
                </a:lnTo>
                <a:lnTo>
                  <a:pt x="8171" y="1363"/>
                </a:lnTo>
                <a:lnTo>
                  <a:pt x="8199" y="1341"/>
                </a:lnTo>
                <a:lnTo>
                  <a:pt x="8228" y="1319"/>
                </a:lnTo>
                <a:lnTo>
                  <a:pt x="8258" y="1298"/>
                </a:lnTo>
                <a:lnTo>
                  <a:pt x="8287" y="1278"/>
                </a:lnTo>
                <a:lnTo>
                  <a:pt x="8317" y="1259"/>
                </a:lnTo>
                <a:lnTo>
                  <a:pt x="8348" y="1240"/>
                </a:lnTo>
                <a:lnTo>
                  <a:pt x="8379" y="1222"/>
                </a:lnTo>
                <a:lnTo>
                  <a:pt x="8412" y="1204"/>
                </a:lnTo>
                <a:lnTo>
                  <a:pt x="8444" y="1189"/>
                </a:lnTo>
                <a:lnTo>
                  <a:pt x="8477" y="1173"/>
                </a:lnTo>
                <a:lnTo>
                  <a:pt x="8510" y="1158"/>
                </a:lnTo>
                <a:lnTo>
                  <a:pt x="8545" y="1144"/>
                </a:lnTo>
                <a:lnTo>
                  <a:pt x="8579" y="1131"/>
                </a:lnTo>
                <a:lnTo>
                  <a:pt x="8614" y="1118"/>
                </a:lnTo>
                <a:lnTo>
                  <a:pt x="8649" y="1107"/>
                </a:lnTo>
                <a:lnTo>
                  <a:pt x="8685" y="1096"/>
                </a:lnTo>
                <a:lnTo>
                  <a:pt x="8721" y="1086"/>
                </a:lnTo>
                <a:lnTo>
                  <a:pt x="8758" y="1078"/>
                </a:lnTo>
                <a:lnTo>
                  <a:pt x="8795" y="1069"/>
                </a:lnTo>
                <a:lnTo>
                  <a:pt x="8832" y="1062"/>
                </a:lnTo>
                <a:lnTo>
                  <a:pt x="8870" y="1055"/>
                </a:lnTo>
                <a:lnTo>
                  <a:pt x="8908" y="1050"/>
                </a:lnTo>
                <a:lnTo>
                  <a:pt x="8947" y="1046"/>
                </a:lnTo>
                <a:lnTo>
                  <a:pt x="8986" y="1043"/>
                </a:lnTo>
                <a:lnTo>
                  <a:pt x="9025" y="1041"/>
                </a:lnTo>
                <a:lnTo>
                  <a:pt x="9065" y="1039"/>
                </a:lnTo>
                <a:lnTo>
                  <a:pt x="9105" y="1039"/>
                </a:lnTo>
                <a:lnTo>
                  <a:pt x="9105" y="1039"/>
                </a:lnTo>
                <a:lnTo>
                  <a:pt x="9156" y="1039"/>
                </a:lnTo>
                <a:lnTo>
                  <a:pt x="9205" y="1041"/>
                </a:lnTo>
                <a:lnTo>
                  <a:pt x="9253" y="1044"/>
                </a:lnTo>
                <a:lnTo>
                  <a:pt x="9299" y="1047"/>
                </a:lnTo>
                <a:lnTo>
                  <a:pt x="9345" y="1052"/>
                </a:lnTo>
                <a:lnTo>
                  <a:pt x="9390" y="1059"/>
                </a:lnTo>
                <a:lnTo>
                  <a:pt x="9433" y="1066"/>
                </a:lnTo>
                <a:lnTo>
                  <a:pt x="9476" y="1074"/>
                </a:lnTo>
                <a:lnTo>
                  <a:pt x="9517" y="1084"/>
                </a:lnTo>
                <a:lnTo>
                  <a:pt x="9558" y="1094"/>
                </a:lnTo>
                <a:lnTo>
                  <a:pt x="9598" y="1105"/>
                </a:lnTo>
                <a:lnTo>
                  <a:pt x="9637" y="1117"/>
                </a:lnTo>
                <a:lnTo>
                  <a:pt x="9675" y="1131"/>
                </a:lnTo>
                <a:lnTo>
                  <a:pt x="9711" y="1145"/>
                </a:lnTo>
                <a:lnTo>
                  <a:pt x="9747" y="1159"/>
                </a:lnTo>
                <a:lnTo>
                  <a:pt x="9783" y="1175"/>
                </a:lnTo>
                <a:lnTo>
                  <a:pt x="9816" y="1192"/>
                </a:lnTo>
                <a:lnTo>
                  <a:pt x="9850" y="1210"/>
                </a:lnTo>
                <a:lnTo>
                  <a:pt x="9883" y="1229"/>
                </a:lnTo>
                <a:lnTo>
                  <a:pt x="9915" y="1247"/>
                </a:lnTo>
                <a:lnTo>
                  <a:pt x="9946" y="1267"/>
                </a:lnTo>
                <a:lnTo>
                  <a:pt x="9977" y="1288"/>
                </a:lnTo>
                <a:lnTo>
                  <a:pt x="10007" y="1309"/>
                </a:lnTo>
                <a:lnTo>
                  <a:pt x="10037" y="1331"/>
                </a:lnTo>
                <a:lnTo>
                  <a:pt x="10065" y="1354"/>
                </a:lnTo>
                <a:lnTo>
                  <a:pt x="10093" y="1379"/>
                </a:lnTo>
                <a:lnTo>
                  <a:pt x="10120" y="1403"/>
                </a:lnTo>
                <a:lnTo>
                  <a:pt x="10148" y="1428"/>
                </a:lnTo>
                <a:lnTo>
                  <a:pt x="10174" y="1453"/>
                </a:lnTo>
                <a:lnTo>
                  <a:pt x="10200" y="1479"/>
                </a:lnTo>
                <a:lnTo>
                  <a:pt x="10226" y="1506"/>
                </a:lnTo>
                <a:lnTo>
                  <a:pt x="10252" y="1533"/>
                </a:lnTo>
                <a:lnTo>
                  <a:pt x="9844" y="1972"/>
                </a:lnTo>
                <a:lnTo>
                  <a:pt x="9844" y="1972"/>
                </a:lnTo>
                <a:lnTo>
                  <a:pt x="9806" y="1934"/>
                </a:lnTo>
                <a:lnTo>
                  <a:pt x="9768" y="1896"/>
                </a:lnTo>
                <a:lnTo>
                  <a:pt x="9729" y="1861"/>
                </a:lnTo>
                <a:lnTo>
                  <a:pt x="9689" y="1827"/>
                </a:lnTo>
                <a:lnTo>
                  <a:pt x="9648" y="1795"/>
                </a:lnTo>
                <a:lnTo>
                  <a:pt x="9608" y="1766"/>
                </a:lnTo>
                <a:lnTo>
                  <a:pt x="9587" y="1752"/>
                </a:lnTo>
                <a:lnTo>
                  <a:pt x="9565" y="1738"/>
                </a:lnTo>
                <a:lnTo>
                  <a:pt x="9543" y="1726"/>
                </a:lnTo>
                <a:lnTo>
                  <a:pt x="9521" y="1713"/>
                </a:lnTo>
                <a:lnTo>
                  <a:pt x="9498" y="1702"/>
                </a:lnTo>
                <a:lnTo>
                  <a:pt x="9475" y="1691"/>
                </a:lnTo>
                <a:lnTo>
                  <a:pt x="9451" y="1681"/>
                </a:lnTo>
                <a:lnTo>
                  <a:pt x="9428" y="1671"/>
                </a:lnTo>
                <a:lnTo>
                  <a:pt x="9403" y="1663"/>
                </a:lnTo>
                <a:lnTo>
                  <a:pt x="9379" y="1655"/>
                </a:lnTo>
                <a:lnTo>
                  <a:pt x="9354" y="1647"/>
                </a:lnTo>
                <a:lnTo>
                  <a:pt x="9328" y="1640"/>
                </a:lnTo>
                <a:lnTo>
                  <a:pt x="9301" y="1634"/>
                </a:lnTo>
                <a:lnTo>
                  <a:pt x="9274" y="1628"/>
                </a:lnTo>
                <a:lnTo>
                  <a:pt x="9247" y="1624"/>
                </a:lnTo>
                <a:lnTo>
                  <a:pt x="9218" y="1620"/>
                </a:lnTo>
                <a:lnTo>
                  <a:pt x="9190" y="1618"/>
                </a:lnTo>
                <a:lnTo>
                  <a:pt x="9161" y="1616"/>
                </a:lnTo>
                <a:lnTo>
                  <a:pt x="9130" y="1614"/>
                </a:lnTo>
                <a:lnTo>
                  <a:pt x="9100" y="1614"/>
                </a:lnTo>
                <a:lnTo>
                  <a:pt x="9100" y="1614"/>
                </a:lnTo>
                <a:lnTo>
                  <a:pt x="9056" y="1615"/>
                </a:lnTo>
                <a:lnTo>
                  <a:pt x="9012" y="1619"/>
                </a:lnTo>
                <a:lnTo>
                  <a:pt x="8969" y="1624"/>
                </a:lnTo>
                <a:lnTo>
                  <a:pt x="8927" y="1633"/>
                </a:lnTo>
                <a:lnTo>
                  <a:pt x="8886" y="1643"/>
                </a:lnTo>
                <a:lnTo>
                  <a:pt x="8846" y="1656"/>
                </a:lnTo>
                <a:lnTo>
                  <a:pt x="8807" y="1669"/>
                </a:lnTo>
                <a:lnTo>
                  <a:pt x="8770" y="1686"/>
                </a:lnTo>
                <a:lnTo>
                  <a:pt x="8732" y="1705"/>
                </a:lnTo>
                <a:lnTo>
                  <a:pt x="8696" y="1725"/>
                </a:lnTo>
                <a:lnTo>
                  <a:pt x="8662" y="1747"/>
                </a:lnTo>
                <a:lnTo>
                  <a:pt x="8629" y="1771"/>
                </a:lnTo>
                <a:lnTo>
                  <a:pt x="8596" y="1797"/>
                </a:lnTo>
                <a:lnTo>
                  <a:pt x="8565" y="1825"/>
                </a:lnTo>
                <a:lnTo>
                  <a:pt x="8536" y="1853"/>
                </a:lnTo>
                <a:lnTo>
                  <a:pt x="8507" y="1883"/>
                </a:lnTo>
                <a:lnTo>
                  <a:pt x="8481" y="1916"/>
                </a:lnTo>
                <a:lnTo>
                  <a:pt x="8456" y="1949"/>
                </a:lnTo>
                <a:lnTo>
                  <a:pt x="8432" y="1984"/>
                </a:lnTo>
                <a:lnTo>
                  <a:pt x="8410" y="2020"/>
                </a:lnTo>
                <a:lnTo>
                  <a:pt x="8389" y="2057"/>
                </a:lnTo>
                <a:lnTo>
                  <a:pt x="8369" y="2095"/>
                </a:lnTo>
                <a:lnTo>
                  <a:pt x="8352" y="2135"/>
                </a:lnTo>
                <a:lnTo>
                  <a:pt x="8336" y="2176"/>
                </a:lnTo>
                <a:lnTo>
                  <a:pt x="8322" y="2218"/>
                </a:lnTo>
                <a:lnTo>
                  <a:pt x="8309" y="2260"/>
                </a:lnTo>
                <a:lnTo>
                  <a:pt x="8299" y="2304"/>
                </a:lnTo>
                <a:lnTo>
                  <a:pt x="8290" y="2348"/>
                </a:lnTo>
                <a:lnTo>
                  <a:pt x="8283" y="2393"/>
                </a:lnTo>
                <a:lnTo>
                  <a:pt x="8278" y="2439"/>
                </a:lnTo>
                <a:lnTo>
                  <a:pt x="8276" y="2486"/>
                </a:lnTo>
                <a:lnTo>
                  <a:pt x="8274" y="2533"/>
                </a:lnTo>
                <a:lnTo>
                  <a:pt x="8274" y="2533"/>
                </a:lnTo>
                <a:lnTo>
                  <a:pt x="8276" y="2581"/>
                </a:lnTo>
                <a:lnTo>
                  <a:pt x="8279" y="2628"/>
                </a:lnTo>
                <a:lnTo>
                  <a:pt x="8283" y="2675"/>
                </a:lnTo>
                <a:lnTo>
                  <a:pt x="8290" y="2721"/>
                </a:lnTo>
                <a:lnTo>
                  <a:pt x="8300" y="2766"/>
                </a:lnTo>
                <a:lnTo>
                  <a:pt x="8310" y="2811"/>
                </a:lnTo>
                <a:lnTo>
                  <a:pt x="8323" y="2854"/>
                </a:lnTo>
                <a:lnTo>
                  <a:pt x="8337" y="2896"/>
                </a:lnTo>
                <a:lnTo>
                  <a:pt x="8353" y="2937"/>
                </a:lnTo>
                <a:lnTo>
                  <a:pt x="8371" y="2978"/>
                </a:lnTo>
                <a:lnTo>
                  <a:pt x="8391" y="3016"/>
                </a:lnTo>
                <a:lnTo>
                  <a:pt x="8412" y="3053"/>
                </a:lnTo>
                <a:lnTo>
                  <a:pt x="8435" y="3090"/>
                </a:lnTo>
                <a:lnTo>
                  <a:pt x="8460" y="3126"/>
                </a:lnTo>
                <a:lnTo>
                  <a:pt x="8486" y="3159"/>
                </a:lnTo>
                <a:lnTo>
                  <a:pt x="8514" y="3191"/>
                </a:lnTo>
                <a:lnTo>
                  <a:pt x="8543" y="3222"/>
                </a:lnTo>
                <a:lnTo>
                  <a:pt x="8573" y="3250"/>
                </a:lnTo>
                <a:lnTo>
                  <a:pt x="8605" y="3279"/>
                </a:lnTo>
                <a:lnTo>
                  <a:pt x="8638" y="3304"/>
                </a:lnTo>
                <a:lnTo>
                  <a:pt x="8673" y="3328"/>
                </a:lnTo>
                <a:lnTo>
                  <a:pt x="8710" y="3350"/>
                </a:lnTo>
                <a:lnTo>
                  <a:pt x="8746" y="3371"/>
                </a:lnTo>
                <a:lnTo>
                  <a:pt x="8785" y="3389"/>
                </a:lnTo>
                <a:lnTo>
                  <a:pt x="8825" y="3406"/>
                </a:lnTo>
                <a:lnTo>
                  <a:pt x="8865" y="3420"/>
                </a:lnTo>
                <a:lnTo>
                  <a:pt x="8907" y="3433"/>
                </a:lnTo>
                <a:lnTo>
                  <a:pt x="8950" y="3443"/>
                </a:lnTo>
                <a:lnTo>
                  <a:pt x="8994" y="3451"/>
                </a:lnTo>
                <a:lnTo>
                  <a:pt x="9039" y="3457"/>
                </a:lnTo>
                <a:lnTo>
                  <a:pt x="9085" y="3460"/>
                </a:lnTo>
                <a:lnTo>
                  <a:pt x="9132" y="3462"/>
                </a:lnTo>
                <a:lnTo>
                  <a:pt x="9132" y="3462"/>
                </a:lnTo>
                <a:lnTo>
                  <a:pt x="9161" y="3461"/>
                </a:lnTo>
                <a:lnTo>
                  <a:pt x="9189" y="3460"/>
                </a:lnTo>
                <a:lnTo>
                  <a:pt x="9217" y="3458"/>
                </a:lnTo>
                <a:lnTo>
                  <a:pt x="9245" y="3455"/>
                </a:lnTo>
                <a:lnTo>
                  <a:pt x="9272" y="3452"/>
                </a:lnTo>
                <a:lnTo>
                  <a:pt x="9298" y="3447"/>
                </a:lnTo>
                <a:lnTo>
                  <a:pt x="9324" y="3441"/>
                </a:lnTo>
                <a:lnTo>
                  <a:pt x="9351" y="3436"/>
                </a:lnTo>
                <a:lnTo>
                  <a:pt x="9376" y="3429"/>
                </a:lnTo>
                <a:lnTo>
                  <a:pt x="9401" y="3421"/>
                </a:lnTo>
                <a:lnTo>
                  <a:pt x="9425" y="3413"/>
                </a:lnTo>
                <a:lnTo>
                  <a:pt x="9449" y="3405"/>
                </a:lnTo>
                <a:lnTo>
                  <a:pt x="9473" y="3395"/>
                </a:lnTo>
                <a:lnTo>
                  <a:pt x="9497" y="3385"/>
                </a:lnTo>
                <a:lnTo>
                  <a:pt x="9521" y="3373"/>
                </a:lnTo>
                <a:lnTo>
                  <a:pt x="9544" y="3362"/>
                </a:lnTo>
                <a:lnTo>
                  <a:pt x="9566" y="3350"/>
                </a:lnTo>
                <a:lnTo>
                  <a:pt x="9589" y="3337"/>
                </a:lnTo>
                <a:lnTo>
                  <a:pt x="9611" y="3324"/>
                </a:lnTo>
                <a:lnTo>
                  <a:pt x="9632" y="3310"/>
                </a:lnTo>
                <a:lnTo>
                  <a:pt x="9675" y="3281"/>
                </a:lnTo>
                <a:lnTo>
                  <a:pt x="9717" y="3248"/>
                </a:lnTo>
                <a:lnTo>
                  <a:pt x="9758" y="3215"/>
                </a:lnTo>
                <a:lnTo>
                  <a:pt x="9798" y="3180"/>
                </a:lnTo>
                <a:lnTo>
                  <a:pt x="9838" y="3142"/>
                </a:lnTo>
                <a:lnTo>
                  <a:pt x="9877" y="3103"/>
                </a:lnTo>
                <a:lnTo>
                  <a:pt x="10274" y="3495"/>
                </a:lnTo>
                <a:lnTo>
                  <a:pt x="10274" y="3495"/>
                </a:lnTo>
                <a:lnTo>
                  <a:pt x="10246" y="3524"/>
                </a:lnTo>
                <a:lnTo>
                  <a:pt x="10220" y="3553"/>
                </a:lnTo>
                <a:lnTo>
                  <a:pt x="10193" y="3581"/>
                </a:lnTo>
                <a:lnTo>
                  <a:pt x="10165" y="3608"/>
                </a:lnTo>
                <a:lnTo>
                  <a:pt x="10136" y="3635"/>
                </a:lnTo>
                <a:lnTo>
                  <a:pt x="10108" y="3662"/>
                </a:lnTo>
                <a:lnTo>
                  <a:pt x="10079" y="3687"/>
                </a:lnTo>
                <a:lnTo>
                  <a:pt x="10049" y="3711"/>
                </a:lnTo>
                <a:lnTo>
                  <a:pt x="10020" y="3735"/>
                </a:lnTo>
                <a:lnTo>
                  <a:pt x="9988" y="3759"/>
                </a:lnTo>
                <a:lnTo>
                  <a:pt x="9958" y="3781"/>
                </a:lnTo>
                <a:lnTo>
                  <a:pt x="9925" y="3803"/>
                </a:lnTo>
                <a:lnTo>
                  <a:pt x="9893" y="3824"/>
                </a:lnTo>
                <a:lnTo>
                  <a:pt x="9859" y="3844"/>
                </a:lnTo>
                <a:lnTo>
                  <a:pt x="9826" y="3863"/>
                </a:lnTo>
                <a:lnTo>
                  <a:pt x="9790" y="3882"/>
                </a:lnTo>
                <a:lnTo>
                  <a:pt x="9754" y="3899"/>
                </a:lnTo>
                <a:lnTo>
                  <a:pt x="9719" y="3916"/>
                </a:lnTo>
                <a:lnTo>
                  <a:pt x="9681" y="3931"/>
                </a:lnTo>
                <a:lnTo>
                  <a:pt x="9642" y="3945"/>
                </a:lnTo>
                <a:lnTo>
                  <a:pt x="9603" y="3959"/>
                </a:lnTo>
                <a:lnTo>
                  <a:pt x="9564" y="3971"/>
                </a:lnTo>
                <a:lnTo>
                  <a:pt x="9522" y="3983"/>
                </a:lnTo>
                <a:lnTo>
                  <a:pt x="9480" y="3993"/>
                </a:lnTo>
                <a:lnTo>
                  <a:pt x="9437" y="4002"/>
                </a:lnTo>
                <a:lnTo>
                  <a:pt x="9392" y="4010"/>
                </a:lnTo>
                <a:lnTo>
                  <a:pt x="9346" y="4016"/>
                </a:lnTo>
                <a:lnTo>
                  <a:pt x="9299" y="4023"/>
                </a:lnTo>
                <a:lnTo>
                  <a:pt x="9252" y="4027"/>
                </a:lnTo>
                <a:lnTo>
                  <a:pt x="9203" y="4030"/>
                </a:lnTo>
                <a:lnTo>
                  <a:pt x="9151" y="4032"/>
                </a:lnTo>
                <a:lnTo>
                  <a:pt x="9100" y="4032"/>
                </a:lnTo>
                <a:lnTo>
                  <a:pt x="9100" y="4032"/>
                </a:lnTo>
                <a:close/>
                <a:moveTo>
                  <a:pt x="13288" y="3968"/>
                </a:moveTo>
                <a:lnTo>
                  <a:pt x="12528" y="3968"/>
                </a:lnTo>
                <a:lnTo>
                  <a:pt x="11664" y="2728"/>
                </a:lnTo>
                <a:lnTo>
                  <a:pt x="11263" y="3146"/>
                </a:lnTo>
                <a:lnTo>
                  <a:pt x="11263" y="3968"/>
                </a:lnTo>
                <a:lnTo>
                  <a:pt x="10605" y="3968"/>
                </a:lnTo>
                <a:lnTo>
                  <a:pt x="10605" y="0"/>
                </a:lnTo>
                <a:lnTo>
                  <a:pt x="11263" y="0"/>
                </a:lnTo>
                <a:lnTo>
                  <a:pt x="11263" y="2370"/>
                </a:lnTo>
                <a:lnTo>
                  <a:pt x="12452" y="1098"/>
                </a:lnTo>
                <a:lnTo>
                  <a:pt x="13250" y="1098"/>
                </a:lnTo>
                <a:lnTo>
                  <a:pt x="12109" y="2266"/>
                </a:lnTo>
                <a:lnTo>
                  <a:pt x="13288" y="3968"/>
                </a:lnTo>
                <a:close/>
                <a:moveTo>
                  <a:pt x="15271" y="4027"/>
                </a:moveTo>
                <a:lnTo>
                  <a:pt x="15271" y="4027"/>
                </a:lnTo>
                <a:lnTo>
                  <a:pt x="15227" y="4027"/>
                </a:lnTo>
                <a:lnTo>
                  <a:pt x="15184" y="4025"/>
                </a:lnTo>
                <a:lnTo>
                  <a:pt x="15143" y="4022"/>
                </a:lnTo>
                <a:lnTo>
                  <a:pt x="15103" y="4016"/>
                </a:lnTo>
                <a:lnTo>
                  <a:pt x="15063" y="4011"/>
                </a:lnTo>
                <a:lnTo>
                  <a:pt x="15024" y="4004"/>
                </a:lnTo>
                <a:lnTo>
                  <a:pt x="14985" y="3995"/>
                </a:lnTo>
                <a:lnTo>
                  <a:pt x="14948" y="3986"/>
                </a:lnTo>
                <a:lnTo>
                  <a:pt x="14912" y="3975"/>
                </a:lnTo>
                <a:lnTo>
                  <a:pt x="14877" y="3964"/>
                </a:lnTo>
                <a:lnTo>
                  <a:pt x="14842" y="3951"/>
                </a:lnTo>
                <a:lnTo>
                  <a:pt x="14809" y="3938"/>
                </a:lnTo>
                <a:lnTo>
                  <a:pt x="14776" y="3923"/>
                </a:lnTo>
                <a:lnTo>
                  <a:pt x="14745" y="3907"/>
                </a:lnTo>
                <a:lnTo>
                  <a:pt x="14713" y="3891"/>
                </a:lnTo>
                <a:lnTo>
                  <a:pt x="14683" y="3875"/>
                </a:lnTo>
                <a:lnTo>
                  <a:pt x="14654" y="3857"/>
                </a:lnTo>
                <a:lnTo>
                  <a:pt x="14625" y="3838"/>
                </a:lnTo>
                <a:lnTo>
                  <a:pt x="14597" y="3819"/>
                </a:lnTo>
                <a:lnTo>
                  <a:pt x="14570" y="3799"/>
                </a:lnTo>
                <a:lnTo>
                  <a:pt x="14544" y="3778"/>
                </a:lnTo>
                <a:lnTo>
                  <a:pt x="14518" y="3757"/>
                </a:lnTo>
                <a:lnTo>
                  <a:pt x="14493" y="3735"/>
                </a:lnTo>
                <a:lnTo>
                  <a:pt x="14469" y="3713"/>
                </a:lnTo>
                <a:lnTo>
                  <a:pt x="14446" y="3690"/>
                </a:lnTo>
                <a:lnTo>
                  <a:pt x="14423" y="3667"/>
                </a:lnTo>
                <a:lnTo>
                  <a:pt x="14401" y="3644"/>
                </a:lnTo>
                <a:lnTo>
                  <a:pt x="14379" y="3620"/>
                </a:lnTo>
                <a:lnTo>
                  <a:pt x="14358" y="3596"/>
                </a:lnTo>
                <a:lnTo>
                  <a:pt x="14338" y="3571"/>
                </a:lnTo>
                <a:lnTo>
                  <a:pt x="14299" y="3522"/>
                </a:lnTo>
                <a:lnTo>
                  <a:pt x="14299" y="3968"/>
                </a:lnTo>
                <a:lnTo>
                  <a:pt x="13642" y="3968"/>
                </a:lnTo>
                <a:lnTo>
                  <a:pt x="13642" y="0"/>
                </a:lnTo>
                <a:lnTo>
                  <a:pt x="14299" y="0"/>
                </a:lnTo>
                <a:lnTo>
                  <a:pt x="14299" y="1576"/>
                </a:lnTo>
                <a:lnTo>
                  <a:pt x="14299" y="1576"/>
                </a:lnTo>
                <a:lnTo>
                  <a:pt x="14319" y="1549"/>
                </a:lnTo>
                <a:lnTo>
                  <a:pt x="14340" y="1521"/>
                </a:lnTo>
                <a:lnTo>
                  <a:pt x="14361" y="1494"/>
                </a:lnTo>
                <a:lnTo>
                  <a:pt x="14383" y="1467"/>
                </a:lnTo>
                <a:lnTo>
                  <a:pt x="14405" y="1442"/>
                </a:lnTo>
                <a:lnTo>
                  <a:pt x="14428" y="1415"/>
                </a:lnTo>
                <a:lnTo>
                  <a:pt x="14451" y="1390"/>
                </a:lnTo>
                <a:lnTo>
                  <a:pt x="14475" y="1366"/>
                </a:lnTo>
                <a:lnTo>
                  <a:pt x="14499" y="1342"/>
                </a:lnTo>
                <a:lnTo>
                  <a:pt x="14526" y="1319"/>
                </a:lnTo>
                <a:lnTo>
                  <a:pt x="14551" y="1297"/>
                </a:lnTo>
                <a:lnTo>
                  <a:pt x="14578" y="1275"/>
                </a:lnTo>
                <a:lnTo>
                  <a:pt x="14605" y="1254"/>
                </a:lnTo>
                <a:lnTo>
                  <a:pt x="14633" y="1233"/>
                </a:lnTo>
                <a:lnTo>
                  <a:pt x="14662" y="1214"/>
                </a:lnTo>
                <a:lnTo>
                  <a:pt x="14691" y="1195"/>
                </a:lnTo>
                <a:lnTo>
                  <a:pt x="14722" y="1177"/>
                </a:lnTo>
                <a:lnTo>
                  <a:pt x="14752" y="1160"/>
                </a:lnTo>
                <a:lnTo>
                  <a:pt x="14784" y="1145"/>
                </a:lnTo>
                <a:lnTo>
                  <a:pt x="14816" y="1130"/>
                </a:lnTo>
                <a:lnTo>
                  <a:pt x="14850" y="1115"/>
                </a:lnTo>
                <a:lnTo>
                  <a:pt x="14883" y="1103"/>
                </a:lnTo>
                <a:lnTo>
                  <a:pt x="14919" y="1091"/>
                </a:lnTo>
                <a:lnTo>
                  <a:pt x="14955" y="1081"/>
                </a:lnTo>
                <a:lnTo>
                  <a:pt x="14990" y="1071"/>
                </a:lnTo>
                <a:lnTo>
                  <a:pt x="15028" y="1062"/>
                </a:lnTo>
                <a:lnTo>
                  <a:pt x="15067" y="1055"/>
                </a:lnTo>
                <a:lnTo>
                  <a:pt x="15106" y="1049"/>
                </a:lnTo>
                <a:lnTo>
                  <a:pt x="15146" y="1044"/>
                </a:lnTo>
                <a:lnTo>
                  <a:pt x="15186" y="1041"/>
                </a:lnTo>
                <a:lnTo>
                  <a:pt x="15228" y="1039"/>
                </a:lnTo>
                <a:lnTo>
                  <a:pt x="15271" y="1039"/>
                </a:lnTo>
                <a:lnTo>
                  <a:pt x="15271" y="1039"/>
                </a:lnTo>
                <a:lnTo>
                  <a:pt x="15303" y="1039"/>
                </a:lnTo>
                <a:lnTo>
                  <a:pt x="15335" y="1040"/>
                </a:lnTo>
                <a:lnTo>
                  <a:pt x="15367" y="1042"/>
                </a:lnTo>
                <a:lnTo>
                  <a:pt x="15398" y="1045"/>
                </a:lnTo>
                <a:lnTo>
                  <a:pt x="15430" y="1048"/>
                </a:lnTo>
                <a:lnTo>
                  <a:pt x="15461" y="1052"/>
                </a:lnTo>
                <a:lnTo>
                  <a:pt x="15493" y="1058"/>
                </a:lnTo>
                <a:lnTo>
                  <a:pt x="15524" y="1063"/>
                </a:lnTo>
                <a:lnTo>
                  <a:pt x="15555" y="1070"/>
                </a:lnTo>
                <a:lnTo>
                  <a:pt x="15586" y="1078"/>
                </a:lnTo>
                <a:lnTo>
                  <a:pt x="15617" y="1085"/>
                </a:lnTo>
                <a:lnTo>
                  <a:pt x="15647" y="1094"/>
                </a:lnTo>
                <a:lnTo>
                  <a:pt x="15677" y="1104"/>
                </a:lnTo>
                <a:lnTo>
                  <a:pt x="15708" y="1114"/>
                </a:lnTo>
                <a:lnTo>
                  <a:pt x="15737" y="1126"/>
                </a:lnTo>
                <a:lnTo>
                  <a:pt x="15767" y="1137"/>
                </a:lnTo>
                <a:lnTo>
                  <a:pt x="15796" y="1150"/>
                </a:lnTo>
                <a:lnTo>
                  <a:pt x="15825" y="1164"/>
                </a:lnTo>
                <a:lnTo>
                  <a:pt x="15854" y="1177"/>
                </a:lnTo>
                <a:lnTo>
                  <a:pt x="15883" y="1192"/>
                </a:lnTo>
                <a:lnTo>
                  <a:pt x="15910" y="1208"/>
                </a:lnTo>
                <a:lnTo>
                  <a:pt x="15939" y="1224"/>
                </a:lnTo>
                <a:lnTo>
                  <a:pt x="15966" y="1241"/>
                </a:lnTo>
                <a:lnTo>
                  <a:pt x="15993" y="1259"/>
                </a:lnTo>
                <a:lnTo>
                  <a:pt x="16019" y="1278"/>
                </a:lnTo>
                <a:lnTo>
                  <a:pt x="16045" y="1297"/>
                </a:lnTo>
                <a:lnTo>
                  <a:pt x="16072" y="1317"/>
                </a:lnTo>
                <a:lnTo>
                  <a:pt x="16097" y="1337"/>
                </a:lnTo>
                <a:lnTo>
                  <a:pt x="16122" y="1359"/>
                </a:lnTo>
                <a:lnTo>
                  <a:pt x="16147" y="1381"/>
                </a:lnTo>
                <a:lnTo>
                  <a:pt x="16171" y="1404"/>
                </a:lnTo>
                <a:lnTo>
                  <a:pt x="16194" y="1427"/>
                </a:lnTo>
                <a:lnTo>
                  <a:pt x="16218" y="1451"/>
                </a:lnTo>
                <a:lnTo>
                  <a:pt x="16241" y="1476"/>
                </a:lnTo>
                <a:lnTo>
                  <a:pt x="16263" y="1501"/>
                </a:lnTo>
                <a:lnTo>
                  <a:pt x="16284" y="1528"/>
                </a:lnTo>
                <a:lnTo>
                  <a:pt x="16305" y="1555"/>
                </a:lnTo>
                <a:lnTo>
                  <a:pt x="16326" y="1582"/>
                </a:lnTo>
                <a:lnTo>
                  <a:pt x="16345" y="1610"/>
                </a:lnTo>
                <a:lnTo>
                  <a:pt x="16364" y="1640"/>
                </a:lnTo>
                <a:lnTo>
                  <a:pt x="16383" y="1669"/>
                </a:lnTo>
                <a:lnTo>
                  <a:pt x="16401" y="1700"/>
                </a:lnTo>
                <a:lnTo>
                  <a:pt x="16418" y="1730"/>
                </a:lnTo>
                <a:lnTo>
                  <a:pt x="16435" y="1763"/>
                </a:lnTo>
                <a:lnTo>
                  <a:pt x="16451" y="1794"/>
                </a:lnTo>
                <a:lnTo>
                  <a:pt x="16466" y="1828"/>
                </a:lnTo>
                <a:lnTo>
                  <a:pt x="16481" y="1861"/>
                </a:lnTo>
                <a:lnTo>
                  <a:pt x="16494" y="1896"/>
                </a:lnTo>
                <a:lnTo>
                  <a:pt x="16508" y="1930"/>
                </a:lnTo>
                <a:lnTo>
                  <a:pt x="16521" y="1966"/>
                </a:lnTo>
                <a:lnTo>
                  <a:pt x="16532" y="2003"/>
                </a:lnTo>
                <a:lnTo>
                  <a:pt x="16543" y="2040"/>
                </a:lnTo>
                <a:lnTo>
                  <a:pt x="16553" y="2077"/>
                </a:lnTo>
                <a:lnTo>
                  <a:pt x="16563" y="2115"/>
                </a:lnTo>
                <a:lnTo>
                  <a:pt x="16571" y="2154"/>
                </a:lnTo>
                <a:lnTo>
                  <a:pt x="16578" y="2194"/>
                </a:lnTo>
                <a:lnTo>
                  <a:pt x="16586" y="2234"/>
                </a:lnTo>
                <a:lnTo>
                  <a:pt x="16591" y="2275"/>
                </a:lnTo>
                <a:lnTo>
                  <a:pt x="16596" y="2317"/>
                </a:lnTo>
                <a:lnTo>
                  <a:pt x="16600" y="2359"/>
                </a:lnTo>
                <a:lnTo>
                  <a:pt x="16603" y="2401"/>
                </a:lnTo>
                <a:lnTo>
                  <a:pt x="16607" y="2445"/>
                </a:lnTo>
                <a:lnTo>
                  <a:pt x="16608" y="2489"/>
                </a:lnTo>
                <a:lnTo>
                  <a:pt x="16608" y="2533"/>
                </a:lnTo>
                <a:lnTo>
                  <a:pt x="16608" y="2533"/>
                </a:lnTo>
                <a:lnTo>
                  <a:pt x="16608" y="2577"/>
                </a:lnTo>
                <a:lnTo>
                  <a:pt x="16607" y="2621"/>
                </a:lnTo>
                <a:lnTo>
                  <a:pt x="16603" y="2665"/>
                </a:lnTo>
                <a:lnTo>
                  <a:pt x="16600" y="2707"/>
                </a:lnTo>
                <a:lnTo>
                  <a:pt x="16596" y="2749"/>
                </a:lnTo>
                <a:lnTo>
                  <a:pt x="16592" y="2791"/>
                </a:lnTo>
                <a:lnTo>
                  <a:pt x="16586" y="2832"/>
                </a:lnTo>
                <a:lnTo>
                  <a:pt x="16578" y="2872"/>
                </a:lnTo>
                <a:lnTo>
                  <a:pt x="16571" y="2911"/>
                </a:lnTo>
                <a:lnTo>
                  <a:pt x="16563" y="2950"/>
                </a:lnTo>
                <a:lnTo>
                  <a:pt x="16553" y="2988"/>
                </a:lnTo>
                <a:lnTo>
                  <a:pt x="16544" y="3026"/>
                </a:lnTo>
                <a:lnTo>
                  <a:pt x="16532" y="3063"/>
                </a:lnTo>
                <a:lnTo>
                  <a:pt x="16521" y="3099"/>
                </a:lnTo>
                <a:lnTo>
                  <a:pt x="16509" y="3135"/>
                </a:lnTo>
                <a:lnTo>
                  <a:pt x="16495" y="3170"/>
                </a:lnTo>
                <a:lnTo>
                  <a:pt x="16482" y="3204"/>
                </a:lnTo>
                <a:lnTo>
                  <a:pt x="16467" y="3238"/>
                </a:lnTo>
                <a:lnTo>
                  <a:pt x="16451" y="3270"/>
                </a:lnTo>
                <a:lnTo>
                  <a:pt x="16436" y="3303"/>
                </a:lnTo>
                <a:lnTo>
                  <a:pt x="16419" y="3334"/>
                </a:lnTo>
                <a:lnTo>
                  <a:pt x="16402" y="3366"/>
                </a:lnTo>
                <a:lnTo>
                  <a:pt x="16384" y="3396"/>
                </a:lnTo>
                <a:lnTo>
                  <a:pt x="16365" y="3426"/>
                </a:lnTo>
                <a:lnTo>
                  <a:pt x="16347" y="3455"/>
                </a:lnTo>
                <a:lnTo>
                  <a:pt x="16327" y="3483"/>
                </a:lnTo>
                <a:lnTo>
                  <a:pt x="16307" y="3511"/>
                </a:lnTo>
                <a:lnTo>
                  <a:pt x="16286" y="3538"/>
                </a:lnTo>
                <a:lnTo>
                  <a:pt x="16264" y="3564"/>
                </a:lnTo>
                <a:lnTo>
                  <a:pt x="16242" y="3589"/>
                </a:lnTo>
                <a:lnTo>
                  <a:pt x="16220" y="3614"/>
                </a:lnTo>
                <a:lnTo>
                  <a:pt x="16197" y="3639"/>
                </a:lnTo>
                <a:lnTo>
                  <a:pt x="16172" y="3662"/>
                </a:lnTo>
                <a:lnTo>
                  <a:pt x="16149" y="3685"/>
                </a:lnTo>
                <a:lnTo>
                  <a:pt x="16124" y="3707"/>
                </a:lnTo>
                <a:lnTo>
                  <a:pt x="16099" y="3728"/>
                </a:lnTo>
                <a:lnTo>
                  <a:pt x="16074" y="3749"/>
                </a:lnTo>
                <a:lnTo>
                  <a:pt x="16049" y="3769"/>
                </a:lnTo>
                <a:lnTo>
                  <a:pt x="16021" y="3788"/>
                </a:lnTo>
                <a:lnTo>
                  <a:pt x="15995" y="3806"/>
                </a:lnTo>
                <a:lnTo>
                  <a:pt x="15968" y="3824"/>
                </a:lnTo>
                <a:lnTo>
                  <a:pt x="15941" y="3841"/>
                </a:lnTo>
                <a:lnTo>
                  <a:pt x="15913" y="3858"/>
                </a:lnTo>
                <a:lnTo>
                  <a:pt x="15885" y="3874"/>
                </a:lnTo>
                <a:lnTo>
                  <a:pt x="15857" y="3888"/>
                </a:lnTo>
                <a:lnTo>
                  <a:pt x="15827" y="3902"/>
                </a:lnTo>
                <a:lnTo>
                  <a:pt x="15798" y="3916"/>
                </a:lnTo>
                <a:lnTo>
                  <a:pt x="15769" y="3928"/>
                </a:lnTo>
                <a:lnTo>
                  <a:pt x="15739" y="3940"/>
                </a:lnTo>
                <a:lnTo>
                  <a:pt x="15710" y="3951"/>
                </a:lnTo>
                <a:lnTo>
                  <a:pt x="15679" y="3962"/>
                </a:lnTo>
                <a:lnTo>
                  <a:pt x="15649" y="3971"/>
                </a:lnTo>
                <a:lnTo>
                  <a:pt x="15619" y="3981"/>
                </a:lnTo>
                <a:lnTo>
                  <a:pt x="15587" y="3988"/>
                </a:lnTo>
                <a:lnTo>
                  <a:pt x="15557" y="3995"/>
                </a:lnTo>
                <a:lnTo>
                  <a:pt x="15525" y="4003"/>
                </a:lnTo>
                <a:lnTo>
                  <a:pt x="15494" y="4008"/>
                </a:lnTo>
                <a:lnTo>
                  <a:pt x="15462" y="4013"/>
                </a:lnTo>
                <a:lnTo>
                  <a:pt x="15431" y="4017"/>
                </a:lnTo>
                <a:lnTo>
                  <a:pt x="15399" y="4022"/>
                </a:lnTo>
                <a:lnTo>
                  <a:pt x="15368" y="4024"/>
                </a:lnTo>
                <a:lnTo>
                  <a:pt x="15335" y="4026"/>
                </a:lnTo>
                <a:lnTo>
                  <a:pt x="15304" y="4027"/>
                </a:lnTo>
                <a:lnTo>
                  <a:pt x="15271" y="4027"/>
                </a:lnTo>
                <a:lnTo>
                  <a:pt x="15271" y="4027"/>
                </a:lnTo>
                <a:close/>
                <a:moveTo>
                  <a:pt x="15119" y="1608"/>
                </a:moveTo>
                <a:lnTo>
                  <a:pt x="15119" y="1608"/>
                </a:lnTo>
                <a:lnTo>
                  <a:pt x="15078" y="1609"/>
                </a:lnTo>
                <a:lnTo>
                  <a:pt x="15036" y="1613"/>
                </a:lnTo>
                <a:lnTo>
                  <a:pt x="14996" y="1618"/>
                </a:lnTo>
                <a:lnTo>
                  <a:pt x="14956" y="1625"/>
                </a:lnTo>
                <a:lnTo>
                  <a:pt x="14916" y="1635"/>
                </a:lnTo>
                <a:lnTo>
                  <a:pt x="14877" y="1646"/>
                </a:lnTo>
                <a:lnTo>
                  <a:pt x="14838" y="1659"/>
                </a:lnTo>
                <a:lnTo>
                  <a:pt x="14800" y="1674"/>
                </a:lnTo>
                <a:lnTo>
                  <a:pt x="14764" y="1691"/>
                </a:lnTo>
                <a:lnTo>
                  <a:pt x="14728" y="1710"/>
                </a:lnTo>
                <a:lnTo>
                  <a:pt x="14692" y="1731"/>
                </a:lnTo>
                <a:lnTo>
                  <a:pt x="14659" y="1753"/>
                </a:lnTo>
                <a:lnTo>
                  <a:pt x="14626" y="1777"/>
                </a:lnTo>
                <a:lnTo>
                  <a:pt x="14594" y="1804"/>
                </a:lnTo>
                <a:lnTo>
                  <a:pt x="14563" y="1831"/>
                </a:lnTo>
                <a:lnTo>
                  <a:pt x="14534" y="1860"/>
                </a:lnTo>
                <a:lnTo>
                  <a:pt x="14506" y="1892"/>
                </a:lnTo>
                <a:lnTo>
                  <a:pt x="14480" y="1924"/>
                </a:lnTo>
                <a:lnTo>
                  <a:pt x="14453" y="1959"/>
                </a:lnTo>
                <a:lnTo>
                  <a:pt x="14430" y="1994"/>
                </a:lnTo>
                <a:lnTo>
                  <a:pt x="14407" y="2031"/>
                </a:lnTo>
                <a:lnTo>
                  <a:pt x="14387" y="2070"/>
                </a:lnTo>
                <a:lnTo>
                  <a:pt x="14368" y="2110"/>
                </a:lnTo>
                <a:lnTo>
                  <a:pt x="14351" y="2152"/>
                </a:lnTo>
                <a:lnTo>
                  <a:pt x="14335" y="2195"/>
                </a:lnTo>
                <a:lnTo>
                  <a:pt x="14321" y="2239"/>
                </a:lnTo>
                <a:lnTo>
                  <a:pt x="14310" y="2285"/>
                </a:lnTo>
                <a:lnTo>
                  <a:pt x="14300" y="2332"/>
                </a:lnTo>
                <a:lnTo>
                  <a:pt x="14293" y="2381"/>
                </a:lnTo>
                <a:lnTo>
                  <a:pt x="14287" y="2430"/>
                </a:lnTo>
                <a:lnTo>
                  <a:pt x="14283" y="2481"/>
                </a:lnTo>
                <a:lnTo>
                  <a:pt x="14282" y="2533"/>
                </a:lnTo>
                <a:lnTo>
                  <a:pt x="14282" y="2533"/>
                </a:lnTo>
                <a:lnTo>
                  <a:pt x="14283" y="2584"/>
                </a:lnTo>
                <a:lnTo>
                  <a:pt x="14287" y="2636"/>
                </a:lnTo>
                <a:lnTo>
                  <a:pt x="14293" y="2685"/>
                </a:lnTo>
                <a:lnTo>
                  <a:pt x="14300" y="2733"/>
                </a:lnTo>
                <a:lnTo>
                  <a:pt x="14310" y="2780"/>
                </a:lnTo>
                <a:lnTo>
                  <a:pt x="14321" y="2825"/>
                </a:lnTo>
                <a:lnTo>
                  <a:pt x="14335" y="2871"/>
                </a:lnTo>
                <a:lnTo>
                  <a:pt x="14351" y="2914"/>
                </a:lnTo>
                <a:lnTo>
                  <a:pt x="14368" y="2954"/>
                </a:lnTo>
                <a:lnTo>
                  <a:pt x="14387" y="2994"/>
                </a:lnTo>
                <a:lnTo>
                  <a:pt x="14407" y="3033"/>
                </a:lnTo>
                <a:lnTo>
                  <a:pt x="14430" y="3071"/>
                </a:lnTo>
                <a:lnTo>
                  <a:pt x="14453" y="3107"/>
                </a:lnTo>
                <a:lnTo>
                  <a:pt x="14480" y="3141"/>
                </a:lnTo>
                <a:lnTo>
                  <a:pt x="14506" y="3174"/>
                </a:lnTo>
                <a:lnTo>
                  <a:pt x="14534" y="3204"/>
                </a:lnTo>
                <a:lnTo>
                  <a:pt x="14563" y="3234"/>
                </a:lnTo>
                <a:lnTo>
                  <a:pt x="14594" y="3261"/>
                </a:lnTo>
                <a:lnTo>
                  <a:pt x="14626" y="3287"/>
                </a:lnTo>
                <a:lnTo>
                  <a:pt x="14659" y="3311"/>
                </a:lnTo>
                <a:lnTo>
                  <a:pt x="14692" y="3334"/>
                </a:lnTo>
                <a:lnTo>
                  <a:pt x="14728" y="3355"/>
                </a:lnTo>
                <a:lnTo>
                  <a:pt x="14764" y="3373"/>
                </a:lnTo>
                <a:lnTo>
                  <a:pt x="14800" y="3391"/>
                </a:lnTo>
                <a:lnTo>
                  <a:pt x="14838" y="3406"/>
                </a:lnTo>
                <a:lnTo>
                  <a:pt x="14877" y="3419"/>
                </a:lnTo>
                <a:lnTo>
                  <a:pt x="14916" y="3430"/>
                </a:lnTo>
                <a:lnTo>
                  <a:pt x="14956" y="3439"/>
                </a:lnTo>
                <a:lnTo>
                  <a:pt x="14996" y="3447"/>
                </a:lnTo>
                <a:lnTo>
                  <a:pt x="15036" y="3452"/>
                </a:lnTo>
                <a:lnTo>
                  <a:pt x="15078" y="3455"/>
                </a:lnTo>
                <a:lnTo>
                  <a:pt x="15119" y="3456"/>
                </a:lnTo>
                <a:lnTo>
                  <a:pt x="15119" y="3456"/>
                </a:lnTo>
                <a:lnTo>
                  <a:pt x="15161" y="3455"/>
                </a:lnTo>
                <a:lnTo>
                  <a:pt x="15203" y="3452"/>
                </a:lnTo>
                <a:lnTo>
                  <a:pt x="15244" y="3448"/>
                </a:lnTo>
                <a:lnTo>
                  <a:pt x="15284" y="3440"/>
                </a:lnTo>
                <a:lnTo>
                  <a:pt x="15324" y="3431"/>
                </a:lnTo>
                <a:lnTo>
                  <a:pt x="15363" y="3420"/>
                </a:lnTo>
                <a:lnTo>
                  <a:pt x="15400" y="3407"/>
                </a:lnTo>
                <a:lnTo>
                  <a:pt x="15438" y="3392"/>
                </a:lnTo>
                <a:lnTo>
                  <a:pt x="15474" y="3375"/>
                </a:lnTo>
                <a:lnTo>
                  <a:pt x="15510" y="3357"/>
                </a:lnTo>
                <a:lnTo>
                  <a:pt x="15544" y="3336"/>
                </a:lnTo>
                <a:lnTo>
                  <a:pt x="15577" y="3314"/>
                </a:lnTo>
                <a:lnTo>
                  <a:pt x="15609" y="3290"/>
                </a:lnTo>
                <a:lnTo>
                  <a:pt x="15641" y="3265"/>
                </a:lnTo>
                <a:lnTo>
                  <a:pt x="15670" y="3238"/>
                </a:lnTo>
                <a:lnTo>
                  <a:pt x="15698" y="3208"/>
                </a:lnTo>
                <a:lnTo>
                  <a:pt x="15726" y="3178"/>
                </a:lnTo>
                <a:lnTo>
                  <a:pt x="15752" y="3145"/>
                </a:lnTo>
                <a:lnTo>
                  <a:pt x="15776" y="3111"/>
                </a:lnTo>
                <a:lnTo>
                  <a:pt x="15799" y="3076"/>
                </a:lnTo>
                <a:lnTo>
                  <a:pt x="15820" y="3038"/>
                </a:lnTo>
                <a:lnTo>
                  <a:pt x="15840" y="3000"/>
                </a:lnTo>
                <a:lnTo>
                  <a:pt x="15859" y="2960"/>
                </a:lnTo>
                <a:lnTo>
                  <a:pt x="15875" y="2918"/>
                </a:lnTo>
                <a:lnTo>
                  <a:pt x="15889" y="2875"/>
                </a:lnTo>
                <a:lnTo>
                  <a:pt x="15903" y="2830"/>
                </a:lnTo>
                <a:lnTo>
                  <a:pt x="15913" y="2783"/>
                </a:lnTo>
                <a:lnTo>
                  <a:pt x="15923" y="2736"/>
                </a:lnTo>
                <a:lnTo>
                  <a:pt x="15930" y="2687"/>
                </a:lnTo>
                <a:lnTo>
                  <a:pt x="15935" y="2638"/>
                </a:lnTo>
                <a:lnTo>
                  <a:pt x="15939" y="2585"/>
                </a:lnTo>
                <a:lnTo>
                  <a:pt x="15940" y="2533"/>
                </a:lnTo>
                <a:lnTo>
                  <a:pt x="15940" y="2533"/>
                </a:lnTo>
                <a:lnTo>
                  <a:pt x="15939" y="2480"/>
                </a:lnTo>
                <a:lnTo>
                  <a:pt x="15935" y="2429"/>
                </a:lnTo>
                <a:lnTo>
                  <a:pt x="15930" y="2380"/>
                </a:lnTo>
                <a:lnTo>
                  <a:pt x="15923" y="2331"/>
                </a:lnTo>
                <a:lnTo>
                  <a:pt x="15913" y="2284"/>
                </a:lnTo>
                <a:lnTo>
                  <a:pt x="15902" y="2238"/>
                </a:lnTo>
                <a:lnTo>
                  <a:pt x="15889" y="2193"/>
                </a:lnTo>
                <a:lnTo>
                  <a:pt x="15875" y="2150"/>
                </a:lnTo>
                <a:lnTo>
                  <a:pt x="15858" y="2108"/>
                </a:lnTo>
                <a:lnTo>
                  <a:pt x="15839" y="2068"/>
                </a:lnTo>
                <a:lnTo>
                  <a:pt x="15819" y="2029"/>
                </a:lnTo>
                <a:lnTo>
                  <a:pt x="15798" y="1992"/>
                </a:lnTo>
                <a:lnTo>
                  <a:pt x="15775" y="1957"/>
                </a:lnTo>
                <a:lnTo>
                  <a:pt x="15750" y="1922"/>
                </a:lnTo>
                <a:lnTo>
                  <a:pt x="15723" y="1890"/>
                </a:lnTo>
                <a:lnTo>
                  <a:pt x="15696" y="1859"/>
                </a:lnTo>
                <a:lnTo>
                  <a:pt x="15668" y="1830"/>
                </a:lnTo>
                <a:lnTo>
                  <a:pt x="15639" y="1801"/>
                </a:lnTo>
                <a:lnTo>
                  <a:pt x="15607" y="1776"/>
                </a:lnTo>
                <a:lnTo>
                  <a:pt x="15575" y="1752"/>
                </a:lnTo>
                <a:lnTo>
                  <a:pt x="15541" y="1730"/>
                </a:lnTo>
                <a:lnTo>
                  <a:pt x="15507" y="1709"/>
                </a:lnTo>
                <a:lnTo>
                  <a:pt x="15472" y="1690"/>
                </a:lnTo>
                <a:lnTo>
                  <a:pt x="15435" y="1673"/>
                </a:lnTo>
                <a:lnTo>
                  <a:pt x="15398" y="1659"/>
                </a:lnTo>
                <a:lnTo>
                  <a:pt x="15361" y="1645"/>
                </a:lnTo>
                <a:lnTo>
                  <a:pt x="15322" y="1635"/>
                </a:lnTo>
                <a:lnTo>
                  <a:pt x="15283" y="1625"/>
                </a:lnTo>
                <a:lnTo>
                  <a:pt x="15243" y="1618"/>
                </a:lnTo>
                <a:lnTo>
                  <a:pt x="15202" y="1613"/>
                </a:lnTo>
                <a:lnTo>
                  <a:pt x="15161" y="1609"/>
                </a:lnTo>
                <a:lnTo>
                  <a:pt x="15119" y="1608"/>
                </a:lnTo>
                <a:lnTo>
                  <a:pt x="15119" y="1608"/>
                </a:lnTo>
                <a:close/>
                <a:moveTo>
                  <a:pt x="18374" y="4032"/>
                </a:moveTo>
                <a:lnTo>
                  <a:pt x="18374" y="4032"/>
                </a:lnTo>
                <a:lnTo>
                  <a:pt x="18333" y="4032"/>
                </a:lnTo>
                <a:lnTo>
                  <a:pt x="18292" y="4031"/>
                </a:lnTo>
                <a:lnTo>
                  <a:pt x="18252" y="4028"/>
                </a:lnTo>
                <a:lnTo>
                  <a:pt x="18212" y="4025"/>
                </a:lnTo>
                <a:lnTo>
                  <a:pt x="18173" y="4020"/>
                </a:lnTo>
                <a:lnTo>
                  <a:pt x="18134" y="4015"/>
                </a:lnTo>
                <a:lnTo>
                  <a:pt x="18095" y="4009"/>
                </a:lnTo>
                <a:lnTo>
                  <a:pt x="18057" y="4002"/>
                </a:lnTo>
                <a:lnTo>
                  <a:pt x="18019" y="3994"/>
                </a:lnTo>
                <a:lnTo>
                  <a:pt x="17982" y="3986"/>
                </a:lnTo>
                <a:lnTo>
                  <a:pt x="17945" y="3975"/>
                </a:lnTo>
                <a:lnTo>
                  <a:pt x="17908" y="3965"/>
                </a:lnTo>
                <a:lnTo>
                  <a:pt x="17873" y="3954"/>
                </a:lnTo>
                <a:lnTo>
                  <a:pt x="17837" y="3942"/>
                </a:lnTo>
                <a:lnTo>
                  <a:pt x="17801" y="3929"/>
                </a:lnTo>
                <a:lnTo>
                  <a:pt x="17767" y="3916"/>
                </a:lnTo>
                <a:lnTo>
                  <a:pt x="17733" y="3901"/>
                </a:lnTo>
                <a:lnTo>
                  <a:pt x="17700" y="3885"/>
                </a:lnTo>
                <a:lnTo>
                  <a:pt x="17666" y="3869"/>
                </a:lnTo>
                <a:lnTo>
                  <a:pt x="17633" y="3853"/>
                </a:lnTo>
                <a:lnTo>
                  <a:pt x="17601" y="3835"/>
                </a:lnTo>
                <a:lnTo>
                  <a:pt x="17569" y="3816"/>
                </a:lnTo>
                <a:lnTo>
                  <a:pt x="17538" y="3797"/>
                </a:lnTo>
                <a:lnTo>
                  <a:pt x="17508" y="3778"/>
                </a:lnTo>
                <a:lnTo>
                  <a:pt x="17478" y="3757"/>
                </a:lnTo>
                <a:lnTo>
                  <a:pt x="17449" y="3736"/>
                </a:lnTo>
                <a:lnTo>
                  <a:pt x="17420" y="3714"/>
                </a:lnTo>
                <a:lnTo>
                  <a:pt x="17391" y="3692"/>
                </a:lnTo>
                <a:lnTo>
                  <a:pt x="17364" y="3669"/>
                </a:lnTo>
                <a:lnTo>
                  <a:pt x="17337" y="3645"/>
                </a:lnTo>
                <a:lnTo>
                  <a:pt x="17310" y="3621"/>
                </a:lnTo>
                <a:lnTo>
                  <a:pt x="17285" y="3596"/>
                </a:lnTo>
                <a:lnTo>
                  <a:pt x="17260" y="3570"/>
                </a:lnTo>
                <a:lnTo>
                  <a:pt x="17236" y="3544"/>
                </a:lnTo>
                <a:lnTo>
                  <a:pt x="17212" y="3517"/>
                </a:lnTo>
                <a:lnTo>
                  <a:pt x="17189" y="3490"/>
                </a:lnTo>
                <a:lnTo>
                  <a:pt x="17166" y="3462"/>
                </a:lnTo>
                <a:lnTo>
                  <a:pt x="17145" y="3434"/>
                </a:lnTo>
                <a:lnTo>
                  <a:pt x="17124" y="3405"/>
                </a:lnTo>
                <a:lnTo>
                  <a:pt x="17103" y="3375"/>
                </a:lnTo>
                <a:lnTo>
                  <a:pt x="17084" y="3345"/>
                </a:lnTo>
                <a:lnTo>
                  <a:pt x="17065" y="3314"/>
                </a:lnTo>
                <a:lnTo>
                  <a:pt x="17046" y="3284"/>
                </a:lnTo>
                <a:lnTo>
                  <a:pt x="17029" y="3252"/>
                </a:lnTo>
                <a:lnTo>
                  <a:pt x="17013" y="3221"/>
                </a:lnTo>
                <a:lnTo>
                  <a:pt x="16997" y="3188"/>
                </a:lnTo>
                <a:lnTo>
                  <a:pt x="16981" y="3156"/>
                </a:lnTo>
                <a:lnTo>
                  <a:pt x="16967" y="3122"/>
                </a:lnTo>
                <a:lnTo>
                  <a:pt x="16954" y="3089"/>
                </a:lnTo>
                <a:lnTo>
                  <a:pt x="16941" y="3055"/>
                </a:lnTo>
                <a:lnTo>
                  <a:pt x="16929" y="3021"/>
                </a:lnTo>
                <a:lnTo>
                  <a:pt x="16918" y="2986"/>
                </a:lnTo>
                <a:lnTo>
                  <a:pt x="16908" y="2950"/>
                </a:lnTo>
                <a:lnTo>
                  <a:pt x="16898" y="2915"/>
                </a:lnTo>
                <a:lnTo>
                  <a:pt x="16890" y="2879"/>
                </a:lnTo>
                <a:lnTo>
                  <a:pt x="16881" y="2843"/>
                </a:lnTo>
                <a:lnTo>
                  <a:pt x="16875" y="2807"/>
                </a:lnTo>
                <a:lnTo>
                  <a:pt x="16869" y="2770"/>
                </a:lnTo>
                <a:lnTo>
                  <a:pt x="16864" y="2733"/>
                </a:lnTo>
                <a:lnTo>
                  <a:pt x="16859" y="2695"/>
                </a:lnTo>
                <a:lnTo>
                  <a:pt x="16856" y="2659"/>
                </a:lnTo>
                <a:lnTo>
                  <a:pt x="16854" y="2620"/>
                </a:lnTo>
                <a:lnTo>
                  <a:pt x="16853" y="2582"/>
                </a:lnTo>
                <a:lnTo>
                  <a:pt x="16852" y="2544"/>
                </a:lnTo>
                <a:lnTo>
                  <a:pt x="16852" y="2544"/>
                </a:lnTo>
                <a:lnTo>
                  <a:pt x="16853" y="2505"/>
                </a:lnTo>
                <a:lnTo>
                  <a:pt x="16854" y="2467"/>
                </a:lnTo>
                <a:lnTo>
                  <a:pt x="16856" y="2429"/>
                </a:lnTo>
                <a:lnTo>
                  <a:pt x="16859" y="2391"/>
                </a:lnTo>
                <a:lnTo>
                  <a:pt x="16864" y="2353"/>
                </a:lnTo>
                <a:lnTo>
                  <a:pt x="16869" y="2316"/>
                </a:lnTo>
                <a:lnTo>
                  <a:pt x="16875" y="2279"/>
                </a:lnTo>
                <a:lnTo>
                  <a:pt x="16882" y="2242"/>
                </a:lnTo>
                <a:lnTo>
                  <a:pt x="16890" y="2205"/>
                </a:lnTo>
                <a:lnTo>
                  <a:pt x="16898" y="2170"/>
                </a:lnTo>
                <a:lnTo>
                  <a:pt x="16908" y="2134"/>
                </a:lnTo>
                <a:lnTo>
                  <a:pt x="16918" y="2098"/>
                </a:lnTo>
                <a:lnTo>
                  <a:pt x="16930" y="2063"/>
                </a:lnTo>
                <a:lnTo>
                  <a:pt x="16941" y="2028"/>
                </a:lnTo>
                <a:lnTo>
                  <a:pt x="16955" y="1994"/>
                </a:lnTo>
                <a:lnTo>
                  <a:pt x="16968" y="1960"/>
                </a:lnTo>
                <a:lnTo>
                  <a:pt x="16982" y="1926"/>
                </a:lnTo>
                <a:lnTo>
                  <a:pt x="16998" y="1894"/>
                </a:lnTo>
                <a:lnTo>
                  <a:pt x="17014" y="1861"/>
                </a:lnTo>
                <a:lnTo>
                  <a:pt x="17030" y="1829"/>
                </a:lnTo>
                <a:lnTo>
                  <a:pt x="17048" y="1797"/>
                </a:lnTo>
                <a:lnTo>
                  <a:pt x="17066" y="1766"/>
                </a:lnTo>
                <a:lnTo>
                  <a:pt x="17085" y="1734"/>
                </a:lnTo>
                <a:lnTo>
                  <a:pt x="17105" y="1705"/>
                </a:lnTo>
                <a:lnTo>
                  <a:pt x="17126" y="1674"/>
                </a:lnTo>
                <a:lnTo>
                  <a:pt x="17147" y="1645"/>
                </a:lnTo>
                <a:lnTo>
                  <a:pt x="17169" y="1617"/>
                </a:lnTo>
                <a:lnTo>
                  <a:pt x="17191" y="1588"/>
                </a:lnTo>
                <a:lnTo>
                  <a:pt x="17215" y="1561"/>
                </a:lnTo>
                <a:lnTo>
                  <a:pt x="17238" y="1534"/>
                </a:lnTo>
                <a:lnTo>
                  <a:pt x="17263" y="1508"/>
                </a:lnTo>
                <a:lnTo>
                  <a:pt x="17288" y="1481"/>
                </a:lnTo>
                <a:lnTo>
                  <a:pt x="17315" y="1456"/>
                </a:lnTo>
                <a:lnTo>
                  <a:pt x="17341" y="1431"/>
                </a:lnTo>
                <a:lnTo>
                  <a:pt x="17368" y="1407"/>
                </a:lnTo>
                <a:lnTo>
                  <a:pt x="17395" y="1384"/>
                </a:lnTo>
                <a:lnTo>
                  <a:pt x="17424" y="1361"/>
                </a:lnTo>
                <a:lnTo>
                  <a:pt x="17453" y="1339"/>
                </a:lnTo>
                <a:lnTo>
                  <a:pt x="17482" y="1318"/>
                </a:lnTo>
                <a:lnTo>
                  <a:pt x="17513" y="1297"/>
                </a:lnTo>
                <a:lnTo>
                  <a:pt x="17543" y="1277"/>
                </a:lnTo>
                <a:lnTo>
                  <a:pt x="17575" y="1258"/>
                </a:lnTo>
                <a:lnTo>
                  <a:pt x="17606" y="1239"/>
                </a:lnTo>
                <a:lnTo>
                  <a:pt x="17639" y="1221"/>
                </a:lnTo>
                <a:lnTo>
                  <a:pt x="17672" y="1204"/>
                </a:lnTo>
                <a:lnTo>
                  <a:pt x="17705" y="1188"/>
                </a:lnTo>
                <a:lnTo>
                  <a:pt x="17739" y="1172"/>
                </a:lnTo>
                <a:lnTo>
                  <a:pt x="17774" y="1157"/>
                </a:lnTo>
                <a:lnTo>
                  <a:pt x="17809" y="1144"/>
                </a:lnTo>
                <a:lnTo>
                  <a:pt x="17844" y="1130"/>
                </a:lnTo>
                <a:lnTo>
                  <a:pt x="17880" y="1118"/>
                </a:lnTo>
                <a:lnTo>
                  <a:pt x="17916" y="1107"/>
                </a:lnTo>
                <a:lnTo>
                  <a:pt x="17953" y="1095"/>
                </a:lnTo>
                <a:lnTo>
                  <a:pt x="17990" y="1086"/>
                </a:lnTo>
                <a:lnTo>
                  <a:pt x="18028" y="1078"/>
                </a:lnTo>
                <a:lnTo>
                  <a:pt x="18066" y="1069"/>
                </a:lnTo>
                <a:lnTo>
                  <a:pt x="18104" y="1062"/>
                </a:lnTo>
                <a:lnTo>
                  <a:pt x="18143" y="1055"/>
                </a:lnTo>
                <a:lnTo>
                  <a:pt x="18182" y="1050"/>
                </a:lnTo>
                <a:lnTo>
                  <a:pt x="18222" y="1046"/>
                </a:lnTo>
                <a:lnTo>
                  <a:pt x="18262" y="1043"/>
                </a:lnTo>
                <a:lnTo>
                  <a:pt x="18303" y="1040"/>
                </a:lnTo>
                <a:lnTo>
                  <a:pt x="18344" y="1039"/>
                </a:lnTo>
                <a:lnTo>
                  <a:pt x="18384" y="1039"/>
                </a:lnTo>
                <a:lnTo>
                  <a:pt x="18384" y="1039"/>
                </a:lnTo>
                <a:lnTo>
                  <a:pt x="18425" y="1039"/>
                </a:lnTo>
                <a:lnTo>
                  <a:pt x="18466" y="1040"/>
                </a:lnTo>
                <a:lnTo>
                  <a:pt x="18506" y="1043"/>
                </a:lnTo>
                <a:lnTo>
                  <a:pt x="18547" y="1046"/>
                </a:lnTo>
                <a:lnTo>
                  <a:pt x="18586" y="1050"/>
                </a:lnTo>
                <a:lnTo>
                  <a:pt x="18626" y="1055"/>
                </a:lnTo>
                <a:lnTo>
                  <a:pt x="18665" y="1062"/>
                </a:lnTo>
                <a:lnTo>
                  <a:pt x="18702" y="1069"/>
                </a:lnTo>
                <a:lnTo>
                  <a:pt x="18741" y="1076"/>
                </a:lnTo>
                <a:lnTo>
                  <a:pt x="18778" y="1085"/>
                </a:lnTo>
                <a:lnTo>
                  <a:pt x="18816" y="1095"/>
                </a:lnTo>
                <a:lnTo>
                  <a:pt x="18852" y="1106"/>
                </a:lnTo>
                <a:lnTo>
                  <a:pt x="18888" y="1116"/>
                </a:lnTo>
                <a:lnTo>
                  <a:pt x="18924" y="1129"/>
                </a:lnTo>
                <a:lnTo>
                  <a:pt x="18959" y="1142"/>
                </a:lnTo>
                <a:lnTo>
                  <a:pt x="18994" y="1155"/>
                </a:lnTo>
                <a:lnTo>
                  <a:pt x="19028" y="1170"/>
                </a:lnTo>
                <a:lnTo>
                  <a:pt x="19062" y="1186"/>
                </a:lnTo>
                <a:lnTo>
                  <a:pt x="19096" y="1201"/>
                </a:lnTo>
                <a:lnTo>
                  <a:pt x="19128" y="1218"/>
                </a:lnTo>
                <a:lnTo>
                  <a:pt x="19161" y="1236"/>
                </a:lnTo>
                <a:lnTo>
                  <a:pt x="19192" y="1255"/>
                </a:lnTo>
                <a:lnTo>
                  <a:pt x="19224" y="1274"/>
                </a:lnTo>
                <a:lnTo>
                  <a:pt x="19254" y="1294"/>
                </a:lnTo>
                <a:lnTo>
                  <a:pt x="19284" y="1314"/>
                </a:lnTo>
                <a:lnTo>
                  <a:pt x="19314" y="1335"/>
                </a:lnTo>
                <a:lnTo>
                  <a:pt x="19342" y="1357"/>
                </a:lnTo>
                <a:lnTo>
                  <a:pt x="19370" y="1380"/>
                </a:lnTo>
                <a:lnTo>
                  <a:pt x="19399" y="1403"/>
                </a:lnTo>
                <a:lnTo>
                  <a:pt x="19426" y="1426"/>
                </a:lnTo>
                <a:lnTo>
                  <a:pt x="19452" y="1451"/>
                </a:lnTo>
                <a:lnTo>
                  <a:pt x="19477" y="1476"/>
                </a:lnTo>
                <a:lnTo>
                  <a:pt x="19503" y="1501"/>
                </a:lnTo>
                <a:lnTo>
                  <a:pt x="19528" y="1528"/>
                </a:lnTo>
                <a:lnTo>
                  <a:pt x="19551" y="1555"/>
                </a:lnTo>
                <a:lnTo>
                  <a:pt x="19574" y="1582"/>
                </a:lnTo>
                <a:lnTo>
                  <a:pt x="19597" y="1609"/>
                </a:lnTo>
                <a:lnTo>
                  <a:pt x="19619" y="1638"/>
                </a:lnTo>
                <a:lnTo>
                  <a:pt x="19640" y="1667"/>
                </a:lnTo>
                <a:lnTo>
                  <a:pt x="19660" y="1697"/>
                </a:lnTo>
                <a:lnTo>
                  <a:pt x="19680" y="1727"/>
                </a:lnTo>
                <a:lnTo>
                  <a:pt x="19699" y="1757"/>
                </a:lnTo>
                <a:lnTo>
                  <a:pt x="19717" y="1789"/>
                </a:lnTo>
                <a:lnTo>
                  <a:pt x="19734" y="1820"/>
                </a:lnTo>
                <a:lnTo>
                  <a:pt x="19751" y="1852"/>
                </a:lnTo>
                <a:lnTo>
                  <a:pt x="19767" y="1884"/>
                </a:lnTo>
                <a:lnTo>
                  <a:pt x="19782" y="1918"/>
                </a:lnTo>
                <a:lnTo>
                  <a:pt x="19796" y="1950"/>
                </a:lnTo>
                <a:lnTo>
                  <a:pt x="19810" y="1984"/>
                </a:lnTo>
                <a:lnTo>
                  <a:pt x="19822" y="2019"/>
                </a:lnTo>
                <a:lnTo>
                  <a:pt x="19834" y="2053"/>
                </a:lnTo>
                <a:lnTo>
                  <a:pt x="19846" y="2088"/>
                </a:lnTo>
                <a:lnTo>
                  <a:pt x="19856" y="2124"/>
                </a:lnTo>
                <a:lnTo>
                  <a:pt x="19865" y="2159"/>
                </a:lnTo>
                <a:lnTo>
                  <a:pt x="19874" y="2195"/>
                </a:lnTo>
                <a:lnTo>
                  <a:pt x="19881" y="2232"/>
                </a:lnTo>
                <a:lnTo>
                  <a:pt x="19889" y="2268"/>
                </a:lnTo>
                <a:lnTo>
                  <a:pt x="19895" y="2305"/>
                </a:lnTo>
                <a:lnTo>
                  <a:pt x="19899" y="2342"/>
                </a:lnTo>
                <a:lnTo>
                  <a:pt x="19903" y="2380"/>
                </a:lnTo>
                <a:lnTo>
                  <a:pt x="19906" y="2417"/>
                </a:lnTo>
                <a:lnTo>
                  <a:pt x="19910" y="2456"/>
                </a:lnTo>
                <a:lnTo>
                  <a:pt x="19911" y="2494"/>
                </a:lnTo>
                <a:lnTo>
                  <a:pt x="19911" y="2533"/>
                </a:lnTo>
                <a:lnTo>
                  <a:pt x="19911" y="2533"/>
                </a:lnTo>
                <a:lnTo>
                  <a:pt x="19911" y="2572"/>
                </a:lnTo>
                <a:lnTo>
                  <a:pt x="19910" y="2609"/>
                </a:lnTo>
                <a:lnTo>
                  <a:pt x="19906" y="2647"/>
                </a:lnTo>
                <a:lnTo>
                  <a:pt x="19903" y="2685"/>
                </a:lnTo>
                <a:lnTo>
                  <a:pt x="19899" y="2723"/>
                </a:lnTo>
                <a:lnTo>
                  <a:pt x="19894" y="2759"/>
                </a:lnTo>
                <a:lnTo>
                  <a:pt x="19889" y="2796"/>
                </a:lnTo>
                <a:lnTo>
                  <a:pt x="19881" y="2833"/>
                </a:lnTo>
                <a:lnTo>
                  <a:pt x="19874" y="2870"/>
                </a:lnTo>
                <a:lnTo>
                  <a:pt x="19864" y="2905"/>
                </a:lnTo>
                <a:lnTo>
                  <a:pt x="19855" y="2941"/>
                </a:lnTo>
                <a:lnTo>
                  <a:pt x="19846" y="2975"/>
                </a:lnTo>
                <a:lnTo>
                  <a:pt x="19834" y="3011"/>
                </a:lnTo>
                <a:lnTo>
                  <a:pt x="19821" y="3046"/>
                </a:lnTo>
                <a:lnTo>
                  <a:pt x="19809" y="3079"/>
                </a:lnTo>
                <a:lnTo>
                  <a:pt x="19795" y="3113"/>
                </a:lnTo>
                <a:lnTo>
                  <a:pt x="19780" y="3146"/>
                </a:lnTo>
                <a:lnTo>
                  <a:pt x="19766" y="3180"/>
                </a:lnTo>
                <a:lnTo>
                  <a:pt x="19750" y="3213"/>
                </a:lnTo>
                <a:lnTo>
                  <a:pt x="19733" y="3244"/>
                </a:lnTo>
                <a:lnTo>
                  <a:pt x="19715" y="3276"/>
                </a:lnTo>
                <a:lnTo>
                  <a:pt x="19697" y="3307"/>
                </a:lnTo>
                <a:lnTo>
                  <a:pt x="19678" y="3337"/>
                </a:lnTo>
                <a:lnTo>
                  <a:pt x="19658" y="3368"/>
                </a:lnTo>
                <a:lnTo>
                  <a:pt x="19638" y="3397"/>
                </a:lnTo>
                <a:lnTo>
                  <a:pt x="19616" y="3427"/>
                </a:lnTo>
                <a:lnTo>
                  <a:pt x="19594" y="3455"/>
                </a:lnTo>
                <a:lnTo>
                  <a:pt x="19572" y="3483"/>
                </a:lnTo>
                <a:lnTo>
                  <a:pt x="19549" y="3512"/>
                </a:lnTo>
                <a:lnTo>
                  <a:pt x="19525" y="3538"/>
                </a:lnTo>
                <a:lnTo>
                  <a:pt x="19499" y="3564"/>
                </a:lnTo>
                <a:lnTo>
                  <a:pt x="19474" y="3590"/>
                </a:lnTo>
                <a:lnTo>
                  <a:pt x="19448" y="3615"/>
                </a:lnTo>
                <a:lnTo>
                  <a:pt x="19422" y="3641"/>
                </a:lnTo>
                <a:lnTo>
                  <a:pt x="19395" y="3664"/>
                </a:lnTo>
                <a:lnTo>
                  <a:pt x="19366" y="3688"/>
                </a:lnTo>
                <a:lnTo>
                  <a:pt x="19338" y="3710"/>
                </a:lnTo>
                <a:lnTo>
                  <a:pt x="19310" y="3732"/>
                </a:lnTo>
                <a:lnTo>
                  <a:pt x="19279" y="3754"/>
                </a:lnTo>
                <a:lnTo>
                  <a:pt x="19249" y="3774"/>
                </a:lnTo>
                <a:lnTo>
                  <a:pt x="19218" y="3794"/>
                </a:lnTo>
                <a:lnTo>
                  <a:pt x="19187" y="3814"/>
                </a:lnTo>
                <a:lnTo>
                  <a:pt x="19155" y="3832"/>
                </a:lnTo>
                <a:lnTo>
                  <a:pt x="19123" y="3849"/>
                </a:lnTo>
                <a:lnTo>
                  <a:pt x="19089" y="3867"/>
                </a:lnTo>
                <a:lnTo>
                  <a:pt x="19056" y="3883"/>
                </a:lnTo>
                <a:lnTo>
                  <a:pt x="19022" y="3899"/>
                </a:lnTo>
                <a:lnTo>
                  <a:pt x="18988" y="3913"/>
                </a:lnTo>
                <a:lnTo>
                  <a:pt x="18952" y="3927"/>
                </a:lnTo>
                <a:lnTo>
                  <a:pt x="18916" y="3941"/>
                </a:lnTo>
                <a:lnTo>
                  <a:pt x="18881" y="3953"/>
                </a:lnTo>
                <a:lnTo>
                  <a:pt x="18844" y="3965"/>
                </a:lnTo>
                <a:lnTo>
                  <a:pt x="18807" y="3975"/>
                </a:lnTo>
                <a:lnTo>
                  <a:pt x="18769" y="3985"/>
                </a:lnTo>
                <a:lnTo>
                  <a:pt x="18732" y="3993"/>
                </a:lnTo>
                <a:lnTo>
                  <a:pt x="18694" y="4002"/>
                </a:lnTo>
                <a:lnTo>
                  <a:pt x="18655" y="4009"/>
                </a:lnTo>
                <a:lnTo>
                  <a:pt x="18616" y="4015"/>
                </a:lnTo>
                <a:lnTo>
                  <a:pt x="18576" y="4020"/>
                </a:lnTo>
                <a:lnTo>
                  <a:pt x="18537" y="4025"/>
                </a:lnTo>
                <a:lnTo>
                  <a:pt x="18497" y="4028"/>
                </a:lnTo>
                <a:lnTo>
                  <a:pt x="18456" y="4031"/>
                </a:lnTo>
                <a:lnTo>
                  <a:pt x="18415" y="4032"/>
                </a:lnTo>
                <a:lnTo>
                  <a:pt x="18374" y="4032"/>
                </a:lnTo>
                <a:lnTo>
                  <a:pt x="18374" y="4032"/>
                </a:lnTo>
                <a:close/>
                <a:moveTo>
                  <a:pt x="18374" y="1614"/>
                </a:moveTo>
                <a:lnTo>
                  <a:pt x="18374" y="1614"/>
                </a:lnTo>
                <a:lnTo>
                  <a:pt x="18325" y="1615"/>
                </a:lnTo>
                <a:lnTo>
                  <a:pt x="18277" y="1619"/>
                </a:lnTo>
                <a:lnTo>
                  <a:pt x="18230" y="1624"/>
                </a:lnTo>
                <a:lnTo>
                  <a:pt x="18185" y="1633"/>
                </a:lnTo>
                <a:lnTo>
                  <a:pt x="18141" y="1643"/>
                </a:lnTo>
                <a:lnTo>
                  <a:pt x="18098" y="1656"/>
                </a:lnTo>
                <a:lnTo>
                  <a:pt x="18056" y="1669"/>
                </a:lnTo>
                <a:lnTo>
                  <a:pt x="18016" y="1686"/>
                </a:lnTo>
                <a:lnTo>
                  <a:pt x="17978" y="1705"/>
                </a:lnTo>
                <a:lnTo>
                  <a:pt x="17940" y="1725"/>
                </a:lnTo>
                <a:lnTo>
                  <a:pt x="17903" y="1747"/>
                </a:lnTo>
                <a:lnTo>
                  <a:pt x="17868" y="1771"/>
                </a:lnTo>
                <a:lnTo>
                  <a:pt x="17835" y="1797"/>
                </a:lnTo>
                <a:lnTo>
                  <a:pt x="17803" y="1825"/>
                </a:lnTo>
                <a:lnTo>
                  <a:pt x="17773" y="1853"/>
                </a:lnTo>
                <a:lnTo>
                  <a:pt x="17744" y="1883"/>
                </a:lnTo>
                <a:lnTo>
                  <a:pt x="17716" y="1916"/>
                </a:lnTo>
                <a:lnTo>
                  <a:pt x="17691" y="1949"/>
                </a:lnTo>
                <a:lnTo>
                  <a:pt x="17666" y="1984"/>
                </a:lnTo>
                <a:lnTo>
                  <a:pt x="17644" y="2020"/>
                </a:lnTo>
                <a:lnTo>
                  <a:pt x="17623" y="2057"/>
                </a:lnTo>
                <a:lnTo>
                  <a:pt x="17604" y="2095"/>
                </a:lnTo>
                <a:lnTo>
                  <a:pt x="17586" y="2135"/>
                </a:lnTo>
                <a:lnTo>
                  <a:pt x="17571" y="2176"/>
                </a:lnTo>
                <a:lnTo>
                  <a:pt x="17556" y="2218"/>
                </a:lnTo>
                <a:lnTo>
                  <a:pt x="17544" y="2260"/>
                </a:lnTo>
                <a:lnTo>
                  <a:pt x="17534" y="2304"/>
                </a:lnTo>
                <a:lnTo>
                  <a:pt x="17524" y="2348"/>
                </a:lnTo>
                <a:lnTo>
                  <a:pt x="17518" y="2393"/>
                </a:lnTo>
                <a:lnTo>
                  <a:pt x="17513" y="2439"/>
                </a:lnTo>
                <a:lnTo>
                  <a:pt x="17511" y="2486"/>
                </a:lnTo>
                <a:lnTo>
                  <a:pt x="17510" y="2533"/>
                </a:lnTo>
                <a:lnTo>
                  <a:pt x="17510" y="2533"/>
                </a:lnTo>
                <a:lnTo>
                  <a:pt x="17511" y="2580"/>
                </a:lnTo>
                <a:lnTo>
                  <a:pt x="17514" y="2627"/>
                </a:lnTo>
                <a:lnTo>
                  <a:pt x="17519" y="2673"/>
                </a:lnTo>
                <a:lnTo>
                  <a:pt x="17526" y="2719"/>
                </a:lnTo>
                <a:lnTo>
                  <a:pt x="17535" y="2765"/>
                </a:lnTo>
                <a:lnTo>
                  <a:pt x="17546" y="2809"/>
                </a:lnTo>
                <a:lnTo>
                  <a:pt x="17559" y="2852"/>
                </a:lnTo>
                <a:lnTo>
                  <a:pt x="17574" y="2894"/>
                </a:lnTo>
                <a:lnTo>
                  <a:pt x="17590" y="2935"/>
                </a:lnTo>
                <a:lnTo>
                  <a:pt x="17609" y="2974"/>
                </a:lnTo>
                <a:lnTo>
                  <a:pt x="17629" y="3013"/>
                </a:lnTo>
                <a:lnTo>
                  <a:pt x="17651" y="3051"/>
                </a:lnTo>
                <a:lnTo>
                  <a:pt x="17674" y="3088"/>
                </a:lnTo>
                <a:lnTo>
                  <a:pt x="17700" y="3122"/>
                </a:lnTo>
                <a:lnTo>
                  <a:pt x="17727" y="3157"/>
                </a:lnTo>
                <a:lnTo>
                  <a:pt x="17755" y="3188"/>
                </a:lnTo>
                <a:lnTo>
                  <a:pt x="17785" y="3220"/>
                </a:lnTo>
                <a:lnTo>
                  <a:pt x="17816" y="3249"/>
                </a:lnTo>
                <a:lnTo>
                  <a:pt x="17848" y="3277"/>
                </a:lnTo>
                <a:lnTo>
                  <a:pt x="17883" y="3303"/>
                </a:lnTo>
                <a:lnTo>
                  <a:pt x="17918" y="3327"/>
                </a:lnTo>
                <a:lnTo>
                  <a:pt x="17954" y="3349"/>
                </a:lnTo>
                <a:lnTo>
                  <a:pt x="17992" y="3370"/>
                </a:lnTo>
                <a:lnTo>
                  <a:pt x="18032" y="3389"/>
                </a:lnTo>
                <a:lnTo>
                  <a:pt x="18072" y="3406"/>
                </a:lnTo>
                <a:lnTo>
                  <a:pt x="18114" y="3420"/>
                </a:lnTo>
                <a:lnTo>
                  <a:pt x="18156" y="3433"/>
                </a:lnTo>
                <a:lnTo>
                  <a:pt x="18200" y="3442"/>
                </a:lnTo>
                <a:lnTo>
                  <a:pt x="18245" y="3451"/>
                </a:lnTo>
                <a:lnTo>
                  <a:pt x="18290" y="3457"/>
                </a:lnTo>
                <a:lnTo>
                  <a:pt x="18337" y="3460"/>
                </a:lnTo>
                <a:lnTo>
                  <a:pt x="18384" y="3462"/>
                </a:lnTo>
                <a:lnTo>
                  <a:pt x="18384" y="3462"/>
                </a:lnTo>
                <a:lnTo>
                  <a:pt x="18434" y="3460"/>
                </a:lnTo>
                <a:lnTo>
                  <a:pt x="18482" y="3457"/>
                </a:lnTo>
                <a:lnTo>
                  <a:pt x="18529" y="3451"/>
                </a:lnTo>
                <a:lnTo>
                  <a:pt x="18574" y="3443"/>
                </a:lnTo>
                <a:lnTo>
                  <a:pt x="18619" y="3433"/>
                </a:lnTo>
                <a:lnTo>
                  <a:pt x="18662" y="3420"/>
                </a:lnTo>
                <a:lnTo>
                  <a:pt x="18704" y="3406"/>
                </a:lnTo>
                <a:lnTo>
                  <a:pt x="18744" y="3390"/>
                </a:lnTo>
                <a:lnTo>
                  <a:pt x="18784" y="3371"/>
                </a:lnTo>
                <a:lnTo>
                  <a:pt x="18822" y="3351"/>
                </a:lnTo>
                <a:lnTo>
                  <a:pt x="18859" y="3328"/>
                </a:lnTo>
                <a:lnTo>
                  <a:pt x="18893" y="3305"/>
                </a:lnTo>
                <a:lnTo>
                  <a:pt x="18927" y="3279"/>
                </a:lnTo>
                <a:lnTo>
                  <a:pt x="18959" y="3251"/>
                </a:lnTo>
                <a:lnTo>
                  <a:pt x="18990" y="3223"/>
                </a:lnTo>
                <a:lnTo>
                  <a:pt x="19019" y="3193"/>
                </a:lnTo>
                <a:lnTo>
                  <a:pt x="19046" y="3160"/>
                </a:lnTo>
                <a:lnTo>
                  <a:pt x="19071" y="3127"/>
                </a:lnTo>
                <a:lnTo>
                  <a:pt x="19097" y="3092"/>
                </a:lnTo>
                <a:lnTo>
                  <a:pt x="19119" y="3056"/>
                </a:lnTo>
                <a:lnTo>
                  <a:pt x="19140" y="3020"/>
                </a:lnTo>
                <a:lnTo>
                  <a:pt x="19160" y="2981"/>
                </a:lnTo>
                <a:lnTo>
                  <a:pt x="19176" y="2941"/>
                </a:lnTo>
                <a:lnTo>
                  <a:pt x="19193" y="2901"/>
                </a:lnTo>
                <a:lnTo>
                  <a:pt x="19207" y="2859"/>
                </a:lnTo>
                <a:lnTo>
                  <a:pt x="19219" y="2816"/>
                </a:lnTo>
                <a:lnTo>
                  <a:pt x="19230" y="2773"/>
                </a:lnTo>
                <a:lnTo>
                  <a:pt x="19238" y="2729"/>
                </a:lnTo>
                <a:lnTo>
                  <a:pt x="19245" y="2684"/>
                </a:lnTo>
                <a:lnTo>
                  <a:pt x="19250" y="2638"/>
                </a:lnTo>
                <a:lnTo>
                  <a:pt x="19253" y="2591"/>
                </a:lnTo>
                <a:lnTo>
                  <a:pt x="19254" y="2544"/>
                </a:lnTo>
                <a:lnTo>
                  <a:pt x="19254" y="2544"/>
                </a:lnTo>
                <a:lnTo>
                  <a:pt x="19253" y="2496"/>
                </a:lnTo>
                <a:lnTo>
                  <a:pt x="19250" y="2449"/>
                </a:lnTo>
                <a:lnTo>
                  <a:pt x="19245" y="2403"/>
                </a:lnTo>
                <a:lnTo>
                  <a:pt x="19237" y="2358"/>
                </a:lnTo>
                <a:lnTo>
                  <a:pt x="19228" y="2312"/>
                </a:lnTo>
                <a:lnTo>
                  <a:pt x="19216" y="2268"/>
                </a:lnTo>
                <a:lnTo>
                  <a:pt x="19204" y="2225"/>
                </a:lnTo>
                <a:lnTo>
                  <a:pt x="19189" y="2183"/>
                </a:lnTo>
                <a:lnTo>
                  <a:pt x="19172" y="2141"/>
                </a:lnTo>
                <a:lnTo>
                  <a:pt x="19153" y="2102"/>
                </a:lnTo>
                <a:lnTo>
                  <a:pt x="19133" y="2063"/>
                </a:lnTo>
                <a:lnTo>
                  <a:pt x="19111" y="2025"/>
                </a:lnTo>
                <a:lnTo>
                  <a:pt x="19087" y="1988"/>
                </a:lnTo>
                <a:lnTo>
                  <a:pt x="19062" y="1954"/>
                </a:lnTo>
                <a:lnTo>
                  <a:pt x="19036" y="1919"/>
                </a:lnTo>
                <a:lnTo>
                  <a:pt x="19007" y="1887"/>
                </a:lnTo>
                <a:lnTo>
                  <a:pt x="18977" y="1856"/>
                </a:lnTo>
                <a:lnTo>
                  <a:pt x="18946" y="1827"/>
                </a:lnTo>
                <a:lnTo>
                  <a:pt x="18913" y="1799"/>
                </a:lnTo>
                <a:lnTo>
                  <a:pt x="18878" y="1773"/>
                </a:lnTo>
                <a:lnTo>
                  <a:pt x="18843" y="1749"/>
                </a:lnTo>
                <a:lnTo>
                  <a:pt x="18806" y="1727"/>
                </a:lnTo>
                <a:lnTo>
                  <a:pt x="18768" y="1706"/>
                </a:lnTo>
                <a:lnTo>
                  <a:pt x="18728" y="1687"/>
                </a:lnTo>
                <a:lnTo>
                  <a:pt x="18688" y="1670"/>
                </a:lnTo>
                <a:lnTo>
                  <a:pt x="18647" y="1656"/>
                </a:lnTo>
                <a:lnTo>
                  <a:pt x="18604" y="1643"/>
                </a:lnTo>
                <a:lnTo>
                  <a:pt x="18560" y="1633"/>
                </a:lnTo>
                <a:lnTo>
                  <a:pt x="18515" y="1624"/>
                </a:lnTo>
                <a:lnTo>
                  <a:pt x="18468" y="1619"/>
                </a:lnTo>
                <a:lnTo>
                  <a:pt x="18421" y="1615"/>
                </a:lnTo>
                <a:lnTo>
                  <a:pt x="18374" y="1614"/>
                </a:lnTo>
                <a:lnTo>
                  <a:pt x="18374" y="1614"/>
                </a:lnTo>
                <a:close/>
                <a:moveTo>
                  <a:pt x="22062" y="3968"/>
                </a:moveTo>
                <a:lnTo>
                  <a:pt x="22062" y="3614"/>
                </a:lnTo>
                <a:lnTo>
                  <a:pt x="22062" y="3614"/>
                </a:lnTo>
                <a:lnTo>
                  <a:pt x="22043" y="3635"/>
                </a:lnTo>
                <a:lnTo>
                  <a:pt x="22024" y="3657"/>
                </a:lnTo>
                <a:lnTo>
                  <a:pt x="22004" y="3678"/>
                </a:lnTo>
                <a:lnTo>
                  <a:pt x="21983" y="3699"/>
                </a:lnTo>
                <a:lnTo>
                  <a:pt x="21962" y="3719"/>
                </a:lnTo>
                <a:lnTo>
                  <a:pt x="21941" y="3739"/>
                </a:lnTo>
                <a:lnTo>
                  <a:pt x="21918" y="3758"/>
                </a:lnTo>
                <a:lnTo>
                  <a:pt x="21895" y="3777"/>
                </a:lnTo>
                <a:lnTo>
                  <a:pt x="21872" y="3796"/>
                </a:lnTo>
                <a:lnTo>
                  <a:pt x="21848" y="3814"/>
                </a:lnTo>
                <a:lnTo>
                  <a:pt x="21823" y="3831"/>
                </a:lnTo>
                <a:lnTo>
                  <a:pt x="21796" y="3847"/>
                </a:lnTo>
                <a:lnTo>
                  <a:pt x="21770" y="3864"/>
                </a:lnTo>
                <a:lnTo>
                  <a:pt x="21744" y="3879"/>
                </a:lnTo>
                <a:lnTo>
                  <a:pt x="21716" y="3895"/>
                </a:lnTo>
                <a:lnTo>
                  <a:pt x="21687" y="3908"/>
                </a:lnTo>
                <a:lnTo>
                  <a:pt x="21658" y="3922"/>
                </a:lnTo>
                <a:lnTo>
                  <a:pt x="21629" y="3934"/>
                </a:lnTo>
                <a:lnTo>
                  <a:pt x="21598" y="3947"/>
                </a:lnTo>
                <a:lnTo>
                  <a:pt x="21567" y="3959"/>
                </a:lnTo>
                <a:lnTo>
                  <a:pt x="21534" y="3969"/>
                </a:lnTo>
                <a:lnTo>
                  <a:pt x="21502" y="3978"/>
                </a:lnTo>
                <a:lnTo>
                  <a:pt x="21468" y="3988"/>
                </a:lnTo>
                <a:lnTo>
                  <a:pt x="21435" y="3995"/>
                </a:lnTo>
                <a:lnTo>
                  <a:pt x="21399" y="4003"/>
                </a:lnTo>
                <a:lnTo>
                  <a:pt x="21363" y="4009"/>
                </a:lnTo>
                <a:lnTo>
                  <a:pt x="21327" y="4014"/>
                </a:lnTo>
                <a:lnTo>
                  <a:pt x="21290" y="4019"/>
                </a:lnTo>
                <a:lnTo>
                  <a:pt x="21252" y="4023"/>
                </a:lnTo>
                <a:lnTo>
                  <a:pt x="21213" y="4026"/>
                </a:lnTo>
                <a:lnTo>
                  <a:pt x="21173" y="4027"/>
                </a:lnTo>
                <a:lnTo>
                  <a:pt x="21132" y="4027"/>
                </a:lnTo>
                <a:lnTo>
                  <a:pt x="21132" y="4027"/>
                </a:lnTo>
                <a:lnTo>
                  <a:pt x="21082" y="4027"/>
                </a:lnTo>
                <a:lnTo>
                  <a:pt x="21032" y="4024"/>
                </a:lnTo>
                <a:lnTo>
                  <a:pt x="20982" y="4019"/>
                </a:lnTo>
                <a:lnTo>
                  <a:pt x="20933" y="4013"/>
                </a:lnTo>
                <a:lnTo>
                  <a:pt x="20885" y="4005"/>
                </a:lnTo>
                <a:lnTo>
                  <a:pt x="20837" y="3995"/>
                </a:lnTo>
                <a:lnTo>
                  <a:pt x="20791" y="3983"/>
                </a:lnTo>
                <a:lnTo>
                  <a:pt x="20744" y="3970"/>
                </a:lnTo>
                <a:lnTo>
                  <a:pt x="20699" y="3954"/>
                </a:lnTo>
                <a:lnTo>
                  <a:pt x="20655" y="3938"/>
                </a:lnTo>
                <a:lnTo>
                  <a:pt x="20612" y="3919"/>
                </a:lnTo>
                <a:lnTo>
                  <a:pt x="20571" y="3899"/>
                </a:lnTo>
                <a:lnTo>
                  <a:pt x="20530" y="3877"/>
                </a:lnTo>
                <a:lnTo>
                  <a:pt x="20492" y="3853"/>
                </a:lnTo>
                <a:lnTo>
                  <a:pt x="20455" y="3827"/>
                </a:lnTo>
                <a:lnTo>
                  <a:pt x="20418" y="3800"/>
                </a:lnTo>
                <a:lnTo>
                  <a:pt x="20385" y="3772"/>
                </a:lnTo>
                <a:lnTo>
                  <a:pt x="20351" y="3740"/>
                </a:lnTo>
                <a:lnTo>
                  <a:pt x="20321" y="3709"/>
                </a:lnTo>
                <a:lnTo>
                  <a:pt x="20291" y="3674"/>
                </a:lnTo>
                <a:lnTo>
                  <a:pt x="20278" y="3657"/>
                </a:lnTo>
                <a:lnTo>
                  <a:pt x="20264" y="3639"/>
                </a:lnTo>
                <a:lnTo>
                  <a:pt x="20251" y="3621"/>
                </a:lnTo>
                <a:lnTo>
                  <a:pt x="20239" y="3602"/>
                </a:lnTo>
                <a:lnTo>
                  <a:pt x="20227" y="3583"/>
                </a:lnTo>
                <a:lnTo>
                  <a:pt x="20216" y="3563"/>
                </a:lnTo>
                <a:lnTo>
                  <a:pt x="20205" y="3543"/>
                </a:lnTo>
                <a:lnTo>
                  <a:pt x="20195" y="3522"/>
                </a:lnTo>
                <a:lnTo>
                  <a:pt x="20185" y="3502"/>
                </a:lnTo>
                <a:lnTo>
                  <a:pt x="20176" y="3480"/>
                </a:lnTo>
                <a:lnTo>
                  <a:pt x="20168" y="3459"/>
                </a:lnTo>
                <a:lnTo>
                  <a:pt x="20159" y="3437"/>
                </a:lnTo>
                <a:lnTo>
                  <a:pt x="20152" y="3414"/>
                </a:lnTo>
                <a:lnTo>
                  <a:pt x="20146" y="3392"/>
                </a:lnTo>
                <a:lnTo>
                  <a:pt x="20139" y="3368"/>
                </a:lnTo>
                <a:lnTo>
                  <a:pt x="20133" y="3345"/>
                </a:lnTo>
                <a:lnTo>
                  <a:pt x="20128" y="3321"/>
                </a:lnTo>
                <a:lnTo>
                  <a:pt x="20123" y="3297"/>
                </a:lnTo>
                <a:lnTo>
                  <a:pt x="20120" y="3271"/>
                </a:lnTo>
                <a:lnTo>
                  <a:pt x="20117" y="3246"/>
                </a:lnTo>
                <a:lnTo>
                  <a:pt x="20115" y="3221"/>
                </a:lnTo>
                <a:lnTo>
                  <a:pt x="20113" y="3195"/>
                </a:lnTo>
                <a:lnTo>
                  <a:pt x="20112" y="3169"/>
                </a:lnTo>
                <a:lnTo>
                  <a:pt x="20112" y="3141"/>
                </a:lnTo>
                <a:lnTo>
                  <a:pt x="20112" y="3130"/>
                </a:lnTo>
                <a:lnTo>
                  <a:pt x="20112" y="3130"/>
                </a:lnTo>
                <a:lnTo>
                  <a:pt x="20112" y="3101"/>
                </a:lnTo>
                <a:lnTo>
                  <a:pt x="20113" y="3073"/>
                </a:lnTo>
                <a:lnTo>
                  <a:pt x="20115" y="3045"/>
                </a:lnTo>
                <a:lnTo>
                  <a:pt x="20117" y="3017"/>
                </a:lnTo>
                <a:lnTo>
                  <a:pt x="20120" y="2991"/>
                </a:lnTo>
                <a:lnTo>
                  <a:pt x="20125" y="2964"/>
                </a:lnTo>
                <a:lnTo>
                  <a:pt x="20129" y="2939"/>
                </a:lnTo>
                <a:lnTo>
                  <a:pt x="20134" y="2913"/>
                </a:lnTo>
                <a:lnTo>
                  <a:pt x="20140" y="2887"/>
                </a:lnTo>
                <a:lnTo>
                  <a:pt x="20147" y="2863"/>
                </a:lnTo>
                <a:lnTo>
                  <a:pt x="20154" y="2839"/>
                </a:lnTo>
                <a:lnTo>
                  <a:pt x="20161" y="2815"/>
                </a:lnTo>
                <a:lnTo>
                  <a:pt x="20170" y="2792"/>
                </a:lnTo>
                <a:lnTo>
                  <a:pt x="20179" y="2769"/>
                </a:lnTo>
                <a:lnTo>
                  <a:pt x="20189" y="2747"/>
                </a:lnTo>
                <a:lnTo>
                  <a:pt x="20199" y="2725"/>
                </a:lnTo>
                <a:lnTo>
                  <a:pt x="20211" y="2704"/>
                </a:lnTo>
                <a:lnTo>
                  <a:pt x="20222" y="2683"/>
                </a:lnTo>
                <a:lnTo>
                  <a:pt x="20234" y="2662"/>
                </a:lnTo>
                <a:lnTo>
                  <a:pt x="20247" y="2642"/>
                </a:lnTo>
                <a:lnTo>
                  <a:pt x="20260" y="2622"/>
                </a:lnTo>
                <a:lnTo>
                  <a:pt x="20273" y="2603"/>
                </a:lnTo>
                <a:lnTo>
                  <a:pt x="20288" y="2584"/>
                </a:lnTo>
                <a:lnTo>
                  <a:pt x="20304" y="2566"/>
                </a:lnTo>
                <a:lnTo>
                  <a:pt x="20319" y="2548"/>
                </a:lnTo>
                <a:lnTo>
                  <a:pt x="20335" y="2531"/>
                </a:lnTo>
                <a:lnTo>
                  <a:pt x="20352" y="2514"/>
                </a:lnTo>
                <a:lnTo>
                  <a:pt x="20369" y="2498"/>
                </a:lnTo>
                <a:lnTo>
                  <a:pt x="20387" y="2482"/>
                </a:lnTo>
                <a:lnTo>
                  <a:pt x="20405" y="2467"/>
                </a:lnTo>
                <a:lnTo>
                  <a:pt x="20423" y="2451"/>
                </a:lnTo>
                <a:lnTo>
                  <a:pt x="20442" y="2436"/>
                </a:lnTo>
                <a:lnTo>
                  <a:pt x="20462" y="2423"/>
                </a:lnTo>
                <a:lnTo>
                  <a:pt x="20482" y="2409"/>
                </a:lnTo>
                <a:lnTo>
                  <a:pt x="20503" y="2395"/>
                </a:lnTo>
                <a:lnTo>
                  <a:pt x="20524" y="2383"/>
                </a:lnTo>
                <a:lnTo>
                  <a:pt x="20568" y="2359"/>
                </a:lnTo>
                <a:lnTo>
                  <a:pt x="20613" y="2337"/>
                </a:lnTo>
                <a:lnTo>
                  <a:pt x="20660" y="2316"/>
                </a:lnTo>
                <a:lnTo>
                  <a:pt x="20709" y="2297"/>
                </a:lnTo>
                <a:lnTo>
                  <a:pt x="20759" y="2280"/>
                </a:lnTo>
                <a:lnTo>
                  <a:pt x="20810" y="2264"/>
                </a:lnTo>
                <a:lnTo>
                  <a:pt x="20864" y="2250"/>
                </a:lnTo>
                <a:lnTo>
                  <a:pt x="20920" y="2239"/>
                </a:lnTo>
                <a:lnTo>
                  <a:pt x="20975" y="2230"/>
                </a:lnTo>
                <a:lnTo>
                  <a:pt x="21033" y="2221"/>
                </a:lnTo>
                <a:lnTo>
                  <a:pt x="21092" y="2215"/>
                </a:lnTo>
                <a:lnTo>
                  <a:pt x="21151" y="2211"/>
                </a:lnTo>
                <a:lnTo>
                  <a:pt x="21212" y="2207"/>
                </a:lnTo>
                <a:lnTo>
                  <a:pt x="21274" y="2207"/>
                </a:lnTo>
                <a:lnTo>
                  <a:pt x="21274" y="2207"/>
                </a:lnTo>
                <a:lnTo>
                  <a:pt x="21338" y="2207"/>
                </a:lnTo>
                <a:lnTo>
                  <a:pt x="21399" y="2210"/>
                </a:lnTo>
                <a:lnTo>
                  <a:pt x="21458" y="2212"/>
                </a:lnTo>
                <a:lnTo>
                  <a:pt x="21513" y="2216"/>
                </a:lnTo>
                <a:lnTo>
                  <a:pt x="21568" y="2220"/>
                </a:lnTo>
                <a:lnTo>
                  <a:pt x="21619" y="2226"/>
                </a:lnTo>
                <a:lnTo>
                  <a:pt x="21669" y="2233"/>
                </a:lnTo>
                <a:lnTo>
                  <a:pt x="21718" y="2240"/>
                </a:lnTo>
                <a:lnTo>
                  <a:pt x="21765" y="2248"/>
                </a:lnTo>
                <a:lnTo>
                  <a:pt x="21811" y="2258"/>
                </a:lnTo>
                <a:lnTo>
                  <a:pt x="21855" y="2267"/>
                </a:lnTo>
                <a:lnTo>
                  <a:pt x="21899" y="2278"/>
                </a:lnTo>
                <a:lnTo>
                  <a:pt x="21942" y="2288"/>
                </a:lnTo>
                <a:lnTo>
                  <a:pt x="21984" y="2301"/>
                </a:lnTo>
                <a:lnTo>
                  <a:pt x="22068" y="2326"/>
                </a:lnTo>
                <a:lnTo>
                  <a:pt x="22068" y="2256"/>
                </a:lnTo>
                <a:lnTo>
                  <a:pt x="22068" y="2256"/>
                </a:lnTo>
                <a:lnTo>
                  <a:pt x="22067" y="2219"/>
                </a:lnTo>
                <a:lnTo>
                  <a:pt x="22065" y="2183"/>
                </a:lnTo>
                <a:lnTo>
                  <a:pt x="22062" y="2149"/>
                </a:lnTo>
                <a:lnTo>
                  <a:pt x="22057" y="2115"/>
                </a:lnTo>
                <a:lnTo>
                  <a:pt x="22050" y="2083"/>
                </a:lnTo>
                <a:lnTo>
                  <a:pt x="22042" y="2051"/>
                </a:lnTo>
                <a:lnTo>
                  <a:pt x="22032" y="2022"/>
                </a:lnTo>
                <a:lnTo>
                  <a:pt x="22022" y="1992"/>
                </a:lnTo>
                <a:lnTo>
                  <a:pt x="22009" y="1964"/>
                </a:lnTo>
                <a:lnTo>
                  <a:pt x="21996" y="1937"/>
                </a:lnTo>
                <a:lnTo>
                  <a:pt x="21981" y="1912"/>
                </a:lnTo>
                <a:lnTo>
                  <a:pt x="21965" y="1886"/>
                </a:lnTo>
                <a:lnTo>
                  <a:pt x="21947" y="1863"/>
                </a:lnTo>
                <a:lnTo>
                  <a:pt x="21929" y="1841"/>
                </a:lnTo>
                <a:lnTo>
                  <a:pt x="21908" y="1820"/>
                </a:lnTo>
                <a:lnTo>
                  <a:pt x="21886" y="1799"/>
                </a:lnTo>
                <a:lnTo>
                  <a:pt x="21862" y="1780"/>
                </a:lnTo>
                <a:lnTo>
                  <a:pt x="21838" y="1764"/>
                </a:lnTo>
                <a:lnTo>
                  <a:pt x="21813" y="1747"/>
                </a:lnTo>
                <a:lnTo>
                  <a:pt x="21786" y="1731"/>
                </a:lnTo>
                <a:lnTo>
                  <a:pt x="21758" y="1718"/>
                </a:lnTo>
                <a:lnTo>
                  <a:pt x="21727" y="1704"/>
                </a:lnTo>
                <a:lnTo>
                  <a:pt x="21697" y="1692"/>
                </a:lnTo>
                <a:lnTo>
                  <a:pt x="21664" y="1682"/>
                </a:lnTo>
                <a:lnTo>
                  <a:pt x="21631" y="1672"/>
                </a:lnTo>
                <a:lnTo>
                  <a:pt x="21596" y="1665"/>
                </a:lnTo>
                <a:lnTo>
                  <a:pt x="21560" y="1658"/>
                </a:lnTo>
                <a:lnTo>
                  <a:pt x="21523" y="1652"/>
                </a:lnTo>
                <a:lnTo>
                  <a:pt x="21484" y="1647"/>
                </a:lnTo>
                <a:lnTo>
                  <a:pt x="21444" y="1644"/>
                </a:lnTo>
                <a:lnTo>
                  <a:pt x="21403" y="1643"/>
                </a:lnTo>
                <a:lnTo>
                  <a:pt x="21361" y="1642"/>
                </a:lnTo>
                <a:lnTo>
                  <a:pt x="21361" y="1642"/>
                </a:lnTo>
                <a:lnTo>
                  <a:pt x="21302" y="1643"/>
                </a:lnTo>
                <a:lnTo>
                  <a:pt x="21245" y="1645"/>
                </a:lnTo>
                <a:lnTo>
                  <a:pt x="21189" y="1649"/>
                </a:lnTo>
                <a:lnTo>
                  <a:pt x="21135" y="1655"/>
                </a:lnTo>
                <a:lnTo>
                  <a:pt x="21082" y="1661"/>
                </a:lnTo>
                <a:lnTo>
                  <a:pt x="21030" y="1669"/>
                </a:lnTo>
                <a:lnTo>
                  <a:pt x="20979" y="1680"/>
                </a:lnTo>
                <a:lnTo>
                  <a:pt x="20929" y="1690"/>
                </a:lnTo>
                <a:lnTo>
                  <a:pt x="20880" y="1703"/>
                </a:lnTo>
                <a:lnTo>
                  <a:pt x="20830" y="1716"/>
                </a:lnTo>
                <a:lnTo>
                  <a:pt x="20782" y="1730"/>
                </a:lnTo>
                <a:lnTo>
                  <a:pt x="20734" y="1747"/>
                </a:lnTo>
                <a:lnTo>
                  <a:pt x="20686" y="1764"/>
                </a:lnTo>
                <a:lnTo>
                  <a:pt x="20637" y="1782"/>
                </a:lnTo>
                <a:lnTo>
                  <a:pt x="20589" y="1800"/>
                </a:lnTo>
                <a:lnTo>
                  <a:pt x="20541" y="1820"/>
                </a:lnTo>
                <a:lnTo>
                  <a:pt x="20362" y="1294"/>
                </a:lnTo>
                <a:lnTo>
                  <a:pt x="20362" y="1294"/>
                </a:lnTo>
                <a:lnTo>
                  <a:pt x="20420" y="1267"/>
                </a:lnTo>
                <a:lnTo>
                  <a:pt x="20480" y="1242"/>
                </a:lnTo>
                <a:lnTo>
                  <a:pt x="20540" y="1219"/>
                </a:lnTo>
                <a:lnTo>
                  <a:pt x="20600" y="1196"/>
                </a:lnTo>
                <a:lnTo>
                  <a:pt x="20660" y="1175"/>
                </a:lnTo>
                <a:lnTo>
                  <a:pt x="20722" y="1156"/>
                </a:lnTo>
                <a:lnTo>
                  <a:pt x="20785" y="1137"/>
                </a:lnTo>
                <a:lnTo>
                  <a:pt x="20850" y="1121"/>
                </a:lnTo>
                <a:lnTo>
                  <a:pt x="20917" y="1106"/>
                </a:lnTo>
                <a:lnTo>
                  <a:pt x="20986" y="1093"/>
                </a:lnTo>
                <a:lnTo>
                  <a:pt x="21057" y="1082"/>
                </a:lnTo>
                <a:lnTo>
                  <a:pt x="21130" y="1072"/>
                </a:lnTo>
                <a:lnTo>
                  <a:pt x="21207" y="1065"/>
                </a:lnTo>
                <a:lnTo>
                  <a:pt x="21286" y="1059"/>
                </a:lnTo>
                <a:lnTo>
                  <a:pt x="21368" y="1055"/>
                </a:lnTo>
                <a:lnTo>
                  <a:pt x="21453" y="1054"/>
                </a:lnTo>
                <a:lnTo>
                  <a:pt x="21453" y="1054"/>
                </a:lnTo>
                <a:lnTo>
                  <a:pt x="21493" y="1055"/>
                </a:lnTo>
                <a:lnTo>
                  <a:pt x="21532" y="1055"/>
                </a:lnTo>
                <a:lnTo>
                  <a:pt x="21570" y="1058"/>
                </a:lnTo>
                <a:lnTo>
                  <a:pt x="21608" y="1060"/>
                </a:lnTo>
                <a:lnTo>
                  <a:pt x="21644" y="1063"/>
                </a:lnTo>
                <a:lnTo>
                  <a:pt x="21681" y="1066"/>
                </a:lnTo>
                <a:lnTo>
                  <a:pt x="21717" y="1070"/>
                </a:lnTo>
                <a:lnTo>
                  <a:pt x="21751" y="1075"/>
                </a:lnTo>
                <a:lnTo>
                  <a:pt x="21786" y="1081"/>
                </a:lnTo>
                <a:lnTo>
                  <a:pt x="21819" y="1087"/>
                </a:lnTo>
                <a:lnTo>
                  <a:pt x="21852" y="1093"/>
                </a:lnTo>
                <a:lnTo>
                  <a:pt x="21885" y="1101"/>
                </a:lnTo>
                <a:lnTo>
                  <a:pt x="21917" y="1109"/>
                </a:lnTo>
                <a:lnTo>
                  <a:pt x="21948" y="1117"/>
                </a:lnTo>
                <a:lnTo>
                  <a:pt x="21979" y="1127"/>
                </a:lnTo>
                <a:lnTo>
                  <a:pt x="22008" y="1136"/>
                </a:lnTo>
                <a:lnTo>
                  <a:pt x="22038" y="1147"/>
                </a:lnTo>
                <a:lnTo>
                  <a:pt x="22066" y="1157"/>
                </a:lnTo>
                <a:lnTo>
                  <a:pt x="22094" y="1169"/>
                </a:lnTo>
                <a:lnTo>
                  <a:pt x="22122" y="1181"/>
                </a:lnTo>
                <a:lnTo>
                  <a:pt x="22149" y="1194"/>
                </a:lnTo>
                <a:lnTo>
                  <a:pt x="22175" y="1208"/>
                </a:lnTo>
                <a:lnTo>
                  <a:pt x="22200" y="1221"/>
                </a:lnTo>
                <a:lnTo>
                  <a:pt x="22225" y="1236"/>
                </a:lnTo>
                <a:lnTo>
                  <a:pt x="22250" y="1251"/>
                </a:lnTo>
                <a:lnTo>
                  <a:pt x="22274" y="1266"/>
                </a:lnTo>
                <a:lnTo>
                  <a:pt x="22297" y="1283"/>
                </a:lnTo>
                <a:lnTo>
                  <a:pt x="22319" y="1300"/>
                </a:lnTo>
                <a:lnTo>
                  <a:pt x="22341" y="1318"/>
                </a:lnTo>
                <a:lnTo>
                  <a:pt x="22362" y="1336"/>
                </a:lnTo>
                <a:lnTo>
                  <a:pt x="22383" y="1354"/>
                </a:lnTo>
                <a:lnTo>
                  <a:pt x="22403" y="1373"/>
                </a:lnTo>
                <a:lnTo>
                  <a:pt x="22422" y="1393"/>
                </a:lnTo>
                <a:lnTo>
                  <a:pt x="22440" y="1413"/>
                </a:lnTo>
                <a:lnTo>
                  <a:pt x="22458" y="1434"/>
                </a:lnTo>
                <a:lnTo>
                  <a:pt x="22476" y="1455"/>
                </a:lnTo>
                <a:lnTo>
                  <a:pt x="22493" y="1477"/>
                </a:lnTo>
                <a:lnTo>
                  <a:pt x="22509" y="1499"/>
                </a:lnTo>
                <a:lnTo>
                  <a:pt x="22524" y="1522"/>
                </a:lnTo>
                <a:lnTo>
                  <a:pt x="22539" y="1546"/>
                </a:lnTo>
                <a:lnTo>
                  <a:pt x="22554" y="1571"/>
                </a:lnTo>
                <a:lnTo>
                  <a:pt x="22567" y="1595"/>
                </a:lnTo>
                <a:lnTo>
                  <a:pt x="22581" y="1620"/>
                </a:lnTo>
                <a:lnTo>
                  <a:pt x="22592" y="1646"/>
                </a:lnTo>
                <a:lnTo>
                  <a:pt x="22605" y="1672"/>
                </a:lnTo>
                <a:lnTo>
                  <a:pt x="22617" y="1699"/>
                </a:lnTo>
                <a:lnTo>
                  <a:pt x="22627" y="1726"/>
                </a:lnTo>
                <a:lnTo>
                  <a:pt x="22637" y="1754"/>
                </a:lnTo>
                <a:lnTo>
                  <a:pt x="22646" y="1783"/>
                </a:lnTo>
                <a:lnTo>
                  <a:pt x="22655" y="1811"/>
                </a:lnTo>
                <a:lnTo>
                  <a:pt x="22663" y="1840"/>
                </a:lnTo>
                <a:lnTo>
                  <a:pt x="22671" y="1870"/>
                </a:lnTo>
                <a:lnTo>
                  <a:pt x="22677" y="1900"/>
                </a:lnTo>
                <a:lnTo>
                  <a:pt x="22684" y="1932"/>
                </a:lnTo>
                <a:lnTo>
                  <a:pt x="22690" y="1962"/>
                </a:lnTo>
                <a:lnTo>
                  <a:pt x="22695" y="1994"/>
                </a:lnTo>
                <a:lnTo>
                  <a:pt x="22699" y="2027"/>
                </a:lnTo>
                <a:lnTo>
                  <a:pt x="22704" y="2060"/>
                </a:lnTo>
                <a:lnTo>
                  <a:pt x="22707" y="2093"/>
                </a:lnTo>
                <a:lnTo>
                  <a:pt x="22710" y="2127"/>
                </a:lnTo>
                <a:lnTo>
                  <a:pt x="22712" y="2160"/>
                </a:lnTo>
                <a:lnTo>
                  <a:pt x="22713" y="2196"/>
                </a:lnTo>
                <a:lnTo>
                  <a:pt x="22714" y="2266"/>
                </a:lnTo>
                <a:lnTo>
                  <a:pt x="22714" y="3968"/>
                </a:lnTo>
                <a:lnTo>
                  <a:pt x="22062" y="3968"/>
                </a:lnTo>
                <a:close/>
                <a:moveTo>
                  <a:pt x="22079" y="2750"/>
                </a:moveTo>
                <a:lnTo>
                  <a:pt x="22079" y="2750"/>
                </a:lnTo>
                <a:lnTo>
                  <a:pt x="22046" y="2737"/>
                </a:lnTo>
                <a:lnTo>
                  <a:pt x="22012" y="2726"/>
                </a:lnTo>
                <a:lnTo>
                  <a:pt x="21977" y="2715"/>
                </a:lnTo>
                <a:lnTo>
                  <a:pt x="21941" y="2705"/>
                </a:lnTo>
                <a:lnTo>
                  <a:pt x="21902" y="2694"/>
                </a:lnTo>
                <a:lnTo>
                  <a:pt x="21864" y="2685"/>
                </a:lnTo>
                <a:lnTo>
                  <a:pt x="21824" y="2676"/>
                </a:lnTo>
                <a:lnTo>
                  <a:pt x="21783" y="2669"/>
                </a:lnTo>
                <a:lnTo>
                  <a:pt x="21740" y="2662"/>
                </a:lnTo>
                <a:lnTo>
                  <a:pt x="21697" y="2654"/>
                </a:lnTo>
                <a:lnTo>
                  <a:pt x="21653" y="2649"/>
                </a:lnTo>
                <a:lnTo>
                  <a:pt x="21608" y="2645"/>
                </a:lnTo>
                <a:lnTo>
                  <a:pt x="21563" y="2641"/>
                </a:lnTo>
                <a:lnTo>
                  <a:pt x="21515" y="2639"/>
                </a:lnTo>
                <a:lnTo>
                  <a:pt x="21469" y="2637"/>
                </a:lnTo>
                <a:lnTo>
                  <a:pt x="21421" y="2636"/>
                </a:lnTo>
                <a:lnTo>
                  <a:pt x="21421" y="2636"/>
                </a:lnTo>
                <a:lnTo>
                  <a:pt x="21383" y="2637"/>
                </a:lnTo>
                <a:lnTo>
                  <a:pt x="21345" y="2638"/>
                </a:lnTo>
                <a:lnTo>
                  <a:pt x="21310" y="2641"/>
                </a:lnTo>
                <a:lnTo>
                  <a:pt x="21274" y="2644"/>
                </a:lnTo>
                <a:lnTo>
                  <a:pt x="21241" y="2648"/>
                </a:lnTo>
                <a:lnTo>
                  <a:pt x="21207" y="2653"/>
                </a:lnTo>
                <a:lnTo>
                  <a:pt x="21175" y="2660"/>
                </a:lnTo>
                <a:lnTo>
                  <a:pt x="21144" y="2667"/>
                </a:lnTo>
                <a:lnTo>
                  <a:pt x="21115" y="2675"/>
                </a:lnTo>
                <a:lnTo>
                  <a:pt x="21085" y="2684"/>
                </a:lnTo>
                <a:lnTo>
                  <a:pt x="21058" y="2694"/>
                </a:lnTo>
                <a:lnTo>
                  <a:pt x="21032" y="2705"/>
                </a:lnTo>
                <a:lnTo>
                  <a:pt x="21007" y="2716"/>
                </a:lnTo>
                <a:lnTo>
                  <a:pt x="20982" y="2729"/>
                </a:lnTo>
                <a:lnTo>
                  <a:pt x="20959" y="2743"/>
                </a:lnTo>
                <a:lnTo>
                  <a:pt x="20937" y="2757"/>
                </a:lnTo>
                <a:lnTo>
                  <a:pt x="20917" y="2772"/>
                </a:lnTo>
                <a:lnTo>
                  <a:pt x="20898" y="2789"/>
                </a:lnTo>
                <a:lnTo>
                  <a:pt x="20880" y="2806"/>
                </a:lnTo>
                <a:lnTo>
                  <a:pt x="20863" y="2823"/>
                </a:lnTo>
                <a:lnTo>
                  <a:pt x="20847" y="2841"/>
                </a:lnTo>
                <a:lnTo>
                  <a:pt x="20834" y="2861"/>
                </a:lnTo>
                <a:lnTo>
                  <a:pt x="20820" y="2881"/>
                </a:lnTo>
                <a:lnTo>
                  <a:pt x="20808" y="2902"/>
                </a:lnTo>
                <a:lnTo>
                  <a:pt x="20798" y="2924"/>
                </a:lnTo>
                <a:lnTo>
                  <a:pt x="20790" y="2946"/>
                </a:lnTo>
                <a:lnTo>
                  <a:pt x="20782" y="2970"/>
                </a:lnTo>
                <a:lnTo>
                  <a:pt x="20776" y="2994"/>
                </a:lnTo>
                <a:lnTo>
                  <a:pt x="20771" y="3018"/>
                </a:lnTo>
                <a:lnTo>
                  <a:pt x="20766" y="3045"/>
                </a:lnTo>
                <a:lnTo>
                  <a:pt x="20764" y="3071"/>
                </a:lnTo>
                <a:lnTo>
                  <a:pt x="20764" y="3098"/>
                </a:lnTo>
                <a:lnTo>
                  <a:pt x="20764" y="3109"/>
                </a:lnTo>
                <a:lnTo>
                  <a:pt x="20764" y="3109"/>
                </a:lnTo>
                <a:lnTo>
                  <a:pt x="20764" y="3134"/>
                </a:lnTo>
                <a:lnTo>
                  <a:pt x="20766" y="3158"/>
                </a:lnTo>
                <a:lnTo>
                  <a:pt x="20771" y="3182"/>
                </a:lnTo>
                <a:lnTo>
                  <a:pt x="20775" y="3205"/>
                </a:lnTo>
                <a:lnTo>
                  <a:pt x="20781" y="3227"/>
                </a:lnTo>
                <a:lnTo>
                  <a:pt x="20788" y="3248"/>
                </a:lnTo>
                <a:lnTo>
                  <a:pt x="20797" y="3269"/>
                </a:lnTo>
                <a:lnTo>
                  <a:pt x="20807" y="3289"/>
                </a:lnTo>
                <a:lnTo>
                  <a:pt x="20818" y="3309"/>
                </a:lnTo>
                <a:lnTo>
                  <a:pt x="20830" y="3327"/>
                </a:lnTo>
                <a:lnTo>
                  <a:pt x="20843" y="3345"/>
                </a:lnTo>
                <a:lnTo>
                  <a:pt x="20858" y="3362"/>
                </a:lnTo>
                <a:lnTo>
                  <a:pt x="20873" y="3378"/>
                </a:lnTo>
                <a:lnTo>
                  <a:pt x="20889" y="3394"/>
                </a:lnTo>
                <a:lnTo>
                  <a:pt x="20907" y="3409"/>
                </a:lnTo>
                <a:lnTo>
                  <a:pt x="20925" y="3422"/>
                </a:lnTo>
                <a:lnTo>
                  <a:pt x="20944" y="3435"/>
                </a:lnTo>
                <a:lnTo>
                  <a:pt x="20964" y="3448"/>
                </a:lnTo>
                <a:lnTo>
                  <a:pt x="20985" y="3459"/>
                </a:lnTo>
                <a:lnTo>
                  <a:pt x="21007" y="3470"/>
                </a:lnTo>
                <a:lnTo>
                  <a:pt x="21029" y="3480"/>
                </a:lnTo>
                <a:lnTo>
                  <a:pt x="21052" y="3489"/>
                </a:lnTo>
                <a:lnTo>
                  <a:pt x="21076" y="3497"/>
                </a:lnTo>
                <a:lnTo>
                  <a:pt x="21100" y="3504"/>
                </a:lnTo>
                <a:lnTo>
                  <a:pt x="21125" y="3511"/>
                </a:lnTo>
                <a:lnTo>
                  <a:pt x="21151" y="3517"/>
                </a:lnTo>
                <a:lnTo>
                  <a:pt x="21178" y="3521"/>
                </a:lnTo>
                <a:lnTo>
                  <a:pt x="21205" y="3525"/>
                </a:lnTo>
                <a:lnTo>
                  <a:pt x="21232" y="3528"/>
                </a:lnTo>
                <a:lnTo>
                  <a:pt x="21260" y="3530"/>
                </a:lnTo>
                <a:lnTo>
                  <a:pt x="21289" y="3532"/>
                </a:lnTo>
                <a:lnTo>
                  <a:pt x="21317" y="3533"/>
                </a:lnTo>
                <a:lnTo>
                  <a:pt x="21317" y="3533"/>
                </a:lnTo>
                <a:lnTo>
                  <a:pt x="21358" y="3532"/>
                </a:lnTo>
                <a:lnTo>
                  <a:pt x="21398" y="3529"/>
                </a:lnTo>
                <a:lnTo>
                  <a:pt x="21437" y="3526"/>
                </a:lnTo>
                <a:lnTo>
                  <a:pt x="21474" y="3521"/>
                </a:lnTo>
                <a:lnTo>
                  <a:pt x="21512" y="3515"/>
                </a:lnTo>
                <a:lnTo>
                  <a:pt x="21549" y="3507"/>
                </a:lnTo>
                <a:lnTo>
                  <a:pt x="21585" y="3499"/>
                </a:lnTo>
                <a:lnTo>
                  <a:pt x="21620" y="3489"/>
                </a:lnTo>
                <a:lnTo>
                  <a:pt x="21654" y="3477"/>
                </a:lnTo>
                <a:lnTo>
                  <a:pt x="21686" y="3464"/>
                </a:lnTo>
                <a:lnTo>
                  <a:pt x="21719" y="3451"/>
                </a:lnTo>
                <a:lnTo>
                  <a:pt x="21749" y="3436"/>
                </a:lnTo>
                <a:lnTo>
                  <a:pt x="21779" y="3420"/>
                </a:lnTo>
                <a:lnTo>
                  <a:pt x="21808" y="3402"/>
                </a:lnTo>
                <a:lnTo>
                  <a:pt x="21835" y="3385"/>
                </a:lnTo>
                <a:lnTo>
                  <a:pt x="21861" y="3366"/>
                </a:lnTo>
                <a:lnTo>
                  <a:pt x="21886" y="3345"/>
                </a:lnTo>
                <a:lnTo>
                  <a:pt x="21910" y="3324"/>
                </a:lnTo>
                <a:lnTo>
                  <a:pt x="21932" y="3301"/>
                </a:lnTo>
                <a:lnTo>
                  <a:pt x="21953" y="3278"/>
                </a:lnTo>
                <a:lnTo>
                  <a:pt x="21972" y="3254"/>
                </a:lnTo>
                <a:lnTo>
                  <a:pt x="21989" y="3228"/>
                </a:lnTo>
                <a:lnTo>
                  <a:pt x="22006" y="3202"/>
                </a:lnTo>
                <a:lnTo>
                  <a:pt x="22021" y="3175"/>
                </a:lnTo>
                <a:lnTo>
                  <a:pt x="22033" y="3146"/>
                </a:lnTo>
                <a:lnTo>
                  <a:pt x="22045" y="3118"/>
                </a:lnTo>
                <a:lnTo>
                  <a:pt x="22055" y="3088"/>
                </a:lnTo>
                <a:lnTo>
                  <a:pt x="22064" y="3057"/>
                </a:lnTo>
                <a:lnTo>
                  <a:pt x="22070" y="3027"/>
                </a:lnTo>
                <a:lnTo>
                  <a:pt x="22074" y="2994"/>
                </a:lnTo>
                <a:lnTo>
                  <a:pt x="22078" y="2962"/>
                </a:lnTo>
                <a:lnTo>
                  <a:pt x="22079" y="2928"/>
                </a:lnTo>
                <a:lnTo>
                  <a:pt x="22079" y="2750"/>
                </a:lnTo>
                <a:close/>
                <a:moveTo>
                  <a:pt x="23882" y="3968"/>
                </a:moveTo>
                <a:lnTo>
                  <a:pt x="23225" y="3968"/>
                </a:lnTo>
                <a:lnTo>
                  <a:pt x="23225" y="1098"/>
                </a:lnTo>
                <a:lnTo>
                  <a:pt x="23882" y="1098"/>
                </a:lnTo>
                <a:lnTo>
                  <a:pt x="23882" y="1745"/>
                </a:lnTo>
                <a:lnTo>
                  <a:pt x="23882" y="1745"/>
                </a:lnTo>
                <a:lnTo>
                  <a:pt x="23899" y="1705"/>
                </a:lnTo>
                <a:lnTo>
                  <a:pt x="23917" y="1666"/>
                </a:lnTo>
                <a:lnTo>
                  <a:pt x="23936" y="1628"/>
                </a:lnTo>
                <a:lnTo>
                  <a:pt x="23956" y="1591"/>
                </a:lnTo>
                <a:lnTo>
                  <a:pt x="23977" y="1554"/>
                </a:lnTo>
                <a:lnTo>
                  <a:pt x="23999" y="1519"/>
                </a:lnTo>
                <a:lnTo>
                  <a:pt x="24021" y="1485"/>
                </a:lnTo>
                <a:lnTo>
                  <a:pt x="24045" y="1451"/>
                </a:lnTo>
                <a:lnTo>
                  <a:pt x="24069" y="1418"/>
                </a:lnTo>
                <a:lnTo>
                  <a:pt x="24096" y="1388"/>
                </a:lnTo>
                <a:lnTo>
                  <a:pt x="24122" y="1358"/>
                </a:lnTo>
                <a:lnTo>
                  <a:pt x="24149" y="1328"/>
                </a:lnTo>
                <a:lnTo>
                  <a:pt x="24177" y="1301"/>
                </a:lnTo>
                <a:lnTo>
                  <a:pt x="24207" y="1275"/>
                </a:lnTo>
                <a:lnTo>
                  <a:pt x="24237" y="1250"/>
                </a:lnTo>
                <a:lnTo>
                  <a:pt x="24268" y="1225"/>
                </a:lnTo>
                <a:lnTo>
                  <a:pt x="24300" y="1202"/>
                </a:lnTo>
                <a:lnTo>
                  <a:pt x="24333" y="1181"/>
                </a:lnTo>
                <a:lnTo>
                  <a:pt x="24367" y="1161"/>
                </a:lnTo>
                <a:lnTo>
                  <a:pt x="24402" y="1143"/>
                </a:lnTo>
                <a:lnTo>
                  <a:pt x="24437" y="1126"/>
                </a:lnTo>
                <a:lnTo>
                  <a:pt x="24474" y="1110"/>
                </a:lnTo>
                <a:lnTo>
                  <a:pt x="24513" y="1096"/>
                </a:lnTo>
                <a:lnTo>
                  <a:pt x="24552" y="1084"/>
                </a:lnTo>
                <a:lnTo>
                  <a:pt x="24592" y="1073"/>
                </a:lnTo>
                <a:lnTo>
                  <a:pt x="24633" y="1064"/>
                </a:lnTo>
                <a:lnTo>
                  <a:pt x="24673" y="1057"/>
                </a:lnTo>
                <a:lnTo>
                  <a:pt x="24716" y="1050"/>
                </a:lnTo>
                <a:lnTo>
                  <a:pt x="24760" y="1046"/>
                </a:lnTo>
                <a:lnTo>
                  <a:pt x="24806" y="1044"/>
                </a:lnTo>
                <a:lnTo>
                  <a:pt x="24852" y="1043"/>
                </a:lnTo>
                <a:lnTo>
                  <a:pt x="24898" y="1044"/>
                </a:lnTo>
                <a:lnTo>
                  <a:pt x="24898" y="1740"/>
                </a:lnTo>
                <a:lnTo>
                  <a:pt x="24860" y="1740"/>
                </a:lnTo>
                <a:lnTo>
                  <a:pt x="24860" y="1740"/>
                </a:lnTo>
                <a:lnTo>
                  <a:pt x="24807" y="1741"/>
                </a:lnTo>
                <a:lnTo>
                  <a:pt x="24754" y="1744"/>
                </a:lnTo>
                <a:lnTo>
                  <a:pt x="24703" y="1749"/>
                </a:lnTo>
                <a:lnTo>
                  <a:pt x="24652" y="1756"/>
                </a:lnTo>
                <a:lnTo>
                  <a:pt x="24604" y="1767"/>
                </a:lnTo>
                <a:lnTo>
                  <a:pt x="24556" y="1778"/>
                </a:lnTo>
                <a:lnTo>
                  <a:pt x="24510" y="1793"/>
                </a:lnTo>
                <a:lnTo>
                  <a:pt x="24487" y="1801"/>
                </a:lnTo>
                <a:lnTo>
                  <a:pt x="24465" y="1810"/>
                </a:lnTo>
                <a:lnTo>
                  <a:pt x="24443" y="1819"/>
                </a:lnTo>
                <a:lnTo>
                  <a:pt x="24421" y="1829"/>
                </a:lnTo>
                <a:lnTo>
                  <a:pt x="24400" y="1838"/>
                </a:lnTo>
                <a:lnTo>
                  <a:pt x="24379" y="1850"/>
                </a:lnTo>
                <a:lnTo>
                  <a:pt x="24358" y="1860"/>
                </a:lnTo>
                <a:lnTo>
                  <a:pt x="24337" y="1873"/>
                </a:lnTo>
                <a:lnTo>
                  <a:pt x="24317" y="1885"/>
                </a:lnTo>
                <a:lnTo>
                  <a:pt x="24298" y="1898"/>
                </a:lnTo>
                <a:lnTo>
                  <a:pt x="24278" y="1912"/>
                </a:lnTo>
                <a:lnTo>
                  <a:pt x="24259" y="1925"/>
                </a:lnTo>
                <a:lnTo>
                  <a:pt x="24241" y="1940"/>
                </a:lnTo>
                <a:lnTo>
                  <a:pt x="24223" y="1956"/>
                </a:lnTo>
                <a:lnTo>
                  <a:pt x="24206" y="1971"/>
                </a:lnTo>
                <a:lnTo>
                  <a:pt x="24189" y="1987"/>
                </a:lnTo>
                <a:lnTo>
                  <a:pt x="24171" y="2004"/>
                </a:lnTo>
                <a:lnTo>
                  <a:pt x="24155" y="2022"/>
                </a:lnTo>
                <a:lnTo>
                  <a:pt x="24140" y="2040"/>
                </a:lnTo>
                <a:lnTo>
                  <a:pt x="24124" y="2058"/>
                </a:lnTo>
                <a:lnTo>
                  <a:pt x="24108" y="2077"/>
                </a:lnTo>
                <a:lnTo>
                  <a:pt x="24093" y="2097"/>
                </a:lnTo>
                <a:lnTo>
                  <a:pt x="24080" y="2117"/>
                </a:lnTo>
                <a:lnTo>
                  <a:pt x="24066" y="2138"/>
                </a:lnTo>
                <a:lnTo>
                  <a:pt x="24053" y="2159"/>
                </a:lnTo>
                <a:lnTo>
                  <a:pt x="24040" y="2181"/>
                </a:lnTo>
                <a:lnTo>
                  <a:pt x="24027" y="2203"/>
                </a:lnTo>
                <a:lnTo>
                  <a:pt x="24015" y="2226"/>
                </a:lnTo>
                <a:lnTo>
                  <a:pt x="24004" y="2250"/>
                </a:lnTo>
                <a:lnTo>
                  <a:pt x="23993" y="2275"/>
                </a:lnTo>
                <a:lnTo>
                  <a:pt x="23982" y="2299"/>
                </a:lnTo>
                <a:lnTo>
                  <a:pt x="23972" y="2324"/>
                </a:lnTo>
                <a:lnTo>
                  <a:pt x="23962" y="2350"/>
                </a:lnTo>
                <a:lnTo>
                  <a:pt x="23954" y="2376"/>
                </a:lnTo>
                <a:lnTo>
                  <a:pt x="23946" y="2404"/>
                </a:lnTo>
                <a:lnTo>
                  <a:pt x="23937" y="2431"/>
                </a:lnTo>
                <a:lnTo>
                  <a:pt x="23930" y="2459"/>
                </a:lnTo>
                <a:lnTo>
                  <a:pt x="23922" y="2488"/>
                </a:lnTo>
                <a:lnTo>
                  <a:pt x="23916" y="2517"/>
                </a:lnTo>
                <a:lnTo>
                  <a:pt x="23910" y="2546"/>
                </a:lnTo>
                <a:lnTo>
                  <a:pt x="23900" y="2607"/>
                </a:lnTo>
                <a:lnTo>
                  <a:pt x="23892" y="2671"/>
                </a:lnTo>
                <a:lnTo>
                  <a:pt x="23887" y="2736"/>
                </a:lnTo>
                <a:lnTo>
                  <a:pt x="23883" y="2804"/>
                </a:lnTo>
                <a:lnTo>
                  <a:pt x="23882" y="2875"/>
                </a:lnTo>
                <a:lnTo>
                  <a:pt x="23882" y="3968"/>
                </a:lnTo>
                <a:close/>
                <a:moveTo>
                  <a:pt x="27278" y="3968"/>
                </a:moveTo>
                <a:lnTo>
                  <a:pt x="27278" y="3489"/>
                </a:lnTo>
                <a:lnTo>
                  <a:pt x="27278" y="3489"/>
                </a:lnTo>
                <a:lnTo>
                  <a:pt x="27258" y="3517"/>
                </a:lnTo>
                <a:lnTo>
                  <a:pt x="27237" y="3544"/>
                </a:lnTo>
                <a:lnTo>
                  <a:pt x="27216" y="3571"/>
                </a:lnTo>
                <a:lnTo>
                  <a:pt x="27195" y="3598"/>
                </a:lnTo>
                <a:lnTo>
                  <a:pt x="27172" y="3624"/>
                </a:lnTo>
                <a:lnTo>
                  <a:pt x="27149" y="3650"/>
                </a:lnTo>
                <a:lnTo>
                  <a:pt x="27126" y="3674"/>
                </a:lnTo>
                <a:lnTo>
                  <a:pt x="27102" y="3699"/>
                </a:lnTo>
                <a:lnTo>
                  <a:pt x="27077" y="3724"/>
                </a:lnTo>
                <a:lnTo>
                  <a:pt x="27051" y="3747"/>
                </a:lnTo>
                <a:lnTo>
                  <a:pt x="27026" y="3769"/>
                </a:lnTo>
                <a:lnTo>
                  <a:pt x="26999" y="3791"/>
                </a:lnTo>
                <a:lnTo>
                  <a:pt x="26971" y="3812"/>
                </a:lnTo>
                <a:lnTo>
                  <a:pt x="26943" y="3832"/>
                </a:lnTo>
                <a:lnTo>
                  <a:pt x="26915" y="3852"/>
                </a:lnTo>
                <a:lnTo>
                  <a:pt x="26884" y="3870"/>
                </a:lnTo>
                <a:lnTo>
                  <a:pt x="26855" y="3888"/>
                </a:lnTo>
                <a:lnTo>
                  <a:pt x="26824" y="3905"/>
                </a:lnTo>
                <a:lnTo>
                  <a:pt x="26792" y="3921"/>
                </a:lnTo>
                <a:lnTo>
                  <a:pt x="26759" y="3935"/>
                </a:lnTo>
                <a:lnTo>
                  <a:pt x="26726" y="3950"/>
                </a:lnTo>
                <a:lnTo>
                  <a:pt x="26691" y="3963"/>
                </a:lnTo>
                <a:lnTo>
                  <a:pt x="26656" y="3974"/>
                </a:lnTo>
                <a:lnTo>
                  <a:pt x="26620" y="3985"/>
                </a:lnTo>
                <a:lnTo>
                  <a:pt x="26583" y="3995"/>
                </a:lnTo>
                <a:lnTo>
                  <a:pt x="26546" y="4004"/>
                </a:lnTo>
                <a:lnTo>
                  <a:pt x="26507" y="4010"/>
                </a:lnTo>
                <a:lnTo>
                  <a:pt x="26468" y="4016"/>
                </a:lnTo>
                <a:lnTo>
                  <a:pt x="26427" y="4022"/>
                </a:lnTo>
                <a:lnTo>
                  <a:pt x="26386" y="4025"/>
                </a:lnTo>
                <a:lnTo>
                  <a:pt x="26343" y="4027"/>
                </a:lnTo>
                <a:lnTo>
                  <a:pt x="26300" y="4027"/>
                </a:lnTo>
                <a:lnTo>
                  <a:pt x="26300" y="4027"/>
                </a:lnTo>
                <a:lnTo>
                  <a:pt x="26269" y="4027"/>
                </a:lnTo>
                <a:lnTo>
                  <a:pt x="26237" y="4026"/>
                </a:lnTo>
                <a:lnTo>
                  <a:pt x="26206" y="4024"/>
                </a:lnTo>
                <a:lnTo>
                  <a:pt x="26174" y="4022"/>
                </a:lnTo>
                <a:lnTo>
                  <a:pt x="26143" y="4017"/>
                </a:lnTo>
                <a:lnTo>
                  <a:pt x="26111" y="4013"/>
                </a:lnTo>
                <a:lnTo>
                  <a:pt x="26080" y="4008"/>
                </a:lnTo>
                <a:lnTo>
                  <a:pt x="26050" y="4003"/>
                </a:lnTo>
                <a:lnTo>
                  <a:pt x="26019" y="3995"/>
                </a:lnTo>
                <a:lnTo>
                  <a:pt x="25988" y="3988"/>
                </a:lnTo>
                <a:lnTo>
                  <a:pt x="25957" y="3981"/>
                </a:lnTo>
                <a:lnTo>
                  <a:pt x="25927" y="3971"/>
                </a:lnTo>
                <a:lnTo>
                  <a:pt x="25896" y="3962"/>
                </a:lnTo>
                <a:lnTo>
                  <a:pt x="25867" y="3951"/>
                </a:lnTo>
                <a:lnTo>
                  <a:pt x="25838" y="3940"/>
                </a:lnTo>
                <a:lnTo>
                  <a:pt x="25808" y="3928"/>
                </a:lnTo>
                <a:lnTo>
                  <a:pt x="25779" y="3916"/>
                </a:lnTo>
                <a:lnTo>
                  <a:pt x="25750" y="3902"/>
                </a:lnTo>
                <a:lnTo>
                  <a:pt x="25721" y="3888"/>
                </a:lnTo>
                <a:lnTo>
                  <a:pt x="25693" y="3874"/>
                </a:lnTo>
                <a:lnTo>
                  <a:pt x="25665" y="3858"/>
                </a:lnTo>
                <a:lnTo>
                  <a:pt x="25637" y="3841"/>
                </a:lnTo>
                <a:lnTo>
                  <a:pt x="25610" y="3824"/>
                </a:lnTo>
                <a:lnTo>
                  <a:pt x="25583" y="3806"/>
                </a:lnTo>
                <a:lnTo>
                  <a:pt x="25557" y="3788"/>
                </a:lnTo>
                <a:lnTo>
                  <a:pt x="25530" y="3769"/>
                </a:lnTo>
                <a:lnTo>
                  <a:pt x="25504" y="3749"/>
                </a:lnTo>
                <a:lnTo>
                  <a:pt x="25479" y="3728"/>
                </a:lnTo>
                <a:lnTo>
                  <a:pt x="25454" y="3707"/>
                </a:lnTo>
                <a:lnTo>
                  <a:pt x="25430" y="3685"/>
                </a:lnTo>
                <a:lnTo>
                  <a:pt x="25406" y="3662"/>
                </a:lnTo>
                <a:lnTo>
                  <a:pt x="25381" y="3639"/>
                </a:lnTo>
                <a:lnTo>
                  <a:pt x="25359" y="3614"/>
                </a:lnTo>
                <a:lnTo>
                  <a:pt x="25336" y="3589"/>
                </a:lnTo>
                <a:lnTo>
                  <a:pt x="25314" y="3564"/>
                </a:lnTo>
                <a:lnTo>
                  <a:pt x="25293" y="3538"/>
                </a:lnTo>
                <a:lnTo>
                  <a:pt x="25272" y="3511"/>
                </a:lnTo>
                <a:lnTo>
                  <a:pt x="25251" y="3483"/>
                </a:lnTo>
                <a:lnTo>
                  <a:pt x="25231" y="3455"/>
                </a:lnTo>
                <a:lnTo>
                  <a:pt x="25213" y="3426"/>
                </a:lnTo>
                <a:lnTo>
                  <a:pt x="25194" y="3396"/>
                </a:lnTo>
                <a:lnTo>
                  <a:pt x="25176" y="3366"/>
                </a:lnTo>
                <a:lnTo>
                  <a:pt x="25159" y="3334"/>
                </a:lnTo>
                <a:lnTo>
                  <a:pt x="25142" y="3303"/>
                </a:lnTo>
                <a:lnTo>
                  <a:pt x="25127" y="3270"/>
                </a:lnTo>
                <a:lnTo>
                  <a:pt x="25111" y="3238"/>
                </a:lnTo>
                <a:lnTo>
                  <a:pt x="25096" y="3204"/>
                </a:lnTo>
                <a:lnTo>
                  <a:pt x="25082" y="3170"/>
                </a:lnTo>
                <a:lnTo>
                  <a:pt x="25069" y="3135"/>
                </a:lnTo>
                <a:lnTo>
                  <a:pt x="25057" y="3099"/>
                </a:lnTo>
                <a:lnTo>
                  <a:pt x="25045" y="3063"/>
                </a:lnTo>
                <a:lnTo>
                  <a:pt x="25034" y="3026"/>
                </a:lnTo>
                <a:lnTo>
                  <a:pt x="25024" y="2988"/>
                </a:lnTo>
                <a:lnTo>
                  <a:pt x="25015" y="2950"/>
                </a:lnTo>
                <a:lnTo>
                  <a:pt x="25006" y="2911"/>
                </a:lnTo>
                <a:lnTo>
                  <a:pt x="24999" y="2872"/>
                </a:lnTo>
                <a:lnTo>
                  <a:pt x="24992" y="2832"/>
                </a:lnTo>
                <a:lnTo>
                  <a:pt x="24986" y="2791"/>
                </a:lnTo>
                <a:lnTo>
                  <a:pt x="24981" y="2749"/>
                </a:lnTo>
                <a:lnTo>
                  <a:pt x="24977" y="2707"/>
                </a:lnTo>
                <a:lnTo>
                  <a:pt x="24973" y="2665"/>
                </a:lnTo>
                <a:lnTo>
                  <a:pt x="24971" y="2621"/>
                </a:lnTo>
                <a:lnTo>
                  <a:pt x="24969" y="2577"/>
                </a:lnTo>
                <a:lnTo>
                  <a:pt x="24969" y="2533"/>
                </a:lnTo>
                <a:lnTo>
                  <a:pt x="24969" y="2533"/>
                </a:lnTo>
                <a:lnTo>
                  <a:pt x="24969" y="2489"/>
                </a:lnTo>
                <a:lnTo>
                  <a:pt x="24971" y="2445"/>
                </a:lnTo>
                <a:lnTo>
                  <a:pt x="24973" y="2401"/>
                </a:lnTo>
                <a:lnTo>
                  <a:pt x="24977" y="2359"/>
                </a:lnTo>
                <a:lnTo>
                  <a:pt x="24981" y="2317"/>
                </a:lnTo>
                <a:lnTo>
                  <a:pt x="24986" y="2275"/>
                </a:lnTo>
                <a:lnTo>
                  <a:pt x="24991" y="2234"/>
                </a:lnTo>
                <a:lnTo>
                  <a:pt x="24999" y="2194"/>
                </a:lnTo>
                <a:lnTo>
                  <a:pt x="25006" y="2154"/>
                </a:lnTo>
                <a:lnTo>
                  <a:pt x="25014" y="2115"/>
                </a:lnTo>
                <a:lnTo>
                  <a:pt x="25024" y="2077"/>
                </a:lnTo>
                <a:lnTo>
                  <a:pt x="25033" y="2040"/>
                </a:lnTo>
                <a:lnTo>
                  <a:pt x="25044" y="2003"/>
                </a:lnTo>
                <a:lnTo>
                  <a:pt x="25055" y="1966"/>
                </a:lnTo>
                <a:lnTo>
                  <a:pt x="25068" y="1930"/>
                </a:lnTo>
                <a:lnTo>
                  <a:pt x="25080" y="1896"/>
                </a:lnTo>
                <a:lnTo>
                  <a:pt x="25095" y="1861"/>
                </a:lnTo>
                <a:lnTo>
                  <a:pt x="25109" y="1828"/>
                </a:lnTo>
                <a:lnTo>
                  <a:pt x="25124" y="1794"/>
                </a:lnTo>
                <a:lnTo>
                  <a:pt x="25140" y="1763"/>
                </a:lnTo>
                <a:lnTo>
                  <a:pt x="25157" y="1730"/>
                </a:lnTo>
                <a:lnTo>
                  <a:pt x="25174" y="1700"/>
                </a:lnTo>
                <a:lnTo>
                  <a:pt x="25192" y="1669"/>
                </a:lnTo>
                <a:lnTo>
                  <a:pt x="25209" y="1640"/>
                </a:lnTo>
                <a:lnTo>
                  <a:pt x="25228" y="1610"/>
                </a:lnTo>
                <a:lnTo>
                  <a:pt x="25248" y="1582"/>
                </a:lnTo>
                <a:lnTo>
                  <a:pt x="25268" y="1555"/>
                </a:lnTo>
                <a:lnTo>
                  <a:pt x="25289" y="1528"/>
                </a:lnTo>
                <a:lnTo>
                  <a:pt x="25311" y="1501"/>
                </a:lnTo>
                <a:lnTo>
                  <a:pt x="25332" y="1476"/>
                </a:lnTo>
                <a:lnTo>
                  <a:pt x="25355" y="1451"/>
                </a:lnTo>
                <a:lnTo>
                  <a:pt x="25378" y="1427"/>
                </a:lnTo>
                <a:lnTo>
                  <a:pt x="25401" y="1404"/>
                </a:lnTo>
                <a:lnTo>
                  <a:pt x="25425" y="1381"/>
                </a:lnTo>
                <a:lnTo>
                  <a:pt x="25450" y="1359"/>
                </a:lnTo>
                <a:lnTo>
                  <a:pt x="25475" y="1337"/>
                </a:lnTo>
                <a:lnTo>
                  <a:pt x="25500" y="1317"/>
                </a:lnTo>
                <a:lnTo>
                  <a:pt x="25525" y="1297"/>
                </a:lnTo>
                <a:lnTo>
                  <a:pt x="25551" y="1278"/>
                </a:lnTo>
                <a:lnTo>
                  <a:pt x="25578" y="1259"/>
                </a:lnTo>
                <a:lnTo>
                  <a:pt x="25605" y="1241"/>
                </a:lnTo>
                <a:lnTo>
                  <a:pt x="25632" y="1224"/>
                </a:lnTo>
                <a:lnTo>
                  <a:pt x="25660" y="1208"/>
                </a:lnTo>
                <a:lnTo>
                  <a:pt x="25688" y="1192"/>
                </a:lnTo>
                <a:lnTo>
                  <a:pt x="25716" y="1177"/>
                </a:lnTo>
                <a:lnTo>
                  <a:pt x="25745" y="1164"/>
                </a:lnTo>
                <a:lnTo>
                  <a:pt x="25774" y="1150"/>
                </a:lnTo>
                <a:lnTo>
                  <a:pt x="25803" y="1137"/>
                </a:lnTo>
                <a:lnTo>
                  <a:pt x="25832" y="1126"/>
                </a:lnTo>
                <a:lnTo>
                  <a:pt x="25863" y="1114"/>
                </a:lnTo>
                <a:lnTo>
                  <a:pt x="25892" y="1104"/>
                </a:lnTo>
                <a:lnTo>
                  <a:pt x="25923" y="1094"/>
                </a:lnTo>
                <a:lnTo>
                  <a:pt x="25953" y="1085"/>
                </a:lnTo>
                <a:lnTo>
                  <a:pt x="25985" y="1078"/>
                </a:lnTo>
                <a:lnTo>
                  <a:pt x="26015" y="1070"/>
                </a:lnTo>
                <a:lnTo>
                  <a:pt x="26046" y="1063"/>
                </a:lnTo>
                <a:lnTo>
                  <a:pt x="26078" y="1058"/>
                </a:lnTo>
                <a:lnTo>
                  <a:pt x="26109" y="1052"/>
                </a:lnTo>
                <a:lnTo>
                  <a:pt x="26141" y="1048"/>
                </a:lnTo>
                <a:lnTo>
                  <a:pt x="26172" y="1045"/>
                </a:lnTo>
                <a:lnTo>
                  <a:pt x="26204" y="1042"/>
                </a:lnTo>
                <a:lnTo>
                  <a:pt x="26236" y="1040"/>
                </a:lnTo>
                <a:lnTo>
                  <a:pt x="26268" y="1039"/>
                </a:lnTo>
                <a:lnTo>
                  <a:pt x="26300" y="1039"/>
                </a:lnTo>
                <a:lnTo>
                  <a:pt x="26300" y="1039"/>
                </a:lnTo>
                <a:lnTo>
                  <a:pt x="26344" y="1039"/>
                </a:lnTo>
                <a:lnTo>
                  <a:pt x="26386" y="1041"/>
                </a:lnTo>
                <a:lnTo>
                  <a:pt x="26428" y="1044"/>
                </a:lnTo>
                <a:lnTo>
                  <a:pt x="26469" y="1049"/>
                </a:lnTo>
                <a:lnTo>
                  <a:pt x="26509" y="1055"/>
                </a:lnTo>
                <a:lnTo>
                  <a:pt x="26548" y="1062"/>
                </a:lnTo>
                <a:lnTo>
                  <a:pt x="26586" y="1070"/>
                </a:lnTo>
                <a:lnTo>
                  <a:pt x="26623" y="1080"/>
                </a:lnTo>
                <a:lnTo>
                  <a:pt x="26659" y="1090"/>
                </a:lnTo>
                <a:lnTo>
                  <a:pt x="26695" y="1102"/>
                </a:lnTo>
                <a:lnTo>
                  <a:pt x="26729" y="1114"/>
                </a:lnTo>
                <a:lnTo>
                  <a:pt x="26763" y="1128"/>
                </a:lnTo>
                <a:lnTo>
                  <a:pt x="26795" y="1143"/>
                </a:lnTo>
                <a:lnTo>
                  <a:pt x="26827" y="1157"/>
                </a:lnTo>
                <a:lnTo>
                  <a:pt x="26858" y="1174"/>
                </a:lnTo>
                <a:lnTo>
                  <a:pt x="26889" y="1191"/>
                </a:lnTo>
                <a:lnTo>
                  <a:pt x="26918" y="1209"/>
                </a:lnTo>
                <a:lnTo>
                  <a:pt x="26947" y="1228"/>
                </a:lnTo>
                <a:lnTo>
                  <a:pt x="26975" y="1246"/>
                </a:lnTo>
                <a:lnTo>
                  <a:pt x="27002" y="1266"/>
                </a:lnTo>
                <a:lnTo>
                  <a:pt x="27029" y="1287"/>
                </a:lnTo>
                <a:lnTo>
                  <a:pt x="27054" y="1308"/>
                </a:lnTo>
                <a:lnTo>
                  <a:pt x="27080" y="1329"/>
                </a:lnTo>
                <a:lnTo>
                  <a:pt x="27105" y="1352"/>
                </a:lnTo>
                <a:lnTo>
                  <a:pt x="27129" y="1374"/>
                </a:lnTo>
                <a:lnTo>
                  <a:pt x="27152" y="1398"/>
                </a:lnTo>
                <a:lnTo>
                  <a:pt x="27174" y="1422"/>
                </a:lnTo>
                <a:lnTo>
                  <a:pt x="27196" y="1445"/>
                </a:lnTo>
                <a:lnTo>
                  <a:pt x="27217" y="1469"/>
                </a:lnTo>
                <a:lnTo>
                  <a:pt x="27238" y="1494"/>
                </a:lnTo>
                <a:lnTo>
                  <a:pt x="27278" y="1543"/>
                </a:lnTo>
                <a:lnTo>
                  <a:pt x="27278" y="0"/>
                </a:lnTo>
                <a:lnTo>
                  <a:pt x="27935" y="0"/>
                </a:lnTo>
                <a:lnTo>
                  <a:pt x="27935" y="3968"/>
                </a:lnTo>
                <a:lnTo>
                  <a:pt x="27278" y="3968"/>
                </a:lnTo>
                <a:close/>
                <a:moveTo>
                  <a:pt x="26458" y="1608"/>
                </a:moveTo>
                <a:lnTo>
                  <a:pt x="26458" y="1608"/>
                </a:lnTo>
                <a:lnTo>
                  <a:pt x="26416" y="1609"/>
                </a:lnTo>
                <a:lnTo>
                  <a:pt x="26374" y="1613"/>
                </a:lnTo>
                <a:lnTo>
                  <a:pt x="26333" y="1618"/>
                </a:lnTo>
                <a:lnTo>
                  <a:pt x="26293" y="1624"/>
                </a:lnTo>
                <a:lnTo>
                  <a:pt x="26253" y="1634"/>
                </a:lnTo>
                <a:lnTo>
                  <a:pt x="26214" y="1644"/>
                </a:lnTo>
                <a:lnTo>
                  <a:pt x="26175" y="1658"/>
                </a:lnTo>
                <a:lnTo>
                  <a:pt x="26139" y="1672"/>
                </a:lnTo>
                <a:lnTo>
                  <a:pt x="26102" y="1688"/>
                </a:lnTo>
                <a:lnTo>
                  <a:pt x="26066" y="1707"/>
                </a:lnTo>
                <a:lnTo>
                  <a:pt x="26032" y="1727"/>
                </a:lnTo>
                <a:lnTo>
                  <a:pt x="25998" y="1749"/>
                </a:lnTo>
                <a:lnTo>
                  <a:pt x="25966" y="1773"/>
                </a:lnTo>
                <a:lnTo>
                  <a:pt x="25934" y="1798"/>
                </a:lnTo>
                <a:lnTo>
                  <a:pt x="25904" y="1826"/>
                </a:lnTo>
                <a:lnTo>
                  <a:pt x="25875" y="1855"/>
                </a:lnTo>
                <a:lnTo>
                  <a:pt x="25848" y="1885"/>
                </a:lnTo>
                <a:lnTo>
                  <a:pt x="25822" y="1918"/>
                </a:lnTo>
                <a:lnTo>
                  <a:pt x="25797" y="1951"/>
                </a:lnTo>
                <a:lnTo>
                  <a:pt x="25774" y="1987"/>
                </a:lnTo>
                <a:lnTo>
                  <a:pt x="25753" y="2024"/>
                </a:lnTo>
                <a:lnTo>
                  <a:pt x="25733" y="2063"/>
                </a:lnTo>
                <a:lnTo>
                  <a:pt x="25714" y="2104"/>
                </a:lnTo>
                <a:lnTo>
                  <a:pt x="25697" y="2146"/>
                </a:lnTo>
                <a:lnTo>
                  <a:pt x="25682" y="2189"/>
                </a:lnTo>
                <a:lnTo>
                  <a:pt x="25669" y="2234"/>
                </a:lnTo>
                <a:lnTo>
                  <a:pt x="25658" y="2280"/>
                </a:lnTo>
                <a:lnTo>
                  <a:pt x="25649" y="2328"/>
                </a:lnTo>
                <a:lnTo>
                  <a:pt x="25642" y="2376"/>
                </a:lnTo>
                <a:lnTo>
                  <a:pt x="25636" y="2428"/>
                </a:lnTo>
                <a:lnTo>
                  <a:pt x="25633" y="2479"/>
                </a:lnTo>
                <a:lnTo>
                  <a:pt x="25632" y="2533"/>
                </a:lnTo>
                <a:lnTo>
                  <a:pt x="25632" y="2533"/>
                </a:lnTo>
                <a:lnTo>
                  <a:pt x="25633" y="2585"/>
                </a:lnTo>
                <a:lnTo>
                  <a:pt x="25636" y="2637"/>
                </a:lnTo>
                <a:lnTo>
                  <a:pt x="25642" y="2686"/>
                </a:lnTo>
                <a:lnTo>
                  <a:pt x="25649" y="2735"/>
                </a:lnTo>
                <a:lnTo>
                  <a:pt x="25658" y="2782"/>
                </a:lnTo>
                <a:lnTo>
                  <a:pt x="25670" y="2828"/>
                </a:lnTo>
                <a:lnTo>
                  <a:pt x="25683" y="2873"/>
                </a:lnTo>
                <a:lnTo>
                  <a:pt x="25698" y="2916"/>
                </a:lnTo>
                <a:lnTo>
                  <a:pt x="25715" y="2958"/>
                </a:lnTo>
                <a:lnTo>
                  <a:pt x="25734" y="2998"/>
                </a:lnTo>
                <a:lnTo>
                  <a:pt x="25754" y="3036"/>
                </a:lnTo>
                <a:lnTo>
                  <a:pt x="25776" y="3073"/>
                </a:lnTo>
                <a:lnTo>
                  <a:pt x="25799" y="3109"/>
                </a:lnTo>
                <a:lnTo>
                  <a:pt x="25824" y="3143"/>
                </a:lnTo>
                <a:lnTo>
                  <a:pt x="25850" y="3176"/>
                </a:lnTo>
                <a:lnTo>
                  <a:pt x="25878" y="3206"/>
                </a:lnTo>
                <a:lnTo>
                  <a:pt x="25907" y="3236"/>
                </a:lnTo>
                <a:lnTo>
                  <a:pt x="25937" y="3263"/>
                </a:lnTo>
                <a:lnTo>
                  <a:pt x="25968" y="3289"/>
                </a:lnTo>
                <a:lnTo>
                  <a:pt x="26000" y="3313"/>
                </a:lnTo>
                <a:lnTo>
                  <a:pt x="26034" y="3335"/>
                </a:lnTo>
                <a:lnTo>
                  <a:pt x="26068" y="3356"/>
                </a:lnTo>
                <a:lnTo>
                  <a:pt x="26104" y="3374"/>
                </a:lnTo>
                <a:lnTo>
                  <a:pt x="26141" y="3392"/>
                </a:lnTo>
                <a:lnTo>
                  <a:pt x="26179" y="3407"/>
                </a:lnTo>
                <a:lnTo>
                  <a:pt x="26216" y="3419"/>
                </a:lnTo>
                <a:lnTo>
                  <a:pt x="26255" y="3431"/>
                </a:lnTo>
                <a:lnTo>
                  <a:pt x="26294" y="3440"/>
                </a:lnTo>
                <a:lnTo>
                  <a:pt x="26335" y="3447"/>
                </a:lnTo>
                <a:lnTo>
                  <a:pt x="26375" y="3452"/>
                </a:lnTo>
                <a:lnTo>
                  <a:pt x="26416" y="3455"/>
                </a:lnTo>
                <a:lnTo>
                  <a:pt x="26458" y="3456"/>
                </a:lnTo>
                <a:lnTo>
                  <a:pt x="26458" y="3456"/>
                </a:lnTo>
                <a:lnTo>
                  <a:pt x="26498" y="3455"/>
                </a:lnTo>
                <a:lnTo>
                  <a:pt x="26539" y="3452"/>
                </a:lnTo>
                <a:lnTo>
                  <a:pt x="26579" y="3447"/>
                </a:lnTo>
                <a:lnTo>
                  <a:pt x="26619" y="3439"/>
                </a:lnTo>
                <a:lnTo>
                  <a:pt x="26659" y="3430"/>
                </a:lnTo>
                <a:lnTo>
                  <a:pt x="26698" y="3419"/>
                </a:lnTo>
                <a:lnTo>
                  <a:pt x="26736" y="3406"/>
                </a:lnTo>
                <a:lnTo>
                  <a:pt x="26773" y="3391"/>
                </a:lnTo>
                <a:lnTo>
                  <a:pt x="26809" y="3373"/>
                </a:lnTo>
                <a:lnTo>
                  <a:pt x="26845" y="3355"/>
                </a:lnTo>
                <a:lnTo>
                  <a:pt x="26880" y="3334"/>
                </a:lnTo>
                <a:lnTo>
                  <a:pt x="26914" y="3311"/>
                </a:lnTo>
                <a:lnTo>
                  <a:pt x="26946" y="3287"/>
                </a:lnTo>
                <a:lnTo>
                  <a:pt x="26978" y="3261"/>
                </a:lnTo>
                <a:lnTo>
                  <a:pt x="27008" y="3234"/>
                </a:lnTo>
                <a:lnTo>
                  <a:pt x="27038" y="3204"/>
                </a:lnTo>
                <a:lnTo>
                  <a:pt x="27066" y="3174"/>
                </a:lnTo>
                <a:lnTo>
                  <a:pt x="27092" y="3141"/>
                </a:lnTo>
                <a:lnTo>
                  <a:pt x="27118" y="3107"/>
                </a:lnTo>
                <a:lnTo>
                  <a:pt x="27141" y="3071"/>
                </a:lnTo>
                <a:lnTo>
                  <a:pt x="27163" y="3033"/>
                </a:lnTo>
                <a:lnTo>
                  <a:pt x="27184" y="2994"/>
                </a:lnTo>
                <a:lnTo>
                  <a:pt x="27203" y="2954"/>
                </a:lnTo>
                <a:lnTo>
                  <a:pt x="27221" y="2914"/>
                </a:lnTo>
                <a:lnTo>
                  <a:pt x="27236" y="2871"/>
                </a:lnTo>
                <a:lnTo>
                  <a:pt x="27249" y="2825"/>
                </a:lnTo>
                <a:lnTo>
                  <a:pt x="27261" y="2780"/>
                </a:lnTo>
                <a:lnTo>
                  <a:pt x="27271" y="2733"/>
                </a:lnTo>
                <a:lnTo>
                  <a:pt x="27279" y="2685"/>
                </a:lnTo>
                <a:lnTo>
                  <a:pt x="27284" y="2636"/>
                </a:lnTo>
                <a:lnTo>
                  <a:pt x="27287" y="2584"/>
                </a:lnTo>
                <a:lnTo>
                  <a:pt x="27288" y="2533"/>
                </a:lnTo>
                <a:lnTo>
                  <a:pt x="27288" y="2533"/>
                </a:lnTo>
                <a:lnTo>
                  <a:pt x="27287" y="2481"/>
                </a:lnTo>
                <a:lnTo>
                  <a:pt x="27284" y="2430"/>
                </a:lnTo>
                <a:lnTo>
                  <a:pt x="27279" y="2381"/>
                </a:lnTo>
                <a:lnTo>
                  <a:pt x="27271" y="2332"/>
                </a:lnTo>
                <a:lnTo>
                  <a:pt x="27261" y="2285"/>
                </a:lnTo>
                <a:lnTo>
                  <a:pt x="27249" y="2239"/>
                </a:lnTo>
                <a:lnTo>
                  <a:pt x="27236" y="2195"/>
                </a:lnTo>
                <a:lnTo>
                  <a:pt x="27221" y="2152"/>
                </a:lnTo>
                <a:lnTo>
                  <a:pt x="27203" y="2110"/>
                </a:lnTo>
                <a:lnTo>
                  <a:pt x="27184" y="2070"/>
                </a:lnTo>
                <a:lnTo>
                  <a:pt x="27163" y="2031"/>
                </a:lnTo>
                <a:lnTo>
                  <a:pt x="27141" y="1994"/>
                </a:lnTo>
                <a:lnTo>
                  <a:pt x="27118" y="1959"/>
                </a:lnTo>
                <a:lnTo>
                  <a:pt x="27092" y="1924"/>
                </a:lnTo>
                <a:lnTo>
                  <a:pt x="27066" y="1892"/>
                </a:lnTo>
                <a:lnTo>
                  <a:pt x="27038" y="1860"/>
                </a:lnTo>
                <a:lnTo>
                  <a:pt x="27008" y="1831"/>
                </a:lnTo>
                <a:lnTo>
                  <a:pt x="26978" y="1804"/>
                </a:lnTo>
                <a:lnTo>
                  <a:pt x="26946" y="1777"/>
                </a:lnTo>
                <a:lnTo>
                  <a:pt x="26914" y="1753"/>
                </a:lnTo>
                <a:lnTo>
                  <a:pt x="26880" y="1731"/>
                </a:lnTo>
                <a:lnTo>
                  <a:pt x="26845" y="1710"/>
                </a:lnTo>
                <a:lnTo>
                  <a:pt x="26809" y="1691"/>
                </a:lnTo>
                <a:lnTo>
                  <a:pt x="26773" y="1674"/>
                </a:lnTo>
                <a:lnTo>
                  <a:pt x="26736" y="1659"/>
                </a:lnTo>
                <a:lnTo>
                  <a:pt x="26698" y="1646"/>
                </a:lnTo>
                <a:lnTo>
                  <a:pt x="26659" y="1635"/>
                </a:lnTo>
                <a:lnTo>
                  <a:pt x="26619" y="1625"/>
                </a:lnTo>
                <a:lnTo>
                  <a:pt x="26579" y="1618"/>
                </a:lnTo>
                <a:lnTo>
                  <a:pt x="26539" y="1613"/>
                </a:lnTo>
                <a:lnTo>
                  <a:pt x="26498" y="1609"/>
                </a:lnTo>
                <a:lnTo>
                  <a:pt x="26458" y="1608"/>
                </a:lnTo>
                <a:lnTo>
                  <a:pt x="26458" y="1608"/>
                </a:lnTo>
                <a:close/>
                <a:moveTo>
                  <a:pt x="28721" y="232"/>
                </a:moveTo>
                <a:lnTo>
                  <a:pt x="28721" y="232"/>
                </a:lnTo>
                <a:lnTo>
                  <a:pt x="28720" y="256"/>
                </a:lnTo>
                <a:lnTo>
                  <a:pt x="28717" y="279"/>
                </a:lnTo>
                <a:lnTo>
                  <a:pt x="28712" y="301"/>
                </a:lnTo>
                <a:lnTo>
                  <a:pt x="28703" y="322"/>
                </a:lnTo>
                <a:lnTo>
                  <a:pt x="28694" y="343"/>
                </a:lnTo>
                <a:lnTo>
                  <a:pt x="28682" y="362"/>
                </a:lnTo>
                <a:lnTo>
                  <a:pt x="28669" y="380"/>
                </a:lnTo>
                <a:lnTo>
                  <a:pt x="28654" y="397"/>
                </a:lnTo>
                <a:lnTo>
                  <a:pt x="28637" y="411"/>
                </a:lnTo>
                <a:lnTo>
                  <a:pt x="28619" y="425"/>
                </a:lnTo>
                <a:lnTo>
                  <a:pt x="28600" y="436"/>
                </a:lnTo>
                <a:lnTo>
                  <a:pt x="28580" y="446"/>
                </a:lnTo>
                <a:lnTo>
                  <a:pt x="28558" y="454"/>
                </a:lnTo>
                <a:lnTo>
                  <a:pt x="28536" y="460"/>
                </a:lnTo>
                <a:lnTo>
                  <a:pt x="28513" y="463"/>
                </a:lnTo>
                <a:lnTo>
                  <a:pt x="28490" y="465"/>
                </a:lnTo>
                <a:lnTo>
                  <a:pt x="28490" y="465"/>
                </a:lnTo>
                <a:lnTo>
                  <a:pt x="28466" y="463"/>
                </a:lnTo>
                <a:lnTo>
                  <a:pt x="28443" y="460"/>
                </a:lnTo>
                <a:lnTo>
                  <a:pt x="28421" y="454"/>
                </a:lnTo>
                <a:lnTo>
                  <a:pt x="28400" y="446"/>
                </a:lnTo>
                <a:lnTo>
                  <a:pt x="28379" y="436"/>
                </a:lnTo>
                <a:lnTo>
                  <a:pt x="28360" y="425"/>
                </a:lnTo>
                <a:lnTo>
                  <a:pt x="28342" y="411"/>
                </a:lnTo>
                <a:lnTo>
                  <a:pt x="28326" y="397"/>
                </a:lnTo>
                <a:lnTo>
                  <a:pt x="28311" y="380"/>
                </a:lnTo>
                <a:lnTo>
                  <a:pt x="28298" y="362"/>
                </a:lnTo>
                <a:lnTo>
                  <a:pt x="28286" y="343"/>
                </a:lnTo>
                <a:lnTo>
                  <a:pt x="28276" y="322"/>
                </a:lnTo>
                <a:lnTo>
                  <a:pt x="28269" y="301"/>
                </a:lnTo>
                <a:lnTo>
                  <a:pt x="28263" y="279"/>
                </a:lnTo>
                <a:lnTo>
                  <a:pt x="28260" y="256"/>
                </a:lnTo>
                <a:lnTo>
                  <a:pt x="28258" y="232"/>
                </a:lnTo>
                <a:lnTo>
                  <a:pt x="28258" y="232"/>
                </a:lnTo>
                <a:lnTo>
                  <a:pt x="28260" y="209"/>
                </a:lnTo>
                <a:lnTo>
                  <a:pt x="28263" y="186"/>
                </a:lnTo>
                <a:lnTo>
                  <a:pt x="28269" y="163"/>
                </a:lnTo>
                <a:lnTo>
                  <a:pt x="28276" y="142"/>
                </a:lnTo>
                <a:lnTo>
                  <a:pt x="28286" y="122"/>
                </a:lnTo>
                <a:lnTo>
                  <a:pt x="28298" y="103"/>
                </a:lnTo>
                <a:lnTo>
                  <a:pt x="28311" y="85"/>
                </a:lnTo>
                <a:lnTo>
                  <a:pt x="28326" y="68"/>
                </a:lnTo>
                <a:lnTo>
                  <a:pt x="28342" y="54"/>
                </a:lnTo>
                <a:lnTo>
                  <a:pt x="28360" y="40"/>
                </a:lnTo>
                <a:lnTo>
                  <a:pt x="28379" y="28"/>
                </a:lnTo>
                <a:lnTo>
                  <a:pt x="28400" y="19"/>
                </a:lnTo>
                <a:lnTo>
                  <a:pt x="28421" y="10"/>
                </a:lnTo>
                <a:lnTo>
                  <a:pt x="28443" y="5"/>
                </a:lnTo>
                <a:lnTo>
                  <a:pt x="28466" y="1"/>
                </a:lnTo>
                <a:lnTo>
                  <a:pt x="28490" y="0"/>
                </a:lnTo>
                <a:lnTo>
                  <a:pt x="28490" y="0"/>
                </a:lnTo>
                <a:lnTo>
                  <a:pt x="28513" y="1"/>
                </a:lnTo>
                <a:lnTo>
                  <a:pt x="28536" y="5"/>
                </a:lnTo>
                <a:lnTo>
                  <a:pt x="28558" y="10"/>
                </a:lnTo>
                <a:lnTo>
                  <a:pt x="28580" y="19"/>
                </a:lnTo>
                <a:lnTo>
                  <a:pt x="28600" y="28"/>
                </a:lnTo>
                <a:lnTo>
                  <a:pt x="28619" y="40"/>
                </a:lnTo>
                <a:lnTo>
                  <a:pt x="28637" y="54"/>
                </a:lnTo>
                <a:lnTo>
                  <a:pt x="28654" y="68"/>
                </a:lnTo>
                <a:lnTo>
                  <a:pt x="28669" y="85"/>
                </a:lnTo>
                <a:lnTo>
                  <a:pt x="28682" y="103"/>
                </a:lnTo>
                <a:lnTo>
                  <a:pt x="28694" y="122"/>
                </a:lnTo>
                <a:lnTo>
                  <a:pt x="28703" y="142"/>
                </a:lnTo>
                <a:lnTo>
                  <a:pt x="28712" y="163"/>
                </a:lnTo>
                <a:lnTo>
                  <a:pt x="28717" y="186"/>
                </a:lnTo>
                <a:lnTo>
                  <a:pt x="28720" y="209"/>
                </a:lnTo>
                <a:lnTo>
                  <a:pt x="28721" y="232"/>
                </a:lnTo>
                <a:lnTo>
                  <a:pt x="28721" y="232"/>
                </a:lnTo>
                <a:close/>
                <a:moveTo>
                  <a:pt x="28305" y="232"/>
                </a:moveTo>
                <a:lnTo>
                  <a:pt x="28305" y="232"/>
                </a:lnTo>
                <a:lnTo>
                  <a:pt x="28305" y="251"/>
                </a:lnTo>
                <a:lnTo>
                  <a:pt x="28308" y="270"/>
                </a:lnTo>
                <a:lnTo>
                  <a:pt x="28313" y="287"/>
                </a:lnTo>
                <a:lnTo>
                  <a:pt x="28319" y="305"/>
                </a:lnTo>
                <a:lnTo>
                  <a:pt x="28327" y="322"/>
                </a:lnTo>
                <a:lnTo>
                  <a:pt x="28336" y="337"/>
                </a:lnTo>
                <a:lnTo>
                  <a:pt x="28347" y="351"/>
                </a:lnTo>
                <a:lnTo>
                  <a:pt x="28359" y="365"/>
                </a:lnTo>
                <a:lnTo>
                  <a:pt x="28372" y="378"/>
                </a:lnTo>
                <a:lnTo>
                  <a:pt x="28386" y="388"/>
                </a:lnTo>
                <a:lnTo>
                  <a:pt x="28401" y="398"/>
                </a:lnTo>
                <a:lnTo>
                  <a:pt x="28418" y="406"/>
                </a:lnTo>
                <a:lnTo>
                  <a:pt x="28435" y="412"/>
                </a:lnTo>
                <a:lnTo>
                  <a:pt x="28452" y="417"/>
                </a:lnTo>
                <a:lnTo>
                  <a:pt x="28471" y="420"/>
                </a:lnTo>
                <a:lnTo>
                  <a:pt x="28490" y="421"/>
                </a:lnTo>
                <a:lnTo>
                  <a:pt x="28490" y="421"/>
                </a:lnTo>
                <a:lnTo>
                  <a:pt x="28509" y="420"/>
                </a:lnTo>
                <a:lnTo>
                  <a:pt x="28527" y="417"/>
                </a:lnTo>
                <a:lnTo>
                  <a:pt x="28545" y="412"/>
                </a:lnTo>
                <a:lnTo>
                  <a:pt x="28562" y="406"/>
                </a:lnTo>
                <a:lnTo>
                  <a:pt x="28578" y="398"/>
                </a:lnTo>
                <a:lnTo>
                  <a:pt x="28594" y="388"/>
                </a:lnTo>
                <a:lnTo>
                  <a:pt x="28608" y="378"/>
                </a:lnTo>
                <a:lnTo>
                  <a:pt x="28621" y="365"/>
                </a:lnTo>
                <a:lnTo>
                  <a:pt x="28633" y="351"/>
                </a:lnTo>
                <a:lnTo>
                  <a:pt x="28643" y="337"/>
                </a:lnTo>
                <a:lnTo>
                  <a:pt x="28653" y="322"/>
                </a:lnTo>
                <a:lnTo>
                  <a:pt x="28661" y="305"/>
                </a:lnTo>
                <a:lnTo>
                  <a:pt x="28668" y="287"/>
                </a:lnTo>
                <a:lnTo>
                  <a:pt x="28672" y="270"/>
                </a:lnTo>
                <a:lnTo>
                  <a:pt x="28675" y="251"/>
                </a:lnTo>
                <a:lnTo>
                  <a:pt x="28676" y="232"/>
                </a:lnTo>
                <a:lnTo>
                  <a:pt x="28676" y="232"/>
                </a:lnTo>
                <a:lnTo>
                  <a:pt x="28675" y="213"/>
                </a:lnTo>
                <a:lnTo>
                  <a:pt x="28672" y="194"/>
                </a:lnTo>
                <a:lnTo>
                  <a:pt x="28668" y="176"/>
                </a:lnTo>
                <a:lnTo>
                  <a:pt x="28661" y="158"/>
                </a:lnTo>
                <a:lnTo>
                  <a:pt x="28654" y="143"/>
                </a:lnTo>
                <a:lnTo>
                  <a:pt x="28644" y="127"/>
                </a:lnTo>
                <a:lnTo>
                  <a:pt x="28634" y="112"/>
                </a:lnTo>
                <a:lnTo>
                  <a:pt x="28621" y="99"/>
                </a:lnTo>
                <a:lnTo>
                  <a:pt x="28609" y="87"/>
                </a:lnTo>
                <a:lnTo>
                  <a:pt x="28594" y="77"/>
                </a:lnTo>
                <a:lnTo>
                  <a:pt x="28578" y="67"/>
                </a:lnTo>
                <a:lnTo>
                  <a:pt x="28563" y="59"/>
                </a:lnTo>
                <a:lnTo>
                  <a:pt x="28546" y="52"/>
                </a:lnTo>
                <a:lnTo>
                  <a:pt x="28528" y="48"/>
                </a:lnTo>
                <a:lnTo>
                  <a:pt x="28509" y="45"/>
                </a:lnTo>
                <a:lnTo>
                  <a:pt x="28490" y="44"/>
                </a:lnTo>
                <a:lnTo>
                  <a:pt x="28490" y="44"/>
                </a:lnTo>
                <a:lnTo>
                  <a:pt x="28470" y="45"/>
                </a:lnTo>
                <a:lnTo>
                  <a:pt x="28452" y="48"/>
                </a:lnTo>
                <a:lnTo>
                  <a:pt x="28435" y="52"/>
                </a:lnTo>
                <a:lnTo>
                  <a:pt x="28417" y="59"/>
                </a:lnTo>
                <a:lnTo>
                  <a:pt x="28401" y="67"/>
                </a:lnTo>
                <a:lnTo>
                  <a:pt x="28385" y="77"/>
                </a:lnTo>
                <a:lnTo>
                  <a:pt x="28372" y="87"/>
                </a:lnTo>
                <a:lnTo>
                  <a:pt x="28358" y="99"/>
                </a:lnTo>
                <a:lnTo>
                  <a:pt x="28347" y="112"/>
                </a:lnTo>
                <a:lnTo>
                  <a:pt x="28336" y="127"/>
                </a:lnTo>
                <a:lnTo>
                  <a:pt x="28327" y="143"/>
                </a:lnTo>
                <a:lnTo>
                  <a:pt x="28318" y="158"/>
                </a:lnTo>
                <a:lnTo>
                  <a:pt x="28312" y="176"/>
                </a:lnTo>
                <a:lnTo>
                  <a:pt x="28308" y="194"/>
                </a:lnTo>
                <a:lnTo>
                  <a:pt x="28305" y="213"/>
                </a:lnTo>
                <a:lnTo>
                  <a:pt x="28305" y="232"/>
                </a:lnTo>
                <a:lnTo>
                  <a:pt x="28305" y="232"/>
                </a:lnTo>
                <a:close/>
                <a:moveTo>
                  <a:pt x="28505" y="110"/>
                </a:moveTo>
                <a:lnTo>
                  <a:pt x="28505" y="110"/>
                </a:lnTo>
                <a:lnTo>
                  <a:pt x="28527" y="111"/>
                </a:lnTo>
                <a:lnTo>
                  <a:pt x="28536" y="112"/>
                </a:lnTo>
                <a:lnTo>
                  <a:pt x="28545" y="114"/>
                </a:lnTo>
                <a:lnTo>
                  <a:pt x="28553" y="116"/>
                </a:lnTo>
                <a:lnTo>
                  <a:pt x="28559" y="120"/>
                </a:lnTo>
                <a:lnTo>
                  <a:pt x="28567" y="124"/>
                </a:lnTo>
                <a:lnTo>
                  <a:pt x="28572" y="128"/>
                </a:lnTo>
                <a:lnTo>
                  <a:pt x="28577" y="132"/>
                </a:lnTo>
                <a:lnTo>
                  <a:pt x="28582" y="137"/>
                </a:lnTo>
                <a:lnTo>
                  <a:pt x="28586" y="144"/>
                </a:lnTo>
                <a:lnTo>
                  <a:pt x="28588" y="151"/>
                </a:lnTo>
                <a:lnTo>
                  <a:pt x="28591" y="158"/>
                </a:lnTo>
                <a:lnTo>
                  <a:pt x="28592" y="166"/>
                </a:lnTo>
                <a:lnTo>
                  <a:pt x="28593" y="175"/>
                </a:lnTo>
                <a:lnTo>
                  <a:pt x="28593" y="185"/>
                </a:lnTo>
                <a:lnTo>
                  <a:pt x="28593" y="185"/>
                </a:lnTo>
                <a:lnTo>
                  <a:pt x="28593" y="193"/>
                </a:lnTo>
                <a:lnTo>
                  <a:pt x="28592" y="200"/>
                </a:lnTo>
                <a:lnTo>
                  <a:pt x="28590" y="208"/>
                </a:lnTo>
                <a:lnTo>
                  <a:pt x="28587" y="215"/>
                </a:lnTo>
                <a:lnTo>
                  <a:pt x="28584" y="221"/>
                </a:lnTo>
                <a:lnTo>
                  <a:pt x="28578" y="227"/>
                </a:lnTo>
                <a:lnTo>
                  <a:pt x="28573" y="233"/>
                </a:lnTo>
                <a:lnTo>
                  <a:pt x="28566" y="238"/>
                </a:lnTo>
                <a:lnTo>
                  <a:pt x="28566" y="238"/>
                </a:lnTo>
                <a:lnTo>
                  <a:pt x="28572" y="242"/>
                </a:lnTo>
                <a:lnTo>
                  <a:pt x="28577" y="247"/>
                </a:lnTo>
                <a:lnTo>
                  <a:pt x="28582" y="251"/>
                </a:lnTo>
                <a:lnTo>
                  <a:pt x="28584" y="257"/>
                </a:lnTo>
                <a:lnTo>
                  <a:pt x="28586" y="264"/>
                </a:lnTo>
                <a:lnTo>
                  <a:pt x="28587" y="274"/>
                </a:lnTo>
                <a:lnTo>
                  <a:pt x="28589" y="301"/>
                </a:lnTo>
                <a:lnTo>
                  <a:pt x="28589" y="301"/>
                </a:lnTo>
                <a:lnTo>
                  <a:pt x="28590" y="327"/>
                </a:lnTo>
                <a:lnTo>
                  <a:pt x="28591" y="336"/>
                </a:lnTo>
                <a:lnTo>
                  <a:pt x="28593" y="342"/>
                </a:lnTo>
                <a:lnTo>
                  <a:pt x="28595" y="346"/>
                </a:lnTo>
                <a:lnTo>
                  <a:pt x="28597" y="349"/>
                </a:lnTo>
                <a:lnTo>
                  <a:pt x="28607" y="357"/>
                </a:lnTo>
                <a:lnTo>
                  <a:pt x="28538" y="357"/>
                </a:lnTo>
                <a:lnTo>
                  <a:pt x="28538" y="357"/>
                </a:lnTo>
                <a:lnTo>
                  <a:pt x="28534" y="347"/>
                </a:lnTo>
                <a:lnTo>
                  <a:pt x="28532" y="339"/>
                </a:lnTo>
                <a:lnTo>
                  <a:pt x="28531" y="328"/>
                </a:lnTo>
                <a:lnTo>
                  <a:pt x="28530" y="315"/>
                </a:lnTo>
                <a:lnTo>
                  <a:pt x="28530" y="315"/>
                </a:lnTo>
                <a:lnTo>
                  <a:pt x="28530" y="298"/>
                </a:lnTo>
                <a:lnTo>
                  <a:pt x="28529" y="285"/>
                </a:lnTo>
                <a:lnTo>
                  <a:pt x="28527" y="277"/>
                </a:lnTo>
                <a:lnTo>
                  <a:pt x="28525" y="270"/>
                </a:lnTo>
                <a:lnTo>
                  <a:pt x="28523" y="268"/>
                </a:lnTo>
                <a:lnTo>
                  <a:pt x="28520" y="266"/>
                </a:lnTo>
                <a:lnTo>
                  <a:pt x="28514" y="263"/>
                </a:lnTo>
                <a:lnTo>
                  <a:pt x="28506" y="262"/>
                </a:lnTo>
                <a:lnTo>
                  <a:pt x="28494" y="262"/>
                </a:lnTo>
                <a:lnTo>
                  <a:pt x="28454" y="262"/>
                </a:lnTo>
                <a:lnTo>
                  <a:pt x="28454" y="357"/>
                </a:lnTo>
                <a:lnTo>
                  <a:pt x="28396" y="357"/>
                </a:lnTo>
                <a:lnTo>
                  <a:pt x="28396" y="110"/>
                </a:lnTo>
                <a:lnTo>
                  <a:pt x="28505" y="110"/>
                </a:lnTo>
                <a:close/>
                <a:moveTo>
                  <a:pt x="28454" y="214"/>
                </a:moveTo>
                <a:lnTo>
                  <a:pt x="28495" y="214"/>
                </a:lnTo>
                <a:lnTo>
                  <a:pt x="28495" y="214"/>
                </a:lnTo>
                <a:lnTo>
                  <a:pt x="28507" y="214"/>
                </a:lnTo>
                <a:lnTo>
                  <a:pt x="28515" y="213"/>
                </a:lnTo>
                <a:lnTo>
                  <a:pt x="28522" y="211"/>
                </a:lnTo>
                <a:lnTo>
                  <a:pt x="28527" y="209"/>
                </a:lnTo>
                <a:lnTo>
                  <a:pt x="28531" y="205"/>
                </a:lnTo>
                <a:lnTo>
                  <a:pt x="28534" y="200"/>
                </a:lnTo>
                <a:lnTo>
                  <a:pt x="28535" y="194"/>
                </a:lnTo>
                <a:lnTo>
                  <a:pt x="28535" y="188"/>
                </a:lnTo>
                <a:lnTo>
                  <a:pt x="28535" y="188"/>
                </a:lnTo>
                <a:lnTo>
                  <a:pt x="28535" y="180"/>
                </a:lnTo>
                <a:lnTo>
                  <a:pt x="28534" y="174"/>
                </a:lnTo>
                <a:lnTo>
                  <a:pt x="28531" y="170"/>
                </a:lnTo>
                <a:lnTo>
                  <a:pt x="28528" y="166"/>
                </a:lnTo>
                <a:lnTo>
                  <a:pt x="28523" y="164"/>
                </a:lnTo>
                <a:lnTo>
                  <a:pt x="28515" y="163"/>
                </a:lnTo>
                <a:lnTo>
                  <a:pt x="28507" y="162"/>
                </a:lnTo>
                <a:lnTo>
                  <a:pt x="28495" y="161"/>
                </a:lnTo>
                <a:lnTo>
                  <a:pt x="28454" y="161"/>
                </a:lnTo>
                <a:lnTo>
                  <a:pt x="28454" y="2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713096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3 + photo">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rcRect/>
          <a:stretch/>
        </p:blipFill>
        <p:spPr>
          <a:xfrm>
            <a:off x="546098" y="1859096"/>
            <a:ext cx="8051804" cy="3289167"/>
          </a:xfrm>
          <a:prstGeom prst="rect">
            <a:avLst/>
          </a:prstGeom>
          <a:noFill/>
          <a:ln>
            <a:noFill/>
          </a:ln>
        </p:spPr>
      </p:pic>
      <p:sp>
        <p:nvSpPr>
          <p:cNvPr id="2" name="Title 1"/>
          <p:cNvSpPr>
            <a:spLocks noGrp="1"/>
          </p:cNvSpPr>
          <p:nvPr userDrawn="1">
            <p:ph type="ctrTitle" hasCustomPrompt="1"/>
          </p:nvPr>
        </p:nvSpPr>
        <p:spPr>
          <a:xfrm>
            <a:off x="1760202" y="478281"/>
            <a:ext cx="6845905" cy="793704"/>
          </a:xfrm>
          <a:prstGeom prst="rect">
            <a:avLst/>
          </a:prstGeom>
        </p:spPr>
        <p:txBody>
          <a:bodyPr lIns="0" tIns="0" rIns="0" bIns="0" anchor="b">
            <a:noAutofit/>
          </a:bodyPr>
          <a:lstStyle>
            <a:lvl1pPr>
              <a:lnSpc>
                <a:spcPct val="90000"/>
              </a:lnSpc>
              <a:defRPr sz="3000">
                <a:solidFill>
                  <a:schemeClr val="accent1"/>
                </a:solidFill>
              </a:defRPr>
            </a:lvl1pPr>
          </a:lstStyle>
          <a:p>
            <a:r>
              <a:rPr lang="en-US"/>
              <a:t>Click to Edit Master Title Style</a:t>
            </a:r>
          </a:p>
        </p:txBody>
      </p:sp>
      <p:sp>
        <p:nvSpPr>
          <p:cNvPr id="3" name="Subtitle 2"/>
          <p:cNvSpPr>
            <a:spLocks noGrp="1"/>
          </p:cNvSpPr>
          <p:nvPr userDrawn="1">
            <p:ph type="subTitle" idx="1" hasCustomPrompt="1"/>
          </p:nvPr>
        </p:nvSpPr>
        <p:spPr>
          <a:xfrm>
            <a:off x="1760202" y="1296153"/>
            <a:ext cx="6845905" cy="565617"/>
          </a:xfrm>
          <a:prstGeom prst="rect">
            <a:avLst/>
          </a:prstGeom>
        </p:spPr>
        <p:txBody>
          <a:bodyPr lIns="0" tIns="0" rIns="0" bIns="0" anchor="t">
            <a:noAutofit/>
          </a:bodyPr>
          <a:lstStyle>
            <a:lvl1pPr marL="0" indent="0" algn="l">
              <a:lnSpc>
                <a:spcPct val="90000"/>
              </a:lnSpc>
              <a:spcBef>
                <a:spcPts val="0"/>
              </a:spcBef>
              <a:spcAft>
                <a:spcPts val="0"/>
              </a:spcAft>
              <a:buNone/>
              <a:defRPr sz="16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4" name="Group 3">
            <a:extLst>
              <a:ext uri="{FF2B5EF4-FFF2-40B4-BE49-F238E27FC236}">
                <a16:creationId xmlns:a16="http://schemas.microsoft.com/office/drawing/2014/main" id="{08D50871-690B-4A62-BE08-7083D2A50E4F}"/>
              </a:ext>
            </a:extLst>
          </p:cNvPr>
          <p:cNvGrpSpPr/>
          <p:nvPr userDrawn="1"/>
        </p:nvGrpSpPr>
        <p:grpSpPr>
          <a:xfrm>
            <a:off x="311150" y="862979"/>
            <a:ext cx="1223459" cy="1224592"/>
            <a:chOff x="311150" y="862979"/>
            <a:chExt cx="1223459" cy="1224592"/>
          </a:xfrm>
        </p:grpSpPr>
        <p:sp>
          <p:nvSpPr>
            <p:cNvPr id="54" name="Rectangle 53"/>
            <p:cNvSpPr>
              <a:spLocks noChangeAspect="1"/>
            </p:cNvSpPr>
            <p:nvPr userDrawn="1"/>
          </p:nvSpPr>
          <p:spPr>
            <a:xfrm>
              <a:off x="311150" y="862979"/>
              <a:ext cx="1223459" cy="1224592"/>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sz="1800">
                <a:solidFill>
                  <a:prstClr val="white"/>
                </a:solidFill>
              </a:endParaRPr>
            </a:p>
          </p:txBody>
        </p:sp>
        <p:sp>
          <p:nvSpPr>
            <p:cNvPr id="19" name="Freeform 9">
              <a:extLst>
                <a:ext uri="{FF2B5EF4-FFF2-40B4-BE49-F238E27FC236}">
                  <a16:creationId xmlns:a16="http://schemas.microsoft.com/office/drawing/2014/main" id="{9D533098-2C73-4923-BA77-14C06CF63549}"/>
                </a:ext>
              </a:extLst>
            </p:cNvPr>
            <p:cNvSpPr>
              <a:spLocks noChangeAspect="1" noEditPoints="1"/>
            </p:cNvSpPr>
            <p:nvPr userDrawn="1"/>
          </p:nvSpPr>
          <p:spPr bwMode="auto">
            <a:xfrm>
              <a:off x="511058" y="1415839"/>
              <a:ext cx="846757" cy="118872"/>
            </a:xfrm>
            <a:custGeom>
              <a:avLst/>
              <a:gdLst>
                <a:gd name="T0" fmla="*/ 2816 w 28721"/>
                <a:gd name="T1" fmla="*/ 2190 h 4032"/>
                <a:gd name="T2" fmla="*/ 2963 w 28721"/>
                <a:gd name="T3" fmla="*/ 3530 h 4032"/>
                <a:gd name="T4" fmla="*/ 2225 w 28721"/>
                <a:gd name="T5" fmla="*/ 231 h 4032"/>
                <a:gd name="T6" fmla="*/ 2956 w 28721"/>
                <a:gd name="T7" fmla="*/ 1108 h 4032"/>
                <a:gd name="T8" fmla="*/ 1761 w 28721"/>
                <a:gd name="T9" fmla="*/ 1754 h 4032"/>
                <a:gd name="T10" fmla="*/ 2330 w 28721"/>
                <a:gd name="T11" fmla="*/ 2484 h 4032"/>
                <a:gd name="T12" fmla="*/ 2449 w 28721"/>
                <a:gd name="T13" fmla="*/ 3076 h 4032"/>
                <a:gd name="T14" fmla="*/ 5839 w 28721"/>
                <a:gd name="T15" fmla="*/ 4019 h 4032"/>
                <a:gd name="T16" fmla="*/ 4666 w 28721"/>
                <a:gd name="T17" fmla="*/ 3246 h 4032"/>
                <a:gd name="T18" fmla="*/ 5210 w 28721"/>
                <a:gd name="T19" fmla="*/ 2316 h 4032"/>
                <a:gd name="T20" fmla="*/ 6435 w 28721"/>
                <a:gd name="T21" fmla="*/ 1799 h 4032"/>
                <a:gd name="T22" fmla="*/ 5536 w 28721"/>
                <a:gd name="T23" fmla="*/ 1093 h 4032"/>
                <a:gd name="T24" fmla="*/ 7058 w 28721"/>
                <a:gd name="T25" fmla="*/ 1499 h 4032"/>
                <a:gd name="T26" fmla="*/ 5971 w 28721"/>
                <a:gd name="T27" fmla="*/ 2636 h 4032"/>
                <a:gd name="T28" fmla="*/ 5380 w 28721"/>
                <a:gd name="T29" fmla="*/ 3327 h 4032"/>
                <a:gd name="T30" fmla="*/ 6539 w 28721"/>
                <a:gd name="T31" fmla="*/ 3228 h 4032"/>
                <a:gd name="T32" fmla="*/ 8038 w 28721"/>
                <a:gd name="T33" fmla="*/ 3596 h 4032"/>
                <a:gd name="T34" fmla="*/ 7681 w 28721"/>
                <a:gd name="T35" fmla="*/ 2100 h 4032"/>
                <a:gd name="T36" fmla="*/ 8832 w 28721"/>
                <a:gd name="T37" fmla="*/ 1062 h 4032"/>
                <a:gd name="T38" fmla="*/ 9729 w 28721"/>
                <a:gd name="T39" fmla="*/ 1861 h 4032"/>
                <a:gd name="T40" fmla="*/ 8389 w 28721"/>
                <a:gd name="T41" fmla="*/ 2057 h 4032"/>
                <a:gd name="T42" fmla="*/ 9132 w 28721"/>
                <a:gd name="T43" fmla="*/ 3462 h 4032"/>
                <a:gd name="T44" fmla="*/ 9754 w 28721"/>
                <a:gd name="T45" fmla="*/ 3899 h 4032"/>
                <a:gd name="T46" fmla="*/ 14745 w 28721"/>
                <a:gd name="T47" fmla="*/ 3907 h 4032"/>
                <a:gd name="T48" fmla="*/ 14883 w 28721"/>
                <a:gd name="T49" fmla="*/ 1103 h 4032"/>
                <a:gd name="T50" fmla="*/ 16241 w 28721"/>
                <a:gd name="T51" fmla="*/ 1476 h 4032"/>
                <a:gd name="T52" fmla="*/ 16521 w 28721"/>
                <a:gd name="T53" fmla="*/ 3099 h 4032"/>
                <a:gd name="T54" fmla="*/ 15431 w 28721"/>
                <a:gd name="T55" fmla="*/ 4017 h 4032"/>
                <a:gd name="T56" fmla="*/ 14300 w 28721"/>
                <a:gd name="T57" fmla="*/ 2733 h 4032"/>
                <a:gd name="T58" fmla="*/ 15698 w 28721"/>
                <a:gd name="T59" fmla="*/ 3208 h 4032"/>
                <a:gd name="T60" fmla="*/ 15283 w 28721"/>
                <a:gd name="T61" fmla="*/ 1625 h 4032"/>
                <a:gd name="T62" fmla="*/ 17145 w 28721"/>
                <a:gd name="T63" fmla="*/ 3434 h 4032"/>
                <a:gd name="T64" fmla="*/ 16998 w 28721"/>
                <a:gd name="T65" fmla="*/ 1894 h 4032"/>
                <a:gd name="T66" fmla="*/ 18344 w 28721"/>
                <a:gd name="T67" fmla="*/ 1039 h 4032"/>
                <a:gd name="T68" fmla="*/ 19717 w 28721"/>
                <a:gd name="T69" fmla="*/ 1789 h 4032"/>
                <a:gd name="T70" fmla="*/ 19678 w 28721"/>
                <a:gd name="T71" fmla="*/ 3337 h 4032"/>
                <a:gd name="T72" fmla="*/ 18325 w 28721"/>
                <a:gd name="T73" fmla="*/ 1615 h 4032"/>
                <a:gd name="T74" fmla="*/ 17674 w 28721"/>
                <a:gd name="T75" fmla="*/ 3088 h 4032"/>
                <a:gd name="T76" fmla="*/ 19207 w 28721"/>
                <a:gd name="T77" fmla="*/ 2859 h 4032"/>
                <a:gd name="T78" fmla="*/ 22043 w 28721"/>
                <a:gd name="T79" fmla="*/ 3635 h 4032"/>
                <a:gd name="T80" fmla="*/ 20530 w 28721"/>
                <a:gd name="T81" fmla="*/ 3877 h 4032"/>
                <a:gd name="T82" fmla="*/ 20161 w 28721"/>
                <a:gd name="T83" fmla="*/ 2815 h 4032"/>
                <a:gd name="T84" fmla="*/ 21619 w 28721"/>
                <a:gd name="T85" fmla="*/ 2226 h 4032"/>
                <a:gd name="T86" fmla="*/ 21302 w 28721"/>
                <a:gd name="T87" fmla="*/ 1643 h 4032"/>
                <a:gd name="T88" fmla="*/ 21852 w 28721"/>
                <a:gd name="T89" fmla="*/ 1093 h 4032"/>
                <a:gd name="T90" fmla="*/ 22695 w 28721"/>
                <a:gd name="T91" fmla="*/ 1994 h 4032"/>
                <a:gd name="T92" fmla="*/ 20917 w 28721"/>
                <a:gd name="T93" fmla="*/ 2772 h 4032"/>
                <a:gd name="T94" fmla="*/ 21205 w 28721"/>
                <a:gd name="T95" fmla="*/ 3525 h 4032"/>
                <a:gd name="T96" fmla="*/ 23899 w 28721"/>
                <a:gd name="T97" fmla="*/ 1705 h 4032"/>
                <a:gd name="T98" fmla="*/ 24421 w 28721"/>
                <a:gd name="T99" fmla="*/ 1829 h 4032"/>
                <a:gd name="T100" fmla="*/ 27278 w 28721"/>
                <a:gd name="T101" fmla="*/ 3489 h 4032"/>
                <a:gd name="T102" fmla="*/ 25927 w 28721"/>
                <a:gd name="T103" fmla="*/ 3971 h 4032"/>
                <a:gd name="T104" fmla="*/ 24992 w 28721"/>
                <a:gd name="T105" fmla="*/ 2832 h 4032"/>
                <a:gd name="T106" fmla="*/ 25500 w 28721"/>
                <a:gd name="T107" fmla="*/ 1317 h 4032"/>
                <a:gd name="T108" fmla="*/ 26918 w 28721"/>
                <a:gd name="T109" fmla="*/ 1209 h 4032"/>
                <a:gd name="T110" fmla="*/ 25682 w 28721"/>
                <a:gd name="T111" fmla="*/ 2189 h 4032"/>
                <a:gd name="T112" fmla="*/ 26619 w 28721"/>
                <a:gd name="T113" fmla="*/ 3439 h 4032"/>
                <a:gd name="T114" fmla="*/ 27038 w 28721"/>
                <a:gd name="T115" fmla="*/ 1860 h 4032"/>
                <a:gd name="T116" fmla="*/ 28311 w 28721"/>
                <a:gd name="T117" fmla="*/ 380 h 4032"/>
                <a:gd name="T118" fmla="*/ 28305 w 28721"/>
                <a:gd name="T119" fmla="*/ 251 h 4032"/>
                <a:gd name="T120" fmla="*/ 28563 w 28721"/>
                <a:gd name="T121" fmla="*/ 59 h 4032"/>
                <a:gd name="T122" fmla="*/ 28584 w 28721"/>
                <a:gd name="T123" fmla="*/ 221 h 4032"/>
                <a:gd name="T124" fmla="*/ 28522 w 28721"/>
                <a:gd name="T125" fmla="*/ 211 h 4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21" h="4032">
                  <a:moveTo>
                    <a:pt x="2956" y="1136"/>
                  </a:moveTo>
                  <a:lnTo>
                    <a:pt x="2956" y="1136"/>
                  </a:lnTo>
                  <a:lnTo>
                    <a:pt x="2955" y="1179"/>
                  </a:lnTo>
                  <a:lnTo>
                    <a:pt x="2953" y="1221"/>
                  </a:lnTo>
                  <a:lnTo>
                    <a:pt x="2949" y="1261"/>
                  </a:lnTo>
                  <a:lnTo>
                    <a:pt x="2944" y="1301"/>
                  </a:lnTo>
                  <a:lnTo>
                    <a:pt x="2938" y="1339"/>
                  </a:lnTo>
                  <a:lnTo>
                    <a:pt x="2929" y="1375"/>
                  </a:lnTo>
                  <a:lnTo>
                    <a:pt x="2921" y="1411"/>
                  </a:lnTo>
                  <a:lnTo>
                    <a:pt x="2911" y="1446"/>
                  </a:lnTo>
                  <a:lnTo>
                    <a:pt x="2899" y="1479"/>
                  </a:lnTo>
                  <a:lnTo>
                    <a:pt x="2886" y="1512"/>
                  </a:lnTo>
                  <a:lnTo>
                    <a:pt x="2873" y="1542"/>
                  </a:lnTo>
                  <a:lnTo>
                    <a:pt x="2858" y="1573"/>
                  </a:lnTo>
                  <a:lnTo>
                    <a:pt x="2842" y="1602"/>
                  </a:lnTo>
                  <a:lnTo>
                    <a:pt x="2826" y="1629"/>
                  </a:lnTo>
                  <a:lnTo>
                    <a:pt x="2809" y="1657"/>
                  </a:lnTo>
                  <a:lnTo>
                    <a:pt x="2790" y="1683"/>
                  </a:lnTo>
                  <a:lnTo>
                    <a:pt x="2771" y="1708"/>
                  </a:lnTo>
                  <a:lnTo>
                    <a:pt x="2751" y="1732"/>
                  </a:lnTo>
                  <a:lnTo>
                    <a:pt x="2730" y="1755"/>
                  </a:lnTo>
                  <a:lnTo>
                    <a:pt x="2708" y="1778"/>
                  </a:lnTo>
                  <a:lnTo>
                    <a:pt x="2686" y="1799"/>
                  </a:lnTo>
                  <a:lnTo>
                    <a:pt x="2664" y="1820"/>
                  </a:lnTo>
                  <a:lnTo>
                    <a:pt x="2640" y="1840"/>
                  </a:lnTo>
                  <a:lnTo>
                    <a:pt x="2617" y="1860"/>
                  </a:lnTo>
                  <a:lnTo>
                    <a:pt x="2592" y="1878"/>
                  </a:lnTo>
                  <a:lnTo>
                    <a:pt x="2568" y="1896"/>
                  </a:lnTo>
                  <a:lnTo>
                    <a:pt x="2542" y="1913"/>
                  </a:lnTo>
                  <a:lnTo>
                    <a:pt x="2517" y="1929"/>
                  </a:lnTo>
                  <a:lnTo>
                    <a:pt x="2491" y="1945"/>
                  </a:lnTo>
                  <a:lnTo>
                    <a:pt x="2465" y="1960"/>
                  </a:lnTo>
                  <a:lnTo>
                    <a:pt x="2412" y="1989"/>
                  </a:lnTo>
                  <a:lnTo>
                    <a:pt x="2412" y="1989"/>
                  </a:lnTo>
                  <a:lnTo>
                    <a:pt x="2453" y="2004"/>
                  </a:lnTo>
                  <a:lnTo>
                    <a:pt x="2494" y="2019"/>
                  </a:lnTo>
                  <a:lnTo>
                    <a:pt x="2534" y="2034"/>
                  </a:lnTo>
                  <a:lnTo>
                    <a:pt x="2573" y="2051"/>
                  </a:lnTo>
                  <a:lnTo>
                    <a:pt x="2611" y="2068"/>
                  </a:lnTo>
                  <a:lnTo>
                    <a:pt x="2647" y="2087"/>
                  </a:lnTo>
                  <a:lnTo>
                    <a:pt x="2683" y="2106"/>
                  </a:lnTo>
                  <a:lnTo>
                    <a:pt x="2719" y="2125"/>
                  </a:lnTo>
                  <a:lnTo>
                    <a:pt x="2752" y="2146"/>
                  </a:lnTo>
                  <a:lnTo>
                    <a:pt x="2785" y="2167"/>
                  </a:lnTo>
                  <a:lnTo>
                    <a:pt x="2816" y="2190"/>
                  </a:lnTo>
                  <a:lnTo>
                    <a:pt x="2847" y="2213"/>
                  </a:lnTo>
                  <a:lnTo>
                    <a:pt x="2876" y="2237"/>
                  </a:lnTo>
                  <a:lnTo>
                    <a:pt x="2904" y="2262"/>
                  </a:lnTo>
                  <a:lnTo>
                    <a:pt x="2932" y="2288"/>
                  </a:lnTo>
                  <a:lnTo>
                    <a:pt x="2957" y="2316"/>
                  </a:lnTo>
                  <a:lnTo>
                    <a:pt x="2981" y="2344"/>
                  </a:lnTo>
                  <a:lnTo>
                    <a:pt x="3004" y="2373"/>
                  </a:lnTo>
                  <a:lnTo>
                    <a:pt x="3026" y="2404"/>
                  </a:lnTo>
                  <a:lnTo>
                    <a:pt x="3046" y="2435"/>
                  </a:lnTo>
                  <a:lnTo>
                    <a:pt x="3065" y="2468"/>
                  </a:lnTo>
                  <a:lnTo>
                    <a:pt x="3082" y="2502"/>
                  </a:lnTo>
                  <a:lnTo>
                    <a:pt x="3097" y="2538"/>
                  </a:lnTo>
                  <a:lnTo>
                    <a:pt x="3112" y="2575"/>
                  </a:lnTo>
                  <a:lnTo>
                    <a:pt x="3125" y="2612"/>
                  </a:lnTo>
                  <a:lnTo>
                    <a:pt x="3136" y="2652"/>
                  </a:lnTo>
                  <a:lnTo>
                    <a:pt x="3146" y="2692"/>
                  </a:lnTo>
                  <a:lnTo>
                    <a:pt x="3153" y="2735"/>
                  </a:lnTo>
                  <a:lnTo>
                    <a:pt x="3159" y="2778"/>
                  </a:lnTo>
                  <a:lnTo>
                    <a:pt x="3163" y="2823"/>
                  </a:lnTo>
                  <a:lnTo>
                    <a:pt x="3167" y="2871"/>
                  </a:lnTo>
                  <a:lnTo>
                    <a:pt x="3168" y="2919"/>
                  </a:lnTo>
                  <a:lnTo>
                    <a:pt x="3168" y="2919"/>
                  </a:lnTo>
                  <a:lnTo>
                    <a:pt x="3167" y="2950"/>
                  </a:lnTo>
                  <a:lnTo>
                    <a:pt x="3165" y="2982"/>
                  </a:lnTo>
                  <a:lnTo>
                    <a:pt x="3163" y="3012"/>
                  </a:lnTo>
                  <a:lnTo>
                    <a:pt x="3161" y="3043"/>
                  </a:lnTo>
                  <a:lnTo>
                    <a:pt x="3157" y="3073"/>
                  </a:lnTo>
                  <a:lnTo>
                    <a:pt x="3153" y="3102"/>
                  </a:lnTo>
                  <a:lnTo>
                    <a:pt x="3148" y="3132"/>
                  </a:lnTo>
                  <a:lnTo>
                    <a:pt x="3141" y="3160"/>
                  </a:lnTo>
                  <a:lnTo>
                    <a:pt x="3135" y="3188"/>
                  </a:lnTo>
                  <a:lnTo>
                    <a:pt x="3128" y="3216"/>
                  </a:lnTo>
                  <a:lnTo>
                    <a:pt x="3119" y="3243"/>
                  </a:lnTo>
                  <a:lnTo>
                    <a:pt x="3110" y="3269"/>
                  </a:lnTo>
                  <a:lnTo>
                    <a:pt x="3100" y="3295"/>
                  </a:lnTo>
                  <a:lnTo>
                    <a:pt x="3090" y="3322"/>
                  </a:lnTo>
                  <a:lnTo>
                    <a:pt x="3078" y="3347"/>
                  </a:lnTo>
                  <a:lnTo>
                    <a:pt x="3067" y="3371"/>
                  </a:lnTo>
                  <a:lnTo>
                    <a:pt x="3054" y="3395"/>
                  </a:lnTo>
                  <a:lnTo>
                    <a:pt x="3041" y="3419"/>
                  </a:lnTo>
                  <a:lnTo>
                    <a:pt x="3027" y="3442"/>
                  </a:lnTo>
                  <a:lnTo>
                    <a:pt x="3011" y="3465"/>
                  </a:lnTo>
                  <a:lnTo>
                    <a:pt x="2997" y="3487"/>
                  </a:lnTo>
                  <a:lnTo>
                    <a:pt x="2980" y="3510"/>
                  </a:lnTo>
                  <a:lnTo>
                    <a:pt x="2963" y="3530"/>
                  </a:lnTo>
                  <a:lnTo>
                    <a:pt x="2945" y="3551"/>
                  </a:lnTo>
                  <a:lnTo>
                    <a:pt x="2927" y="3571"/>
                  </a:lnTo>
                  <a:lnTo>
                    <a:pt x="2908" y="3591"/>
                  </a:lnTo>
                  <a:lnTo>
                    <a:pt x="2889" y="3610"/>
                  </a:lnTo>
                  <a:lnTo>
                    <a:pt x="2869" y="3629"/>
                  </a:lnTo>
                  <a:lnTo>
                    <a:pt x="2848" y="3648"/>
                  </a:lnTo>
                  <a:lnTo>
                    <a:pt x="2827" y="3666"/>
                  </a:lnTo>
                  <a:lnTo>
                    <a:pt x="2805" y="3683"/>
                  </a:lnTo>
                  <a:lnTo>
                    <a:pt x="2782" y="3699"/>
                  </a:lnTo>
                  <a:lnTo>
                    <a:pt x="2759" y="3716"/>
                  </a:lnTo>
                  <a:lnTo>
                    <a:pt x="2734" y="3732"/>
                  </a:lnTo>
                  <a:lnTo>
                    <a:pt x="2710" y="3748"/>
                  </a:lnTo>
                  <a:lnTo>
                    <a:pt x="2685" y="3762"/>
                  </a:lnTo>
                  <a:lnTo>
                    <a:pt x="2659" y="3776"/>
                  </a:lnTo>
                  <a:lnTo>
                    <a:pt x="2633" y="3790"/>
                  </a:lnTo>
                  <a:lnTo>
                    <a:pt x="2605" y="3803"/>
                  </a:lnTo>
                  <a:lnTo>
                    <a:pt x="2578" y="3816"/>
                  </a:lnTo>
                  <a:lnTo>
                    <a:pt x="2550" y="3828"/>
                  </a:lnTo>
                  <a:lnTo>
                    <a:pt x="2521" y="3840"/>
                  </a:lnTo>
                  <a:lnTo>
                    <a:pt x="2492" y="3852"/>
                  </a:lnTo>
                  <a:lnTo>
                    <a:pt x="2463" y="3862"/>
                  </a:lnTo>
                  <a:lnTo>
                    <a:pt x="2432" y="3873"/>
                  </a:lnTo>
                  <a:lnTo>
                    <a:pt x="2401" y="3882"/>
                  </a:lnTo>
                  <a:lnTo>
                    <a:pt x="2369" y="3891"/>
                  </a:lnTo>
                  <a:lnTo>
                    <a:pt x="2338" y="3900"/>
                  </a:lnTo>
                  <a:lnTo>
                    <a:pt x="2273" y="3916"/>
                  </a:lnTo>
                  <a:lnTo>
                    <a:pt x="2205" y="3929"/>
                  </a:lnTo>
                  <a:lnTo>
                    <a:pt x="2135" y="3941"/>
                  </a:lnTo>
                  <a:lnTo>
                    <a:pt x="2064" y="3950"/>
                  </a:lnTo>
                  <a:lnTo>
                    <a:pt x="1991" y="3958"/>
                  </a:lnTo>
                  <a:lnTo>
                    <a:pt x="1916" y="3963"/>
                  </a:lnTo>
                  <a:lnTo>
                    <a:pt x="1840" y="3966"/>
                  </a:lnTo>
                  <a:lnTo>
                    <a:pt x="1761" y="3968"/>
                  </a:lnTo>
                  <a:lnTo>
                    <a:pt x="0" y="3968"/>
                  </a:lnTo>
                  <a:lnTo>
                    <a:pt x="0" y="163"/>
                  </a:lnTo>
                  <a:lnTo>
                    <a:pt x="1705" y="163"/>
                  </a:lnTo>
                  <a:lnTo>
                    <a:pt x="1705" y="163"/>
                  </a:lnTo>
                  <a:lnTo>
                    <a:pt x="1777" y="164"/>
                  </a:lnTo>
                  <a:lnTo>
                    <a:pt x="1846" y="167"/>
                  </a:lnTo>
                  <a:lnTo>
                    <a:pt x="1913" y="172"/>
                  </a:lnTo>
                  <a:lnTo>
                    <a:pt x="1979" y="179"/>
                  </a:lnTo>
                  <a:lnTo>
                    <a:pt x="2043" y="190"/>
                  </a:lnTo>
                  <a:lnTo>
                    <a:pt x="2106" y="201"/>
                  </a:lnTo>
                  <a:lnTo>
                    <a:pt x="2166" y="215"/>
                  </a:lnTo>
                  <a:lnTo>
                    <a:pt x="2225" y="231"/>
                  </a:lnTo>
                  <a:lnTo>
                    <a:pt x="2281" y="249"/>
                  </a:lnTo>
                  <a:lnTo>
                    <a:pt x="2335" y="268"/>
                  </a:lnTo>
                  <a:lnTo>
                    <a:pt x="2362" y="278"/>
                  </a:lnTo>
                  <a:lnTo>
                    <a:pt x="2387" y="290"/>
                  </a:lnTo>
                  <a:lnTo>
                    <a:pt x="2413" y="301"/>
                  </a:lnTo>
                  <a:lnTo>
                    <a:pt x="2438" y="313"/>
                  </a:lnTo>
                  <a:lnTo>
                    <a:pt x="2463" y="325"/>
                  </a:lnTo>
                  <a:lnTo>
                    <a:pt x="2486" y="338"/>
                  </a:lnTo>
                  <a:lnTo>
                    <a:pt x="2510" y="351"/>
                  </a:lnTo>
                  <a:lnTo>
                    <a:pt x="2532" y="365"/>
                  </a:lnTo>
                  <a:lnTo>
                    <a:pt x="2555" y="380"/>
                  </a:lnTo>
                  <a:lnTo>
                    <a:pt x="2576" y="394"/>
                  </a:lnTo>
                  <a:lnTo>
                    <a:pt x="2598" y="409"/>
                  </a:lnTo>
                  <a:lnTo>
                    <a:pt x="2618" y="425"/>
                  </a:lnTo>
                  <a:lnTo>
                    <a:pt x="2638" y="441"/>
                  </a:lnTo>
                  <a:lnTo>
                    <a:pt x="2658" y="457"/>
                  </a:lnTo>
                  <a:lnTo>
                    <a:pt x="2677" y="474"/>
                  </a:lnTo>
                  <a:lnTo>
                    <a:pt x="2695" y="492"/>
                  </a:lnTo>
                  <a:lnTo>
                    <a:pt x="2712" y="510"/>
                  </a:lnTo>
                  <a:lnTo>
                    <a:pt x="2730" y="528"/>
                  </a:lnTo>
                  <a:lnTo>
                    <a:pt x="2746" y="547"/>
                  </a:lnTo>
                  <a:lnTo>
                    <a:pt x="2763" y="566"/>
                  </a:lnTo>
                  <a:lnTo>
                    <a:pt x="2777" y="584"/>
                  </a:lnTo>
                  <a:lnTo>
                    <a:pt x="2792" y="604"/>
                  </a:lnTo>
                  <a:lnTo>
                    <a:pt x="2807" y="624"/>
                  </a:lnTo>
                  <a:lnTo>
                    <a:pt x="2820" y="645"/>
                  </a:lnTo>
                  <a:lnTo>
                    <a:pt x="2833" y="666"/>
                  </a:lnTo>
                  <a:lnTo>
                    <a:pt x="2846" y="688"/>
                  </a:lnTo>
                  <a:lnTo>
                    <a:pt x="2857" y="709"/>
                  </a:lnTo>
                  <a:lnTo>
                    <a:pt x="2869" y="731"/>
                  </a:lnTo>
                  <a:lnTo>
                    <a:pt x="2879" y="754"/>
                  </a:lnTo>
                  <a:lnTo>
                    <a:pt x="2889" y="777"/>
                  </a:lnTo>
                  <a:lnTo>
                    <a:pt x="2898" y="801"/>
                  </a:lnTo>
                  <a:lnTo>
                    <a:pt x="2906" y="825"/>
                  </a:lnTo>
                  <a:lnTo>
                    <a:pt x="2914" y="848"/>
                  </a:lnTo>
                  <a:lnTo>
                    <a:pt x="2921" y="873"/>
                  </a:lnTo>
                  <a:lnTo>
                    <a:pt x="2927" y="897"/>
                  </a:lnTo>
                  <a:lnTo>
                    <a:pt x="2934" y="922"/>
                  </a:lnTo>
                  <a:lnTo>
                    <a:pt x="2939" y="948"/>
                  </a:lnTo>
                  <a:lnTo>
                    <a:pt x="2943" y="974"/>
                  </a:lnTo>
                  <a:lnTo>
                    <a:pt x="2947" y="1000"/>
                  </a:lnTo>
                  <a:lnTo>
                    <a:pt x="2950" y="1026"/>
                  </a:lnTo>
                  <a:lnTo>
                    <a:pt x="2953" y="1053"/>
                  </a:lnTo>
                  <a:lnTo>
                    <a:pt x="2955" y="1081"/>
                  </a:lnTo>
                  <a:lnTo>
                    <a:pt x="2956" y="1108"/>
                  </a:lnTo>
                  <a:lnTo>
                    <a:pt x="2956" y="1136"/>
                  </a:lnTo>
                  <a:lnTo>
                    <a:pt x="2956" y="1136"/>
                  </a:lnTo>
                  <a:close/>
                  <a:moveTo>
                    <a:pt x="2288" y="1245"/>
                  </a:moveTo>
                  <a:lnTo>
                    <a:pt x="2288" y="1245"/>
                  </a:lnTo>
                  <a:lnTo>
                    <a:pt x="2287" y="1216"/>
                  </a:lnTo>
                  <a:lnTo>
                    <a:pt x="2284" y="1189"/>
                  </a:lnTo>
                  <a:lnTo>
                    <a:pt x="2281" y="1161"/>
                  </a:lnTo>
                  <a:lnTo>
                    <a:pt x="2276" y="1135"/>
                  </a:lnTo>
                  <a:lnTo>
                    <a:pt x="2270" y="1109"/>
                  </a:lnTo>
                  <a:lnTo>
                    <a:pt x="2262" y="1085"/>
                  </a:lnTo>
                  <a:lnTo>
                    <a:pt x="2254" y="1061"/>
                  </a:lnTo>
                  <a:lnTo>
                    <a:pt x="2244" y="1038"/>
                  </a:lnTo>
                  <a:lnTo>
                    <a:pt x="2232" y="1016"/>
                  </a:lnTo>
                  <a:lnTo>
                    <a:pt x="2219" y="994"/>
                  </a:lnTo>
                  <a:lnTo>
                    <a:pt x="2205" y="974"/>
                  </a:lnTo>
                  <a:lnTo>
                    <a:pt x="2189" y="954"/>
                  </a:lnTo>
                  <a:lnTo>
                    <a:pt x="2172" y="935"/>
                  </a:lnTo>
                  <a:lnTo>
                    <a:pt x="2154" y="917"/>
                  </a:lnTo>
                  <a:lnTo>
                    <a:pt x="2134" y="900"/>
                  </a:lnTo>
                  <a:lnTo>
                    <a:pt x="2115" y="883"/>
                  </a:lnTo>
                  <a:lnTo>
                    <a:pt x="2092" y="869"/>
                  </a:lnTo>
                  <a:lnTo>
                    <a:pt x="2069" y="854"/>
                  </a:lnTo>
                  <a:lnTo>
                    <a:pt x="2044" y="840"/>
                  </a:lnTo>
                  <a:lnTo>
                    <a:pt x="2019" y="828"/>
                  </a:lnTo>
                  <a:lnTo>
                    <a:pt x="1992" y="816"/>
                  </a:lnTo>
                  <a:lnTo>
                    <a:pt x="1965" y="806"/>
                  </a:lnTo>
                  <a:lnTo>
                    <a:pt x="1935" y="796"/>
                  </a:lnTo>
                  <a:lnTo>
                    <a:pt x="1905" y="788"/>
                  </a:lnTo>
                  <a:lnTo>
                    <a:pt x="1873" y="781"/>
                  </a:lnTo>
                  <a:lnTo>
                    <a:pt x="1840" y="773"/>
                  </a:lnTo>
                  <a:lnTo>
                    <a:pt x="1806" y="768"/>
                  </a:lnTo>
                  <a:lnTo>
                    <a:pt x="1770" y="764"/>
                  </a:lnTo>
                  <a:lnTo>
                    <a:pt x="1735" y="760"/>
                  </a:lnTo>
                  <a:lnTo>
                    <a:pt x="1697" y="758"/>
                  </a:lnTo>
                  <a:lnTo>
                    <a:pt x="1658" y="755"/>
                  </a:lnTo>
                  <a:lnTo>
                    <a:pt x="1619" y="755"/>
                  </a:lnTo>
                  <a:lnTo>
                    <a:pt x="658" y="755"/>
                  </a:lnTo>
                  <a:lnTo>
                    <a:pt x="658" y="1767"/>
                  </a:lnTo>
                  <a:lnTo>
                    <a:pt x="1570" y="1767"/>
                  </a:lnTo>
                  <a:lnTo>
                    <a:pt x="1570" y="1767"/>
                  </a:lnTo>
                  <a:lnTo>
                    <a:pt x="1610" y="1766"/>
                  </a:lnTo>
                  <a:lnTo>
                    <a:pt x="1649" y="1765"/>
                  </a:lnTo>
                  <a:lnTo>
                    <a:pt x="1688" y="1762"/>
                  </a:lnTo>
                  <a:lnTo>
                    <a:pt x="1724" y="1758"/>
                  </a:lnTo>
                  <a:lnTo>
                    <a:pt x="1761" y="1754"/>
                  </a:lnTo>
                  <a:lnTo>
                    <a:pt x="1796" y="1749"/>
                  </a:lnTo>
                  <a:lnTo>
                    <a:pt x="1830" y="1742"/>
                  </a:lnTo>
                  <a:lnTo>
                    <a:pt x="1864" y="1734"/>
                  </a:lnTo>
                  <a:lnTo>
                    <a:pt x="1895" y="1726"/>
                  </a:lnTo>
                  <a:lnTo>
                    <a:pt x="1927" y="1716"/>
                  </a:lnTo>
                  <a:lnTo>
                    <a:pt x="1957" y="1706"/>
                  </a:lnTo>
                  <a:lnTo>
                    <a:pt x="1985" y="1694"/>
                  </a:lnTo>
                  <a:lnTo>
                    <a:pt x="2014" y="1682"/>
                  </a:lnTo>
                  <a:lnTo>
                    <a:pt x="2040" y="1668"/>
                  </a:lnTo>
                  <a:lnTo>
                    <a:pt x="2065" y="1654"/>
                  </a:lnTo>
                  <a:lnTo>
                    <a:pt x="2089" y="1638"/>
                  </a:lnTo>
                  <a:lnTo>
                    <a:pt x="2112" y="1621"/>
                  </a:lnTo>
                  <a:lnTo>
                    <a:pt x="2134" y="1603"/>
                  </a:lnTo>
                  <a:lnTo>
                    <a:pt x="2154" y="1585"/>
                  </a:lnTo>
                  <a:lnTo>
                    <a:pt x="2173" y="1565"/>
                  </a:lnTo>
                  <a:lnTo>
                    <a:pt x="2191" y="1544"/>
                  </a:lnTo>
                  <a:lnTo>
                    <a:pt x="2208" y="1522"/>
                  </a:lnTo>
                  <a:lnTo>
                    <a:pt x="2223" y="1499"/>
                  </a:lnTo>
                  <a:lnTo>
                    <a:pt x="2236" y="1475"/>
                  </a:lnTo>
                  <a:lnTo>
                    <a:pt x="2248" y="1450"/>
                  </a:lnTo>
                  <a:lnTo>
                    <a:pt x="2258" y="1424"/>
                  </a:lnTo>
                  <a:lnTo>
                    <a:pt x="2267" y="1396"/>
                  </a:lnTo>
                  <a:lnTo>
                    <a:pt x="2274" y="1369"/>
                  </a:lnTo>
                  <a:lnTo>
                    <a:pt x="2280" y="1340"/>
                  </a:lnTo>
                  <a:lnTo>
                    <a:pt x="2284" y="1309"/>
                  </a:lnTo>
                  <a:lnTo>
                    <a:pt x="2287" y="1278"/>
                  </a:lnTo>
                  <a:lnTo>
                    <a:pt x="2288" y="1245"/>
                  </a:lnTo>
                  <a:lnTo>
                    <a:pt x="2288" y="1245"/>
                  </a:lnTo>
                  <a:close/>
                  <a:moveTo>
                    <a:pt x="2499" y="2847"/>
                  </a:moveTo>
                  <a:lnTo>
                    <a:pt x="2499" y="2847"/>
                  </a:lnTo>
                  <a:lnTo>
                    <a:pt x="2499" y="2817"/>
                  </a:lnTo>
                  <a:lnTo>
                    <a:pt x="2496" y="2788"/>
                  </a:lnTo>
                  <a:lnTo>
                    <a:pt x="2493" y="2759"/>
                  </a:lnTo>
                  <a:lnTo>
                    <a:pt x="2488" y="2732"/>
                  </a:lnTo>
                  <a:lnTo>
                    <a:pt x="2481" y="2705"/>
                  </a:lnTo>
                  <a:lnTo>
                    <a:pt x="2472" y="2679"/>
                  </a:lnTo>
                  <a:lnTo>
                    <a:pt x="2463" y="2653"/>
                  </a:lnTo>
                  <a:lnTo>
                    <a:pt x="2451" y="2629"/>
                  </a:lnTo>
                  <a:lnTo>
                    <a:pt x="2439" y="2606"/>
                  </a:lnTo>
                  <a:lnTo>
                    <a:pt x="2424" y="2584"/>
                  </a:lnTo>
                  <a:lnTo>
                    <a:pt x="2408" y="2562"/>
                  </a:lnTo>
                  <a:lnTo>
                    <a:pt x="2391" y="2541"/>
                  </a:lnTo>
                  <a:lnTo>
                    <a:pt x="2373" y="2521"/>
                  </a:lnTo>
                  <a:lnTo>
                    <a:pt x="2352" y="2502"/>
                  </a:lnTo>
                  <a:lnTo>
                    <a:pt x="2330" y="2484"/>
                  </a:lnTo>
                  <a:lnTo>
                    <a:pt x="2306" y="2468"/>
                  </a:lnTo>
                  <a:lnTo>
                    <a:pt x="2281" y="2452"/>
                  </a:lnTo>
                  <a:lnTo>
                    <a:pt x="2254" y="2436"/>
                  </a:lnTo>
                  <a:lnTo>
                    <a:pt x="2226" y="2423"/>
                  </a:lnTo>
                  <a:lnTo>
                    <a:pt x="2196" y="2409"/>
                  </a:lnTo>
                  <a:lnTo>
                    <a:pt x="2165" y="2397"/>
                  </a:lnTo>
                  <a:lnTo>
                    <a:pt x="2132" y="2386"/>
                  </a:lnTo>
                  <a:lnTo>
                    <a:pt x="2098" y="2375"/>
                  </a:lnTo>
                  <a:lnTo>
                    <a:pt x="2062" y="2367"/>
                  </a:lnTo>
                  <a:lnTo>
                    <a:pt x="2024" y="2359"/>
                  </a:lnTo>
                  <a:lnTo>
                    <a:pt x="1985" y="2351"/>
                  </a:lnTo>
                  <a:lnTo>
                    <a:pt x="1945" y="2346"/>
                  </a:lnTo>
                  <a:lnTo>
                    <a:pt x="1903" y="2341"/>
                  </a:lnTo>
                  <a:lnTo>
                    <a:pt x="1859" y="2337"/>
                  </a:lnTo>
                  <a:lnTo>
                    <a:pt x="1812" y="2334"/>
                  </a:lnTo>
                  <a:lnTo>
                    <a:pt x="1766" y="2332"/>
                  </a:lnTo>
                  <a:lnTo>
                    <a:pt x="1717" y="2332"/>
                  </a:lnTo>
                  <a:lnTo>
                    <a:pt x="658" y="2332"/>
                  </a:lnTo>
                  <a:lnTo>
                    <a:pt x="658" y="3375"/>
                  </a:lnTo>
                  <a:lnTo>
                    <a:pt x="1765" y="3375"/>
                  </a:lnTo>
                  <a:lnTo>
                    <a:pt x="1765" y="3375"/>
                  </a:lnTo>
                  <a:lnTo>
                    <a:pt x="1807" y="3374"/>
                  </a:lnTo>
                  <a:lnTo>
                    <a:pt x="1849" y="3373"/>
                  </a:lnTo>
                  <a:lnTo>
                    <a:pt x="1889" y="3370"/>
                  </a:lnTo>
                  <a:lnTo>
                    <a:pt x="1928" y="3367"/>
                  </a:lnTo>
                  <a:lnTo>
                    <a:pt x="1966" y="3362"/>
                  </a:lnTo>
                  <a:lnTo>
                    <a:pt x="2003" y="3356"/>
                  </a:lnTo>
                  <a:lnTo>
                    <a:pt x="2038" y="3349"/>
                  </a:lnTo>
                  <a:lnTo>
                    <a:pt x="2073" y="3342"/>
                  </a:lnTo>
                  <a:lnTo>
                    <a:pt x="2106" y="3332"/>
                  </a:lnTo>
                  <a:lnTo>
                    <a:pt x="2139" y="3323"/>
                  </a:lnTo>
                  <a:lnTo>
                    <a:pt x="2169" y="3311"/>
                  </a:lnTo>
                  <a:lnTo>
                    <a:pt x="2198" y="3300"/>
                  </a:lnTo>
                  <a:lnTo>
                    <a:pt x="2227" y="3287"/>
                  </a:lnTo>
                  <a:lnTo>
                    <a:pt x="2254" y="3272"/>
                  </a:lnTo>
                  <a:lnTo>
                    <a:pt x="2279" y="3258"/>
                  </a:lnTo>
                  <a:lnTo>
                    <a:pt x="2304" y="3242"/>
                  </a:lnTo>
                  <a:lnTo>
                    <a:pt x="2326" y="3224"/>
                  </a:lnTo>
                  <a:lnTo>
                    <a:pt x="2348" y="3206"/>
                  </a:lnTo>
                  <a:lnTo>
                    <a:pt x="2369" y="3187"/>
                  </a:lnTo>
                  <a:lnTo>
                    <a:pt x="2388" y="3167"/>
                  </a:lnTo>
                  <a:lnTo>
                    <a:pt x="2405" y="3146"/>
                  </a:lnTo>
                  <a:lnTo>
                    <a:pt x="2422" y="3124"/>
                  </a:lnTo>
                  <a:lnTo>
                    <a:pt x="2437" y="3100"/>
                  </a:lnTo>
                  <a:lnTo>
                    <a:pt x="2449" y="3076"/>
                  </a:lnTo>
                  <a:lnTo>
                    <a:pt x="2461" y="3051"/>
                  </a:lnTo>
                  <a:lnTo>
                    <a:pt x="2471" y="3025"/>
                  </a:lnTo>
                  <a:lnTo>
                    <a:pt x="2480" y="2999"/>
                  </a:lnTo>
                  <a:lnTo>
                    <a:pt x="2487" y="2970"/>
                  </a:lnTo>
                  <a:lnTo>
                    <a:pt x="2492" y="2941"/>
                  </a:lnTo>
                  <a:lnTo>
                    <a:pt x="2496" y="2910"/>
                  </a:lnTo>
                  <a:lnTo>
                    <a:pt x="2498" y="2880"/>
                  </a:lnTo>
                  <a:lnTo>
                    <a:pt x="2499" y="2847"/>
                  </a:lnTo>
                  <a:lnTo>
                    <a:pt x="2499" y="2847"/>
                  </a:lnTo>
                  <a:close/>
                  <a:moveTo>
                    <a:pt x="3612" y="3968"/>
                  </a:moveTo>
                  <a:lnTo>
                    <a:pt x="3612" y="0"/>
                  </a:lnTo>
                  <a:lnTo>
                    <a:pt x="4270" y="0"/>
                  </a:lnTo>
                  <a:lnTo>
                    <a:pt x="4270" y="3968"/>
                  </a:lnTo>
                  <a:lnTo>
                    <a:pt x="3612" y="3968"/>
                  </a:lnTo>
                  <a:close/>
                  <a:moveTo>
                    <a:pt x="6612" y="3968"/>
                  </a:moveTo>
                  <a:lnTo>
                    <a:pt x="6612" y="3614"/>
                  </a:lnTo>
                  <a:lnTo>
                    <a:pt x="6612" y="3614"/>
                  </a:lnTo>
                  <a:lnTo>
                    <a:pt x="6593" y="3635"/>
                  </a:lnTo>
                  <a:lnTo>
                    <a:pt x="6574" y="3657"/>
                  </a:lnTo>
                  <a:lnTo>
                    <a:pt x="6554" y="3678"/>
                  </a:lnTo>
                  <a:lnTo>
                    <a:pt x="6533" y="3699"/>
                  </a:lnTo>
                  <a:lnTo>
                    <a:pt x="6512" y="3719"/>
                  </a:lnTo>
                  <a:lnTo>
                    <a:pt x="6490" y="3739"/>
                  </a:lnTo>
                  <a:lnTo>
                    <a:pt x="6468" y="3758"/>
                  </a:lnTo>
                  <a:lnTo>
                    <a:pt x="6445" y="3777"/>
                  </a:lnTo>
                  <a:lnTo>
                    <a:pt x="6421" y="3796"/>
                  </a:lnTo>
                  <a:lnTo>
                    <a:pt x="6397" y="3814"/>
                  </a:lnTo>
                  <a:lnTo>
                    <a:pt x="6372" y="3831"/>
                  </a:lnTo>
                  <a:lnTo>
                    <a:pt x="6347" y="3847"/>
                  </a:lnTo>
                  <a:lnTo>
                    <a:pt x="6320" y="3864"/>
                  </a:lnTo>
                  <a:lnTo>
                    <a:pt x="6293" y="3879"/>
                  </a:lnTo>
                  <a:lnTo>
                    <a:pt x="6265" y="3895"/>
                  </a:lnTo>
                  <a:lnTo>
                    <a:pt x="6237" y="3908"/>
                  </a:lnTo>
                  <a:lnTo>
                    <a:pt x="6207" y="3922"/>
                  </a:lnTo>
                  <a:lnTo>
                    <a:pt x="6178" y="3934"/>
                  </a:lnTo>
                  <a:lnTo>
                    <a:pt x="6147" y="3947"/>
                  </a:lnTo>
                  <a:lnTo>
                    <a:pt x="6116" y="3959"/>
                  </a:lnTo>
                  <a:lnTo>
                    <a:pt x="6084" y="3969"/>
                  </a:lnTo>
                  <a:lnTo>
                    <a:pt x="6051" y="3978"/>
                  </a:lnTo>
                  <a:lnTo>
                    <a:pt x="6017" y="3988"/>
                  </a:lnTo>
                  <a:lnTo>
                    <a:pt x="5984" y="3995"/>
                  </a:lnTo>
                  <a:lnTo>
                    <a:pt x="5949" y="4003"/>
                  </a:lnTo>
                  <a:lnTo>
                    <a:pt x="5913" y="4009"/>
                  </a:lnTo>
                  <a:lnTo>
                    <a:pt x="5877" y="4014"/>
                  </a:lnTo>
                  <a:lnTo>
                    <a:pt x="5839" y="4019"/>
                  </a:lnTo>
                  <a:lnTo>
                    <a:pt x="5801" y="4023"/>
                  </a:lnTo>
                  <a:lnTo>
                    <a:pt x="5762" y="4026"/>
                  </a:lnTo>
                  <a:lnTo>
                    <a:pt x="5723" y="4027"/>
                  </a:lnTo>
                  <a:lnTo>
                    <a:pt x="5683" y="4027"/>
                  </a:lnTo>
                  <a:lnTo>
                    <a:pt x="5683" y="4027"/>
                  </a:lnTo>
                  <a:lnTo>
                    <a:pt x="5632" y="4027"/>
                  </a:lnTo>
                  <a:lnTo>
                    <a:pt x="5582" y="4024"/>
                  </a:lnTo>
                  <a:lnTo>
                    <a:pt x="5532" y="4019"/>
                  </a:lnTo>
                  <a:lnTo>
                    <a:pt x="5482" y="4013"/>
                  </a:lnTo>
                  <a:lnTo>
                    <a:pt x="5434" y="4005"/>
                  </a:lnTo>
                  <a:lnTo>
                    <a:pt x="5387" y="3995"/>
                  </a:lnTo>
                  <a:lnTo>
                    <a:pt x="5340" y="3983"/>
                  </a:lnTo>
                  <a:lnTo>
                    <a:pt x="5294" y="3970"/>
                  </a:lnTo>
                  <a:lnTo>
                    <a:pt x="5249" y="3954"/>
                  </a:lnTo>
                  <a:lnTo>
                    <a:pt x="5204" y="3938"/>
                  </a:lnTo>
                  <a:lnTo>
                    <a:pt x="5163" y="3919"/>
                  </a:lnTo>
                  <a:lnTo>
                    <a:pt x="5121" y="3899"/>
                  </a:lnTo>
                  <a:lnTo>
                    <a:pt x="5081" y="3877"/>
                  </a:lnTo>
                  <a:lnTo>
                    <a:pt x="5042" y="3853"/>
                  </a:lnTo>
                  <a:lnTo>
                    <a:pt x="5004" y="3827"/>
                  </a:lnTo>
                  <a:lnTo>
                    <a:pt x="4968" y="3800"/>
                  </a:lnTo>
                  <a:lnTo>
                    <a:pt x="4934" y="3772"/>
                  </a:lnTo>
                  <a:lnTo>
                    <a:pt x="4901" y="3740"/>
                  </a:lnTo>
                  <a:lnTo>
                    <a:pt x="4870" y="3709"/>
                  </a:lnTo>
                  <a:lnTo>
                    <a:pt x="4842" y="3674"/>
                  </a:lnTo>
                  <a:lnTo>
                    <a:pt x="4827" y="3657"/>
                  </a:lnTo>
                  <a:lnTo>
                    <a:pt x="4814" y="3639"/>
                  </a:lnTo>
                  <a:lnTo>
                    <a:pt x="4801" y="3621"/>
                  </a:lnTo>
                  <a:lnTo>
                    <a:pt x="4789" y="3602"/>
                  </a:lnTo>
                  <a:lnTo>
                    <a:pt x="4777" y="3583"/>
                  </a:lnTo>
                  <a:lnTo>
                    <a:pt x="4766" y="3563"/>
                  </a:lnTo>
                  <a:lnTo>
                    <a:pt x="4754" y="3543"/>
                  </a:lnTo>
                  <a:lnTo>
                    <a:pt x="4744" y="3522"/>
                  </a:lnTo>
                  <a:lnTo>
                    <a:pt x="4735" y="3502"/>
                  </a:lnTo>
                  <a:lnTo>
                    <a:pt x="4725" y="3480"/>
                  </a:lnTo>
                  <a:lnTo>
                    <a:pt x="4717" y="3459"/>
                  </a:lnTo>
                  <a:lnTo>
                    <a:pt x="4709" y="3437"/>
                  </a:lnTo>
                  <a:lnTo>
                    <a:pt x="4702" y="3414"/>
                  </a:lnTo>
                  <a:lnTo>
                    <a:pt x="4695" y="3392"/>
                  </a:lnTo>
                  <a:lnTo>
                    <a:pt x="4688" y="3368"/>
                  </a:lnTo>
                  <a:lnTo>
                    <a:pt x="4683" y="3345"/>
                  </a:lnTo>
                  <a:lnTo>
                    <a:pt x="4678" y="3321"/>
                  </a:lnTo>
                  <a:lnTo>
                    <a:pt x="4674" y="3297"/>
                  </a:lnTo>
                  <a:lnTo>
                    <a:pt x="4670" y="3271"/>
                  </a:lnTo>
                  <a:lnTo>
                    <a:pt x="4666" y="3246"/>
                  </a:lnTo>
                  <a:lnTo>
                    <a:pt x="4664" y="3221"/>
                  </a:lnTo>
                  <a:lnTo>
                    <a:pt x="4663" y="3195"/>
                  </a:lnTo>
                  <a:lnTo>
                    <a:pt x="4662" y="3169"/>
                  </a:lnTo>
                  <a:lnTo>
                    <a:pt x="4661" y="3141"/>
                  </a:lnTo>
                  <a:lnTo>
                    <a:pt x="4661" y="3130"/>
                  </a:lnTo>
                  <a:lnTo>
                    <a:pt x="4661" y="3130"/>
                  </a:lnTo>
                  <a:lnTo>
                    <a:pt x="4662" y="3101"/>
                  </a:lnTo>
                  <a:lnTo>
                    <a:pt x="4663" y="3073"/>
                  </a:lnTo>
                  <a:lnTo>
                    <a:pt x="4664" y="3045"/>
                  </a:lnTo>
                  <a:lnTo>
                    <a:pt x="4667" y="3017"/>
                  </a:lnTo>
                  <a:lnTo>
                    <a:pt x="4671" y="2991"/>
                  </a:lnTo>
                  <a:lnTo>
                    <a:pt x="4674" y="2964"/>
                  </a:lnTo>
                  <a:lnTo>
                    <a:pt x="4679" y="2939"/>
                  </a:lnTo>
                  <a:lnTo>
                    <a:pt x="4684" y="2913"/>
                  </a:lnTo>
                  <a:lnTo>
                    <a:pt x="4689" y="2887"/>
                  </a:lnTo>
                  <a:lnTo>
                    <a:pt x="4697" y="2863"/>
                  </a:lnTo>
                  <a:lnTo>
                    <a:pt x="4703" y="2839"/>
                  </a:lnTo>
                  <a:lnTo>
                    <a:pt x="4711" y="2815"/>
                  </a:lnTo>
                  <a:lnTo>
                    <a:pt x="4720" y="2792"/>
                  </a:lnTo>
                  <a:lnTo>
                    <a:pt x="4729" y="2769"/>
                  </a:lnTo>
                  <a:lnTo>
                    <a:pt x="4739" y="2747"/>
                  </a:lnTo>
                  <a:lnTo>
                    <a:pt x="4749" y="2725"/>
                  </a:lnTo>
                  <a:lnTo>
                    <a:pt x="4760" y="2704"/>
                  </a:lnTo>
                  <a:lnTo>
                    <a:pt x="4771" y="2683"/>
                  </a:lnTo>
                  <a:lnTo>
                    <a:pt x="4784" y="2662"/>
                  </a:lnTo>
                  <a:lnTo>
                    <a:pt x="4796" y="2642"/>
                  </a:lnTo>
                  <a:lnTo>
                    <a:pt x="4810" y="2622"/>
                  </a:lnTo>
                  <a:lnTo>
                    <a:pt x="4824" y="2603"/>
                  </a:lnTo>
                  <a:lnTo>
                    <a:pt x="4838" y="2584"/>
                  </a:lnTo>
                  <a:lnTo>
                    <a:pt x="4853" y="2566"/>
                  </a:lnTo>
                  <a:lnTo>
                    <a:pt x="4869" y="2548"/>
                  </a:lnTo>
                  <a:lnTo>
                    <a:pt x="4885" y="2531"/>
                  </a:lnTo>
                  <a:lnTo>
                    <a:pt x="4901" y="2514"/>
                  </a:lnTo>
                  <a:lnTo>
                    <a:pt x="4918" y="2498"/>
                  </a:lnTo>
                  <a:lnTo>
                    <a:pt x="4936" y="2482"/>
                  </a:lnTo>
                  <a:lnTo>
                    <a:pt x="4954" y="2467"/>
                  </a:lnTo>
                  <a:lnTo>
                    <a:pt x="4973" y="2451"/>
                  </a:lnTo>
                  <a:lnTo>
                    <a:pt x="4992" y="2436"/>
                  </a:lnTo>
                  <a:lnTo>
                    <a:pt x="5011" y="2423"/>
                  </a:lnTo>
                  <a:lnTo>
                    <a:pt x="5031" y="2409"/>
                  </a:lnTo>
                  <a:lnTo>
                    <a:pt x="5052" y="2395"/>
                  </a:lnTo>
                  <a:lnTo>
                    <a:pt x="5073" y="2383"/>
                  </a:lnTo>
                  <a:lnTo>
                    <a:pt x="5117" y="2359"/>
                  </a:lnTo>
                  <a:lnTo>
                    <a:pt x="5163" y="2337"/>
                  </a:lnTo>
                  <a:lnTo>
                    <a:pt x="5210" y="2316"/>
                  </a:lnTo>
                  <a:lnTo>
                    <a:pt x="5258" y="2297"/>
                  </a:lnTo>
                  <a:lnTo>
                    <a:pt x="5308" y="2280"/>
                  </a:lnTo>
                  <a:lnTo>
                    <a:pt x="5361" y="2264"/>
                  </a:lnTo>
                  <a:lnTo>
                    <a:pt x="5413" y="2250"/>
                  </a:lnTo>
                  <a:lnTo>
                    <a:pt x="5469" y="2239"/>
                  </a:lnTo>
                  <a:lnTo>
                    <a:pt x="5524" y="2230"/>
                  </a:lnTo>
                  <a:lnTo>
                    <a:pt x="5582" y="2221"/>
                  </a:lnTo>
                  <a:lnTo>
                    <a:pt x="5641" y="2215"/>
                  </a:lnTo>
                  <a:lnTo>
                    <a:pt x="5701" y="2211"/>
                  </a:lnTo>
                  <a:lnTo>
                    <a:pt x="5761" y="2207"/>
                  </a:lnTo>
                  <a:lnTo>
                    <a:pt x="5823" y="2207"/>
                  </a:lnTo>
                  <a:lnTo>
                    <a:pt x="5823" y="2207"/>
                  </a:lnTo>
                  <a:lnTo>
                    <a:pt x="5887" y="2207"/>
                  </a:lnTo>
                  <a:lnTo>
                    <a:pt x="5948" y="2210"/>
                  </a:lnTo>
                  <a:lnTo>
                    <a:pt x="6007" y="2212"/>
                  </a:lnTo>
                  <a:lnTo>
                    <a:pt x="6063" y="2216"/>
                  </a:lnTo>
                  <a:lnTo>
                    <a:pt x="6117" y="2220"/>
                  </a:lnTo>
                  <a:lnTo>
                    <a:pt x="6169" y="2226"/>
                  </a:lnTo>
                  <a:lnTo>
                    <a:pt x="6219" y="2233"/>
                  </a:lnTo>
                  <a:lnTo>
                    <a:pt x="6267" y="2240"/>
                  </a:lnTo>
                  <a:lnTo>
                    <a:pt x="6314" y="2248"/>
                  </a:lnTo>
                  <a:lnTo>
                    <a:pt x="6360" y="2258"/>
                  </a:lnTo>
                  <a:lnTo>
                    <a:pt x="6404" y="2267"/>
                  </a:lnTo>
                  <a:lnTo>
                    <a:pt x="6448" y="2278"/>
                  </a:lnTo>
                  <a:lnTo>
                    <a:pt x="6491" y="2288"/>
                  </a:lnTo>
                  <a:lnTo>
                    <a:pt x="6533" y="2301"/>
                  </a:lnTo>
                  <a:lnTo>
                    <a:pt x="6617" y="2326"/>
                  </a:lnTo>
                  <a:lnTo>
                    <a:pt x="6617" y="2256"/>
                  </a:lnTo>
                  <a:lnTo>
                    <a:pt x="6617" y="2256"/>
                  </a:lnTo>
                  <a:lnTo>
                    <a:pt x="6616" y="2219"/>
                  </a:lnTo>
                  <a:lnTo>
                    <a:pt x="6614" y="2183"/>
                  </a:lnTo>
                  <a:lnTo>
                    <a:pt x="6611" y="2149"/>
                  </a:lnTo>
                  <a:lnTo>
                    <a:pt x="6606" y="2115"/>
                  </a:lnTo>
                  <a:lnTo>
                    <a:pt x="6599" y="2083"/>
                  </a:lnTo>
                  <a:lnTo>
                    <a:pt x="6591" y="2051"/>
                  </a:lnTo>
                  <a:lnTo>
                    <a:pt x="6582" y="2022"/>
                  </a:lnTo>
                  <a:lnTo>
                    <a:pt x="6571" y="1992"/>
                  </a:lnTo>
                  <a:lnTo>
                    <a:pt x="6559" y="1964"/>
                  </a:lnTo>
                  <a:lnTo>
                    <a:pt x="6546" y="1937"/>
                  </a:lnTo>
                  <a:lnTo>
                    <a:pt x="6530" y="1912"/>
                  </a:lnTo>
                  <a:lnTo>
                    <a:pt x="6514" y="1886"/>
                  </a:lnTo>
                  <a:lnTo>
                    <a:pt x="6497" y="1863"/>
                  </a:lnTo>
                  <a:lnTo>
                    <a:pt x="6478" y="1841"/>
                  </a:lnTo>
                  <a:lnTo>
                    <a:pt x="6457" y="1820"/>
                  </a:lnTo>
                  <a:lnTo>
                    <a:pt x="6435" y="1799"/>
                  </a:lnTo>
                  <a:lnTo>
                    <a:pt x="6412" y="1780"/>
                  </a:lnTo>
                  <a:lnTo>
                    <a:pt x="6388" y="1764"/>
                  </a:lnTo>
                  <a:lnTo>
                    <a:pt x="6362" y="1747"/>
                  </a:lnTo>
                  <a:lnTo>
                    <a:pt x="6335" y="1731"/>
                  </a:lnTo>
                  <a:lnTo>
                    <a:pt x="6307" y="1718"/>
                  </a:lnTo>
                  <a:lnTo>
                    <a:pt x="6276" y="1704"/>
                  </a:lnTo>
                  <a:lnTo>
                    <a:pt x="6246" y="1692"/>
                  </a:lnTo>
                  <a:lnTo>
                    <a:pt x="6213" y="1682"/>
                  </a:lnTo>
                  <a:lnTo>
                    <a:pt x="6180" y="1672"/>
                  </a:lnTo>
                  <a:lnTo>
                    <a:pt x="6145" y="1665"/>
                  </a:lnTo>
                  <a:lnTo>
                    <a:pt x="6110" y="1658"/>
                  </a:lnTo>
                  <a:lnTo>
                    <a:pt x="6072" y="1652"/>
                  </a:lnTo>
                  <a:lnTo>
                    <a:pt x="6033" y="1647"/>
                  </a:lnTo>
                  <a:lnTo>
                    <a:pt x="5994" y="1644"/>
                  </a:lnTo>
                  <a:lnTo>
                    <a:pt x="5952" y="1643"/>
                  </a:lnTo>
                  <a:lnTo>
                    <a:pt x="5910" y="1642"/>
                  </a:lnTo>
                  <a:lnTo>
                    <a:pt x="5910" y="1642"/>
                  </a:lnTo>
                  <a:lnTo>
                    <a:pt x="5852" y="1643"/>
                  </a:lnTo>
                  <a:lnTo>
                    <a:pt x="5794" y="1645"/>
                  </a:lnTo>
                  <a:lnTo>
                    <a:pt x="5738" y="1649"/>
                  </a:lnTo>
                  <a:lnTo>
                    <a:pt x="5684" y="1655"/>
                  </a:lnTo>
                  <a:lnTo>
                    <a:pt x="5631" y="1661"/>
                  </a:lnTo>
                  <a:lnTo>
                    <a:pt x="5579" y="1669"/>
                  </a:lnTo>
                  <a:lnTo>
                    <a:pt x="5529" y="1680"/>
                  </a:lnTo>
                  <a:lnTo>
                    <a:pt x="5478" y="1690"/>
                  </a:lnTo>
                  <a:lnTo>
                    <a:pt x="5429" y="1703"/>
                  </a:lnTo>
                  <a:lnTo>
                    <a:pt x="5381" y="1716"/>
                  </a:lnTo>
                  <a:lnTo>
                    <a:pt x="5332" y="1730"/>
                  </a:lnTo>
                  <a:lnTo>
                    <a:pt x="5284" y="1747"/>
                  </a:lnTo>
                  <a:lnTo>
                    <a:pt x="5236" y="1764"/>
                  </a:lnTo>
                  <a:lnTo>
                    <a:pt x="5188" y="1782"/>
                  </a:lnTo>
                  <a:lnTo>
                    <a:pt x="5139" y="1800"/>
                  </a:lnTo>
                  <a:lnTo>
                    <a:pt x="5091" y="1820"/>
                  </a:lnTo>
                  <a:lnTo>
                    <a:pt x="4911" y="1294"/>
                  </a:lnTo>
                  <a:lnTo>
                    <a:pt x="4911" y="1294"/>
                  </a:lnTo>
                  <a:lnTo>
                    <a:pt x="4971" y="1267"/>
                  </a:lnTo>
                  <a:lnTo>
                    <a:pt x="5029" y="1242"/>
                  </a:lnTo>
                  <a:lnTo>
                    <a:pt x="5089" y="1219"/>
                  </a:lnTo>
                  <a:lnTo>
                    <a:pt x="5149" y="1196"/>
                  </a:lnTo>
                  <a:lnTo>
                    <a:pt x="5210" y="1175"/>
                  </a:lnTo>
                  <a:lnTo>
                    <a:pt x="5273" y="1156"/>
                  </a:lnTo>
                  <a:lnTo>
                    <a:pt x="5336" y="1137"/>
                  </a:lnTo>
                  <a:lnTo>
                    <a:pt x="5401" y="1121"/>
                  </a:lnTo>
                  <a:lnTo>
                    <a:pt x="5467" y="1106"/>
                  </a:lnTo>
                  <a:lnTo>
                    <a:pt x="5536" y="1093"/>
                  </a:lnTo>
                  <a:lnTo>
                    <a:pt x="5607" y="1082"/>
                  </a:lnTo>
                  <a:lnTo>
                    <a:pt x="5681" y="1072"/>
                  </a:lnTo>
                  <a:lnTo>
                    <a:pt x="5756" y="1065"/>
                  </a:lnTo>
                  <a:lnTo>
                    <a:pt x="5836" y="1059"/>
                  </a:lnTo>
                  <a:lnTo>
                    <a:pt x="5918" y="1055"/>
                  </a:lnTo>
                  <a:lnTo>
                    <a:pt x="6004" y="1054"/>
                  </a:lnTo>
                  <a:lnTo>
                    <a:pt x="6004" y="1054"/>
                  </a:lnTo>
                  <a:lnTo>
                    <a:pt x="6042" y="1055"/>
                  </a:lnTo>
                  <a:lnTo>
                    <a:pt x="6081" y="1055"/>
                  </a:lnTo>
                  <a:lnTo>
                    <a:pt x="6120" y="1058"/>
                  </a:lnTo>
                  <a:lnTo>
                    <a:pt x="6158" y="1060"/>
                  </a:lnTo>
                  <a:lnTo>
                    <a:pt x="6195" y="1063"/>
                  </a:lnTo>
                  <a:lnTo>
                    <a:pt x="6230" y="1066"/>
                  </a:lnTo>
                  <a:lnTo>
                    <a:pt x="6266" y="1070"/>
                  </a:lnTo>
                  <a:lnTo>
                    <a:pt x="6301" y="1075"/>
                  </a:lnTo>
                  <a:lnTo>
                    <a:pt x="6335" y="1081"/>
                  </a:lnTo>
                  <a:lnTo>
                    <a:pt x="6369" y="1087"/>
                  </a:lnTo>
                  <a:lnTo>
                    <a:pt x="6402" y="1093"/>
                  </a:lnTo>
                  <a:lnTo>
                    <a:pt x="6435" y="1101"/>
                  </a:lnTo>
                  <a:lnTo>
                    <a:pt x="6466" y="1109"/>
                  </a:lnTo>
                  <a:lnTo>
                    <a:pt x="6498" y="1117"/>
                  </a:lnTo>
                  <a:lnTo>
                    <a:pt x="6528" y="1127"/>
                  </a:lnTo>
                  <a:lnTo>
                    <a:pt x="6557" y="1136"/>
                  </a:lnTo>
                  <a:lnTo>
                    <a:pt x="6587" y="1147"/>
                  </a:lnTo>
                  <a:lnTo>
                    <a:pt x="6616" y="1157"/>
                  </a:lnTo>
                  <a:lnTo>
                    <a:pt x="6643" y="1169"/>
                  </a:lnTo>
                  <a:lnTo>
                    <a:pt x="6672" y="1181"/>
                  </a:lnTo>
                  <a:lnTo>
                    <a:pt x="6698" y="1194"/>
                  </a:lnTo>
                  <a:lnTo>
                    <a:pt x="6724" y="1208"/>
                  </a:lnTo>
                  <a:lnTo>
                    <a:pt x="6749" y="1221"/>
                  </a:lnTo>
                  <a:lnTo>
                    <a:pt x="6775" y="1236"/>
                  </a:lnTo>
                  <a:lnTo>
                    <a:pt x="6799" y="1251"/>
                  </a:lnTo>
                  <a:lnTo>
                    <a:pt x="6823" y="1266"/>
                  </a:lnTo>
                  <a:lnTo>
                    <a:pt x="6846" y="1283"/>
                  </a:lnTo>
                  <a:lnTo>
                    <a:pt x="6868" y="1300"/>
                  </a:lnTo>
                  <a:lnTo>
                    <a:pt x="6890" y="1318"/>
                  </a:lnTo>
                  <a:lnTo>
                    <a:pt x="6911" y="1336"/>
                  </a:lnTo>
                  <a:lnTo>
                    <a:pt x="6932" y="1354"/>
                  </a:lnTo>
                  <a:lnTo>
                    <a:pt x="6952" y="1373"/>
                  </a:lnTo>
                  <a:lnTo>
                    <a:pt x="6971" y="1393"/>
                  </a:lnTo>
                  <a:lnTo>
                    <a:pt x="6990" y="1413"/>
                  </a:lnTo>
                  <a:lnTo>
                    <a:pt x="7007" y="1434"/>
                  </a:lnTo>
                  <a:lnTo>
                    <a:pt x="7025" y="1455"/>
                  </a:lnTo>
                  <a:lnTo>
                    <a:pt x="7042" y="1477"/>
                  </a:lnTo>
                  <a:lnTo>
                    <a:pt x="7058" y="1499"/>
                  </a:lnTo>
                  <a:lnTo>
                    <a:pt x="7074" y="1522"/>
                  </a:lnTo>
                  <a:lnTo>
                    <a:pt x="7088" y="1546"/>
                  </a:lnTo>
                  <a:lnTo>
                    <a:pt x="7103" y="1571"/>
                  </a:lnTo>
                  <a:lnTo>
                    <a:pt x="7117" y="1595"/>
                  </a:lnTo>
                  <a:lnTo>
                    <a:pt x="7129" y="1620"/>
                  </a:lnTo>
                  <a:lnTo>
                    <a:pt x="7142" y="1646"/>
                  </a:lnTo>
                  <a:lnTo>
                    <a:pt x="7154" y="1672"/>
                  </a:lnTo>
                  <a:lnTo>
                    <a:pt x="7165" y="1699"/>
                  </a:lnTo>
                  <a:lnTo>
                    <a:pt x="7176" y="1726"/>
                  </a:lnTo>
                  <a:lnTo>
                    <a:pt x="7186" y="1754"/>
                  </a:lnTo>
                  <a:lnTo>
                    <a:pt x="7195" y="1783"/>
                  </a:lnTo>
                  <a:lnTo>
                    <a:pt x="7205" y="1811"/>
                  </a:lnTo>
                  <a:lnTo>
                    <a:pt x="7212" y="1840"/>
                  </a:lnTo>
                  <a:lnTo>
                    <a:pt x="7220" y="1870"/>
                  </a:lnTo>
                  <a:lnTo>
                    <a:pt x="7227" y="1900"/>
                  </a:lnTo>
                  <a:lnTo>
                    <a:pt x="7233" y="1932"/>
                  </a:lnTo>
                  <a:lnTo>
                    <a:pt x="7239" y="1962"/>
                  </a:lnTo>
                  <a:lnTo>
                    <a:pt x="7244" y="1994"/>
                  </a:lnTo>
                  <a:lnTo>
                    <a:pt x="7249" y="2027"/>
                  </a:lnTo>
                  <a:lnTo>
                    <a:pt x="7253" y="2060"/>
                  </a:lnTo>
                  <a:lnTo>
                    <a:pt x="7256" y="2093"/>
                  </a:lnTo>
                  <a:lnTo>
                    <a:pt x="7259" y="2127"/>
                  </a:lnTo>
                  <a:lnTo>
                    <a:pt x="7261" y="2160"/>
                  </a:lnTo>
                  <a:lnTo>
                    <a:pt x="7262" y="2196"/>
                  </a:lnTo>
                  <a:lnTo>
                    <a:pt x="7263" y="2266"/>
                  </a:lnTo>
                  <a:lnTo>
                    <a:pt x="7263" y="3968"/>
                  </a:lnTo>
                  <a:lnTo>
                    <a:pt x="6612" y="3968"/>
                  </a:lnTo>
                  <a:close/>
                  <a:moveTo>
                    <a:pt x="6628" y="2750"/>
                  </a:moveTo>
                  <a:lnTo>
                    <a:pt x="6628" y="2750"/>
                  </a:lnTo>
                  <a:lnTo>
                    <a:pt x="6595" y="2737"/>
                  </a:lnTo>
                  <a:lnTo>
                    <a:pt x="6562" y="2726"/>
                  </a:lnTo>
                  <a:lnTo>
                    <a:pt x="6527" y="2715"/>
                  </a:lnTo>
                  <a:lnTo>
                    <a:pt x="6490" y="2705"/>
                  </a:lnTo>
                  <a:lnTo>
                    <a:pt x="6453" y="2694"/>
                  </a:lnTo>
                  <a:lnTo>
                    <a:pt x="6414" y="2685"/>
                  </a:lnTo>
                  <a:lnTo>
                    <a:pt x="6373" y="2676"/>
                  </a:lnTo>
                  <a:lnTo>
                    <a:pt x="6332" y="2669"/>
                  </a:lnTo>
                  <a:lnTo>
                    <a:pt x="6290" y="2662"/>
                  </a:lnTo>
                  <a:lnTo>
                    <a:pt x="6247" y="2654"/>
                  </a:lnTo>
                  <a:lnTo>
                    <a:pt x="6203" y="2649"/>
                  </a:lnTo>
                  <a:lnTo>
                    <a:pt x="6158" y="2645"/>
                  </a:lnTo>
                  <a:lnTo>
                    <a:pt x="6112" y="2641"/>
                  </a:lnTo>
                  <a:lnTo>
                    <a:pt x="6066" y="2639"/>
                  </a:lnTo>
                  <a:lnTo>
                    <a:pt x="6018" y="2637"/>
                  </a:lnTo>
                  <a:lnTo>
                    <a:pt x="5971" y="2636"/>
                  </a:lnTo>
                  <a:lnTo>
                    <a:pt x="5971" y="2636"/>
                  </a:lnTo>
                  <a:lnTo>
                    <a:pt x="5932" y="2637"/>
                  </a:lnTo>
                  <a:lnTo>
                    <a:pt x="5896" y="2638"/>
                  </a:lnTo>
                  <a:lnTo>
                    <a:pt x="5859" y="2641"/>
                  </a:lnTo>
                  <a:lnTo>
                    <a:pt x="5824" y="2644"/>
                  </a:lnTo>
                  <a:lnTo>
                    <a:pt x="5790" y="2648"/>
                  </a:lnTo>
                  <a:lnTo>
                    <a:pt x="5757" y="2653"/>
                  </a:lnTo>
                  <a:lnTo>
                    <a:pt x="5725" y="2660"/>
                  </a:lnTo>
                  <a:lnTo>
                    <a:pt x="5694" y="2667"/>
                  </a:lnTo>
                  <a:lnTo>
                    <a:pt x="5664" y="2675"/>
                  </a:lnTo>
                  <a:lnTo>
                    <a:pt x="5636" y="2684"/>
                  </a:lnTo>
                  <a:lnTo>
                    <a:pt x="5608" y="2694"/>
                  </a:lnTo>
                  <a:lnTo>
                    <a:pt x="5581" y="2705"/>
                  </a:lnTo>
                  <a:lnTo>
                    <a:pt x="5556" y="2716"/>
                  </a:lnTo>
                  <a:lnTo>
                    <a:pt x="5532" y="2729"/>
                  </a:lnTo>
                  <a:lnTo>
                    <a:pt x="5509" y="2743"/>
                  </a:lnTo>
                  <a:lnTo>
                    <a:pt x="5488" y="2757"/>
                  </a:lnTo>
                  <a:lnTo>
                    <a:pt x="5467" y="2772"/>
                  </a:lnTo>
                  <a:lnTo>
                    <a:pt x="5448" y="2789"/>
                  </a:lnTo>
                  <a:lnTo>
                    <a:pt x="5429" y="2806"/>
                  </a:lnTo>
                  <a:lnTo>
                    <a:pt x="5412" y="2823"/>
                  </a:lnTo>
                  <a:lnTo>
                    <a:pt x="5397" y="2841"/>
                  </a:lnTo>
                  <a:lnTo>
                    <a:pt x="5383" y="2861"/>
                  </a:lnTo>
                  <a:lnTo>
                    <a:pt x="5370" y="2881"/>
                  </a:lnTo>
                  <a:lnTo>
                    <a:pt x="5359" y="2902"/>
                  </a:lnTo>
                  <a:lnTo>
                    <a:pt x="5348" y="2924"/>
                  </a:lnTo>
                  <a:lnTo>
                    <a:pt x="5339" y="2946"/>
                  </a:lnTo>
                  <a:lnTo>
                    <a:pt x="5331" y="2970"/>
                  </a:lnTo>
                  <a:lnTo>
                    <a:pt x="5325" y="2994"/>
                  </a:lnTo>
                  <a:lnTo>
                    <a:pt x="5320" y="3018"/>
                  </a:lnTo>
                  <a:lnTo>
                    <a:pt x="5317" y="3045"/>
                  </a:lnTo>
                  <a:lnTo>
                    <a:pt x="5315" y="3071"/>
                  </a:lnTo>
                  <a:lnTo>
                    <a:pt x="5314" y="3098"/>
                  </a:lnTo>
                  <a:lnTo>
                    <a:pt x="5314" y="3109"/>
                  </a:lnTo>
                  <a:lnTo>
                    <a:pt x="5314" y="3109"/>
                  </a:lnTo>
                  <a:lnTo>
                    <a:pt x="5315" y="3134"/>
                  </a:lnTo>
                  <a:lnTo>
                    <a:pt x="5317" y="3158"/>
                  </a:lnTo>
                  <a:lnTo>
                    <a:pt x="5320" y="3182"/>
                  </a:lnTo>
                  <a:lnTo>
                    <a:pt x="5325" y="3205"/>
                  </a:lnTo>
                  <a:lnTo>
                    <a:pt x="5330" y="3227"/>
                  </a:lnTo>
                  <a:lnTo>
                    <a:pt x="5338" y="3248"/>
                  </a:lnTo>
                  <a:lnTo>
                    <a:pt x="5347" y="3269"/>
                  </a:lnTo>
                  <a:lnTo>
                    <a:pt x="5357" y="3289"/>
                  </a:lnTo>
                  <a:lnTo>
                    <a:pt x="5367" y="3309"/>
                  </a:lnTo>
                  <a:lnTo>
                    <a:pt x="5380" y="3327"/>
                  </a:lnTo>
                  <a:lnTo>
                    <a:pt x="5393" y="3345"/>
                  </a:lnTo>
                  <a:lnTo>
                    <a:pt x="5407" y="3362"/>
                  </a:lnTo>
                  <a:lnTo>
                    <a:pt x="5423" y="3378"/>
                  </a:lnTo>
                  <a:lnTo>
                    <a:pt x="5438" y="3394"/>
                  </a:lnTo>
                  <a:lnTo>
                    <a:pt x="5456" y="3409"/>
                  </a:lnTo>
                  <a:lnTo>
                    <a:pt x="5474" y="3422"/>
                  </a:lnTo>
                  <a:lnTo>
                    <a:pt x="5494" y="3435"/>
                  </a:lnTo>
                  <a:lnTo>
                    <a:pt x="5514" y="3448"/>
                  </a:lnTo>
                  <a:lnTo>
                    <a:pt x="5535" y="3459"/>
                  </a:lnTo>
                  <a:lnTo>
                    <a:pt x="5556" y="3470"/>
                  </a:lnTo>
                  <a:lnTo>
                    <a:pt x="5579" y="3480"/>
                  </a:lnTo>
                  <a:lnTo>
                    <a:pt x="5602" y="3489"/>
                  </a:lnTo>
                  <a:lnTo>
                    <a:pt x="5626" y="3497"/>
                  </a:lnTo>
                  <a:lnTo>
                    <a:pt x="5650" y="3504"/>
                  </a:lnTo>
                  <a:lnTo>
                    <a:pt x="5675" y="3511"/>
                  </a:lnTo>
                  <a:lnTo>
                    <a:pt x="5702" y="3517"/>
                  </a:lnTo>
                  <a:lnTo>
                    <a:pt x="5728" y="3521"/>
                  </a:lnTo>
                  <a:lnTo>
                    <a:pt x="5755" y="3525"/>
                  </a:lnTo>
                  <a:lnTo>
                    <a:pt x="5782" y="3528"/>
                  </a:lnTo>
                  <a:lnTo>
                    <a:pt x="5811" y="3530"/>
                  </a:lnTo>
                  <a:lnTo>
                    <a:pt x="5839" y="3532"/>
                  </a:lnTo>
                  <a:lnTo>
                    <a:pt x="5867" y="3533"/>
                  </a:lnTo>
                  <a:lnTo>
                    <a:pt x="5867" y="3533"/>
                  </a:lnTo>
                  <a:lnTo>
                    <a:pt x="5908" y="3532"/>
                  </a:lnTo>
                  <a:lnTo>
                    <a:pt x="5948" y="3529"/>
                  </a:lnTo>
                  <a:lnTo>
                    <a:pt x="5987" y="3526"/>
                  </a:lnTo>
                  <a:lnTo>
                    <a:pt x="6025" y="3521"/>
                  </a:lnTo>
                  <a:lnTo>
                    <a:pt x="6062" y="3515"/>
                  </a:lnTo>
                  <a:lnTo>
                    <a:pt x="6099" y="3507"/>
                  </a:lnTo>
                  <a:lnTo>
                    <a:pt x="6135" y="3499"/>
                  </a:lnTo>
                  <a:lnTo>
                    <a:pt x="6169" y="3489"/>
                  </a:lnTo>
                  <a:lnTo>
                    <a:pt x="6204" y="3477"/>
                  </a:lnTo>
                  <a:lnTo>
                    <a:pt x="6237" y="3464"/>
                  </a:lnTo>
                  <a:lnTo>
                    <a:pt x="6268" y="3451"/>
                  </a:lnTo>
                  <a:lnTo>
                    <a:pt x="6299" y="3436"/>
                  </a:lnTo>
                  <a:lnTo>
                    <a:pt x="6329" y="3420"/>
                  </a:lnTo>
                  <a:lnTo>
                    <a:pt x="6357" y="3402"/>
                  </a:lnTo>
                  <a:lnTo>
                    <a:pt x="6384" y="3385"/>
                  </a:lnTo>
                  <a:lnTo>
                    <a:pt x="6411" y="3366"/>
                  </a:lnTo>
                  <a:lnTo>
                    <a:pt x="6436" y="3345"/>
                  </a:lnTo>
                  <a:lnTo>
                    <a:pt x="6459" y="3324"/>
                  </a:lnTo>
                  <a:lnTo>
                    <a:pt x="6481" y="3301"/>
                  </a:lnTo>
                  <a:lnTo>
                    <a:pt x="6502" y="3278"/>
                  </a:lnTo>
                  <a:lnTo>
                    <a:pt x="6521" y="3254"/>
                  </a:lnTo>
                  <a:lnTo>
                    <a:pt x="6539" y="3228"/>
                  </a:lnTo>
                  <a:lnTo>
                    <a:pt x="6555" y="3202"/>
                  </a:lnTo>
                  <a:lnTo>
                    <a:pt x="6570" y="3175"/>
                  </a:lnTo>
                  <a:lnTo>
                    <a:pt x="6584" y="3146"/>
                  </a:lnTo>
                  <a:lnTo>
                    <a:pt x="6595" y="3118"/>
                  </a:lnTo>
                  <a:lnTo>
                    <a:pt x="6605" y="3088"/>
                  </a:lnTo>
                  <a:lnTo>
                    <a:pt x="6613" y="3057"/>
                  </a:lnTo>
                  <a:lnTo>
                    <a:pt x="6619" y="3027"/>
                  </a:lnTo>
                  <a:lnTo>
                    <a:pt x="6624" y="2994"/>
                  </a:lnTo>
                  <a:lnTo>
                    <a:pt x="6627" y="2962"/>
                  </a:lnTo>
                  <a:lnTo>
                    <a:pt x="6628" y="2928"/>
                  </a:lnTo>
                  <a:lnTo>
                    <a:pt x="6628" y="2750"/>
                  </a:lnTo>
                  <a:close/>
                  <a:moveTo>
                    <a:pt x="9100" y="4032"/>
                  </a:moveTo>
                  <a:lnTo>
                    <a:pt x="9100" y="4032"/>
                  </a:lnTo>
                  <a:lnTo>
                    <a:pt x="9060" y="4032"/>
                  </a:lnTo>
                  <a:lnTo>
                    <a:pt x="9021" y="4031"/>
                  </a:lnTo>
                  <a:lnTo>
                    <a:pt x="8981" y="4028"/>
                  </a:lnTo>
                  <a:lnTo>
                    <a:pt x="8943" y="4025"/>
                  </a:lnTo>
                  <a:lnTo>
                    <a:pt x="8905" y="4020"/>
                  </a:lnTo>
                  <a:lnTo>
                    <a:pt x="8866" y="4015"/>
                  </a:lnTo>
                  <a:lnTo>
                    <a:pt x="8828" y="4009"/>
                  </a:lnTo>
                  <a:lnTo>
                    <a:pt x="8792" y="4002"/>
                  </a:lnTo>
                  <a:lnTo>
                    <a:pt x="8755" y="3994"/>
                  </a:lnTo>
                  <a:lnTo>
                    <a:pt x="8718" y="3986"/>
                  </a:lnTo>
                  <a:lnTo>
                    <a:pt x="8682" y="3975"/>
                  </a:lnTo>
                  <a:lnTo>
                    <a:pt x="8647" y="3965"/>
                  </a:lnTo>
                  <a:lnTo>
                    <a:pt x="8611" y="3954"/>
                  </a:lnTo>
                  <a:lnTo>
                    <a:pt x="8577" y="3942"/>
                  </a:lnTo>
                  <a:lnTo>
                    <a:pt x="8542" y="3929"/>
                  </a:lnTo>
                  <a:lnTo>
                    <a:pt x="8508" y="3916"/>
                  </a:lnTo>
                  <a:lnTo>
                    <a:pt x="8475" y="3901"/>
                  </a:lnTo>
                  <a:lnTo>
                    <a:pt x="8442" y="3885"/>
                  </a:lnTo>
                  <a:lnTo>
                    <a:pt x="8410" y="3869"/>
                  </a:lnTo>
                  <a:lnTo>
                    <a:pt x="8378" y="3853"/>
                  </a:lnTo>
                  <a:lnTo>
                    <a:pt x="8347" y="3835"/>
                  </a:lnTo>
                  <a:lnTo>
                    <a:pt x="8316" y="3816"/>
                  </a:lnTo>
                  <a:lnTo>
                    <a:pt x="8286" y="3797"/>
                  </a:lnTo>
                  <a:lnTo>
                    <a:pt x="8256" y="3778"/>
                  </a:lnTo>
                  <a:lnTo>
                    <a:pt x="8227" y="3757"/>
                  </a:lnTo>
                  <a:lnTo>
                    <a:pt x="8198" y="3736"/>
                  </a:lnTo>
                  <a:lnTo>
                    <a:pt x="8171" y="3714"/>
                  </a:lnTo>
                  <a:lnTo>
                    <a:pt x="8142" y="3692"/>
                  </a:lnTo>
                  <a:lnTo>
                    <a:pt x="8116" y="3669"/>
                  </a:lnTo>
                  <a:lnTo>
                    <a:pt x="8090" y="3645"/>
                  </a:lnTo>
                  <a:lnTo>
                    <a:pt x="8064" y="3621"/>
                  </a:lnTo>
                  <a:lnTo>
                    <a:pt x="8038" y="3596"/>
                  </a:lnTo>
                  <a:lnTo>
                    <a:pt x="8014" y="3570"/>
                  </a:lnTo>
                  <a:lnTo>
                    <a:pt x="7990" y="3544"/>
                  </a:lnTo>
                  <a:lnTo>
                    <a:pt x="7967" y="3517"/>
                  </a:lnTo>
                  <a:lnTo>
                    <a:pt x="7945" y="3490"/>
                  </a:lnTo>
                  <a:lnTo>
                    <a:pt x="7923" y="3462"/>
                  </a:lnTo>
                  <a:lnTo>
                    <a:pt x="7902" y="3434"/>
                  </a:lnTo>
                  <a:lnTo>
                    <a:pt x="7881" y="3405"/>
                  </a:lnTo>
                  <a:lnTo>
                    <a:pt x="7861" y="3375"/>
                  </a:lnTo>
                  <a:lnTo>
                    <a:pt x="7842" y="3345"/>
                  </a:lnTo>
                  <a:lnTo>
                    <a:pt x="7823" y="3314"/>
                  </a:lnTo>
                  <a:lnTo>
                    <a:pt x="7807" y="3284"/>
                  </a:lnTo>
                  <a:lnTo>
                    <a:pt x="7789" y="3252"/>
                  </a:lnTo>
                  <a:lnTo>
                    <a:pt x="7773" y="3221"/>
                  </a:lnTo>
                  <a:lnTo>
                    <a:pt x="7757" y="3188"/>
                  </a:lnTo>
                  <a:lnTo>
                    <a:pt x="7743" y="3156"/>
                  </a:lnTo>
                  <a:lnTo>
                    <a:pt x="7729" y="3122"/>
                  </a:lnTo>
                  <a:lnTo>
                    <a:pt x="7715" y="3089"/>
                  </a:lnTo>
                  <a:lnTo>
                    <a:pt x="7703" y="3055"/>
                  </a:lnTo>
                  <a:lnTo>
                    <a:pt x="7691" y="3021"/>
                  </a:lnTo>
                  <a:lnTo>
                    <a:pt x="7681" y="2986"/>
                  </a:lnTo>
                  <a:lnTo>
                    <a:pt x="7671" y="2950"/>
                  </a:lnTo>
                  <a:lnTo>
                    <a:pt x="7662" y="2915"/>
                  </a:lnTo>
                  <a:lnTo>
                    <a:pt x="7654" y="2879"/>
                  </a:lnTo>
                  <a:lnTo>
                    <a:pt x="7646" y="2843"/>
                  </a:lnTo>
                  <a:lnTo>
                    <a:pt x="7639" y="2807"/>
                  </a:lnTo>
                  <a:lnTo>
                    <a:pt x="7634" y="2770"/>
                  </a:lnTo>
                  <a:lnTo>
                    <a:pt x="7628" y="2733"/>
                  </a:lnTo>
                  <a:lnTo>
                    <a:pt x="7624" y="2695"/>
                  </a:lnTo>
                  <a:lnTo>
                    <a:pt x="7621" y="2659"/>
                  </a:lnTo>
                  <a:lnTo>
                    <a:pt x="7619" y="2620"/>
                  </a:lnTo>
                  <a:lnTo>
                    <a:pt x="7618" y="2582"/>
                  </a:lnTo>
                  <a:lnTo>
                    <a:pt x="7617" y="2544"/>
                  </a:lnTo>
                  <a:lnTo>
                    <a:pt x="7617" y="2544"/>
                  </a:lnTo>
                  <a:lnTo>
                    <a:pt x="7618" y="2505"/>
                  </a:lnTo>
                  <a:lnTo>
                    <a:pt x="7619" y="2468"/>
                  </a:lnTo>
                  <a:lnTo>
                    <a:pt x="7621" y="2430"/>
                  </a:lnTo>
                  <a:lnTo>
                    <a:pt x="7624" y="2392"/>
                  </a:lnTo>
                  <a:lnTo>
                    <a:pt x="7628" y="2354"/>
                  </a:lnTo>
                  <a:lnTo>
                    <a:pt x="7634" y="2317"/>
                  </a:lnTo>
                  <a:lnTo>
                    <a:pt x="7639" y="2280"/>
                  </a:lnTo>
                  <a:lnTo>
                    <a:pt x="7646" y="2243"/>
                  </a:lnTo>
                  <a:lnTo>
                    <a:pt x="7654" y="2207"/>
                  </a:lnTo>
                  <a:lnTo>
                    <a:pt x="7662" y="2171"/>
                  </a:lnTo>
                  <a:lnTo>
                    <a:pt x="7671" y="2135"/>
                  </a:lnTo>
                  <a:lnTo>
                    <a:pt x="7681" y="2100"/>
                  </a:lnTo>
                  <a:lnTo>
                    <a:pt x="7691" y="2065"/>
                  </a:lnTo>
                  <a:lnTo>
                    <a:pt x="7704" y="2030"/>
                  </a:lnTo>
                  <a:lnTo>
                    <a:pt x="7715" y="1997"/>
                  </a:lnTo>
                  <a:lnTo>
                    <a:pt x="7729" y="1962"/>
                  </a:lnTo>
                  <a:lnTo>
                    <a:pt x="7743" y="1928"/>
                  </a:lnTo>
                  <a:lnTo>
                    <a:pt x="7757" y="1896"/>
                  </a:lnTo>
                  <a:lnTo>
                    <a:pt x="7773" y="1863"/>
                  </a:lnTo>
                  <a:lnTo>
                    <a:pt x="7790" y="1831"/>
                  </a:lnTo>
                  <a:lnTo>
                    <a:pt x="7807" y="1799"/>
                  </a:lnTo>
                  <a:lnTo>
                    <a:pt x="7825" y="1768"/>
                  </a:lnTo>
                  <a:lnTo>
                    <a:pt x="7842" y="1737"/>
                  </a:lnTo>
                  <a:lnTo>
                    <a:pt x="7861" y="1707"/>
                  </a:lnTo>
                  <a:lnTo>
                    <a:pt x="7881" y="1677"/>
                  </a:lnTo>
                  <a:lnTo>
                    <a:pt x="7902" y="1647"/>
                  </a:lnTo>
                  <a:lnTo>
                    <a:pt x="7923" y="1619"/>
                  </a:lnTo>
                  <a:lnTo>
                    <a:pt x="7945" y="1591"/>
                  </a:lnTo>
                  <a:lnTo>
                    <a:pt x="7968" y="1563"/>
                  </a:lnTo>
                  <a:lnTo>
                    <a:pt x="7991" y="1536"/>
                  </a:lnTo>
                  <a:lnTo>
                    <a:pt x="8014" y="1509"/>
                  </a:lnTo>
                  <a:lnTo>
                    <a:pt x="8040" y="1484"/>
                  </a:lnTo>
                  <a:lnTo>
                    <a:pt x="8065" y="1458"/>
                  </a:lnTo>
                  <a:lnTo>
                    <a:pt x="8090" y="1433"/>
                  </a:lnTo>
                  <a:lnTo>
                    <a:pt x="8116" y="1409"/>
                  </a:lnTo>
                  <a:lnTo>
                    <a:pt x="8143" y="1386"/>
                  </a:lnTo>
                  <a:lnTo>
                    <a:pt x="8171" y="1363"/>
                  </a:lnTo>
                  <a:lnTo>
                    <a:pt x="8199" y="1341"/>
                  </a:lnTo>
                  <a:lnTo>
                    <a:pt x="8228" y="1319"/>
                  </a:lnTo>
                  <a:lnTo>
                    <a:pt x="8258" y="1298"/>
                  </a:lnTo>
                  <a:lnTo>
                    <a:pt x="8287" y="1278"/>
                  </a:lnTo>
                  <a:lnTo>
                    <a:pt x="8317" y="1259"/>
                  </a:lnTo>
                  <a:lnTo>
                    <a:pt x="8348" y="1240"/>
                  </a:lnTo>
                  <a:lnTo>
                    <a:pt x="8379" y="1222"/>
                  </a:lnTo>
                  <a:lnTo>
                    <a:pt x="8412" y="1204"/>
                  </a:lnTo>
                  <a:lnTo>
                    <a:pt x="8444" y="1189"/>
                  </a:lnTo>
                  <a:lnTo>
                    <a:pt x="8477" y="1173"/>
                  </a:lnTo>
                  <a:lnTo>
                    <a:pt x="8510" y="1158"/>
                  </a:lnTo>
                  <a:lnTo>
                    <a:pt x="8545" y="1144"/>
                  </a:lnTo>
                  <a:lnTo>
                    <a:pt x="8579" y="1131"/>
                  </a:lnTo>
                  <a:lnTo>
                    <a:pt x="8614" y="1118"/>
                  </a:lnTo>
                  <a:lnTo>
                    <a:pt x="8649" y="1107"/>
                  </a:lnTo>
                  <a:lnTo>
                    <a:pt x="8685" y="1096"/>
                  </a:lnTo>
                  <a:lnTo>
                    <a:pt x="8721" y="1086"/>
                  </a:lnTo>
                  <a:lnTo>
                    <a:pt x="8758" y="1078"/>
                  </a:lnTo>
                  <a:lnTo>
                    <a:pt x="8795" y="1069"/>
                  </a:lnTo>
                  <a:lnTo>
                    <a:pt x="8832" y="1062"/>
                  </a:lnTo>
                  <a:lnTo>
                    <a:pt x="8870" y="1055"/>
                  </a:lnTo>
                  <a:lnTo>
                    <a:pt x="8908" y="1050"/>
                  </a:lnTo>
                  <a:lnTo>
                    <a:pt x="8947" y="1046"/>
                  </a:lnTo>
                  <a:lnTo>
                    <a:pt x="8986" y="1043"/>
                  </a:lnTo>
                  <a:lnTo>
                    <a:pt x="9025" y="1041"/>
                  </a:lnTo>
                  <a:lnTo>
                    <a:pt x="9065" y="1039"/>
                  </a:lnTo>
                  <a:lnTo>
                    <a:pt x="9105" y="1039"/>
                  </a:lnTo>
                  <a:lnTo>
                    <a:pt x="9105" y="1039"/>
                  </a:lnTo>
                  <a:lnTo>
                    <a:pt x="9156" y="1039"/>
                  </a:lnTo>
                  <a:lnTo>
                    <a:pt x="9205" y="1041"/>
                  </a:lnTo>
                  <a:lnTo>
                    <a:pt x="9253" y="1044"/>
                  </a:lnTo>
                  <a:lnTo>
                    <a:pt x="9299" y="1047"/>
                  </a:lnTo>
                  <a:lnTo>
                    <a:pt x="9345" y="1052"/>
                  </a:lnTo>
                  <a:lnTo>
                    <a:pt x="9390" y="1059"/>
                  </a:lnTo>
                  <a:lnTo>
                    <a:pt x="9433" y="1066"/>
                  </a:lnTo>
                  <a:lnTo>
                    <a:pt x="9476" y="1074"/>
                  </a:lnTo>
                  <a:lnTo>
                    <a:pt x="9517" y="1084"/>
                  </a:lnTo>
                  <a:lnTo>
                    <a:pt x="9558" y="1094"/>
                  </a:lnTo>
                  <a:lnTo>
                    <a:pt x="9598" y="1105"/>
                  </a:lnTo>
                  <a:lnTo>
                    <a:pt x="9637" y="1117"/>
                  </a:lnTo>
                  <a:lnTo>
                    <a:pt x="9675" y="1131"/>
                  </a:lnTo>
                  <a:lnTo>
                    <a:pt x="9711" y="1145"/>
                  </a:lnTo>
                  <a:lnTo>
                    <a:pt x="9747" y="1159"/>
                  </a:lnTo>
                  <a:lnTo>
                    <a:pt x="9783" y="1175"/>
                  </a:lnTo>
                  <a:lnTo>
                    <a:pt x="9816" y="1192"/>
                  </a:lnTo>
                  <a:lnTo>
                    <a:pt x="9850" y="1210"/>
                  </a:lnTo>
                  <a:lnTo>
                    <a:pt x="9883" y="1229"/>
                  </a:lnTo>
                  <a:lnTo>
                    <a:pt x="9915" y="1247"/>
                  </a:lnTo>
                  <a:lnTo>
                    <a:pt x="9946" y="1267"/>
                  </a:lnTo>
                  <a:lnTo>
                    <a:pt x="9977" y="1288"/>
                  </a:lnTo>
                  <a:lnTo>
                    <a:pt x="10007" y="1309"/>
                  </a:lnTo>
                  <a:lnTo>
                    <a:pt x="10037" y="1331"/>
                  </a:lnTo>
                  <a:lnTo>
                    <a:pt x="10065" y="1354"/>
                  </a:lnTo>
                  <a:lnTo>
                    <a:pt x="10093" y="1379"/>
                  </a:lnTo>
                  <a:lnTo>
                    <a:pt x="10120" y="1403"/>
                  </a:lnTo>
                  <a:lnTo>
                    <a:pt x="10148" y="1428"/>
                  </a:lnTo>
                  <a:lnTo>
                    <a:pt x="10174" y="1453"/>
                  </a:lnTo>
                  <a:lnTo>
                    <a:pt x="10200" y="1479"/>
                  </a:lnTo>
                  <a:lnTo>
                    <a:pt x="10226" y="1506"/>
                  </a:lnTo>
                  <a:lnTo>
                    <a:pt x="10252" y="1533"/>
                  </a:lnTo>
                  <a:lnTo>
                    <a:pt x="9844" y="1972"/>
                  </a:lnTo>
                  <a:lnTo>
                    <a:pt x="9844" y="1972"/>
                  </a:lnTo>
                  <a:lnTo>
                    <a:pt x="9806" y="1934"/>
                  </a:lnTo>
                  <a:lnTo>
                    <a:pt x="9768" y="1896"/>
                  </a:lnTo>
                  <a:lnTo>
                    <a:pt x="9729" y="1861"/>
                  </a:lnTo>
                  <a:lnTo>
                    <a:pt x="9689" y="1827"/>
                  </a:lnTo>
                  <a:lnTo>
                    <a:pt x="9648" y="1795"/>
                  </a:lnTo>
                  <a:lnTo>
                    <a:pt x="9608" y="1766"/>
                  </a:lnTo>
                  <a:lnTo>
                    <a:pt x="9587" y="1752"/>
                  </a:lnTo>
                  <a:lnTo>
                    <a:pt x="9565" y="1738"/>
                  </a:lnTo>
                  <a:lnTo>
                    <a:pt x="9543" y="1726"/>
                  </a:lnTo>
                  <a:lnTo>
                    <a:pt x="9521" y="1713"/>
                  </a:lnTo>
                  <a:lnTo>
                    <a:pt x="9498" y="1702"/>
                  </a:lnTo>
                  <a:lnTo>
                    <a:pt x="9475" y="1691"/>
                  </a:lnTo>
                  <a:lnTo>
                    <a:pt x="9451" y="1681"/>
                  </a:lnTo>
                  <a:lnTo>
                    <a:pt x="9428" y="1671"/>
                  </a:lnTo>
                  <a:lnTo>
                    <a:pt x="9403" y="1663"/>
                  </a:lnTo>
                  <a:lnTo>
                    <a:pt x="9379" y="1655"/>
                  </a:lnTo>
                  <a:lnTo>
                    <a:pt x="9354" y="1647"/>
                  </a:lnTo>
                  <a:lnTo>
                    <a:pt x="9328" y="1640"/>
                  </a:lnTo>
                  <a:lnTo>
                    <a:pt x="9301" y="1634"/>
                  </a:lnTo>
                  <a:lnTo>
                    <a:pt x="9274" y="1628"/>
                  </a:lnTo>
                  <a:lnTo>
                    <a:pt x="9247" y="1624"/>
                  </a:lnTo>
                  <a:lnTo>
                    <a:pt x="9218" y="1620"/>
                  </a:lnTo>
                  <a:lnTo>
                    <a:pt x="9190" y="1618"/>
                  </a:lnTo>
                  <a:lnTo>
                    <a:pt x="9161" y="1616"/>
                  </a:lnTo>
                  <a:lnTo>
                    <a:pt x="9130" y="1614"/>
                  </a:lnTo>
                  <a:lnTo>
                    <a:pt x="9100" y="1614"/>
                  </a:lnTo>
                  <a:lnTo>
                    <a:pt x="9100" y="1614"/>
                  </a:lnTo>
                  <a:lnTo>
                    <a:pt x="9056" y="1615"/>
                  </a:lnTo>
                  <a:lnTo>
                    <a:pt x="9012" y="1619"/>
                  </a:lnTo>
                  <a:lnTo>
                    <a:pt x="8969" y="1624"/>
                  </a:lnTo>
                  <a:lnTo>
                    <a:pt x="8927" y="1633"/>
                  </a:lnTo>
                  <a:lnTo>
                    <a:pt x="8886" y="1643"/>
                  </a:lnTo>
                  <a:lnTo>
                    <a:pt x="8846" y="1656"/>
                  </a:lnTo>
                  <a:lnTo>
                    <a:pt x="8807" y="1669"/>
                  </a:lnTo>
                  <a:lnTo>
                    <a:pt x="8770" y="1686"/>
                  </a:lnTo>
                  <a:lnTo>
                    <a:pt x="8732" y="1705"/>
                  </a:lnTo>
                  <a:lnTo>
                    <a:pt x="8696" y="1725"/>
                  </a:lnTo>
                  <a:lnTo>
                    <a:pt x="8662" y="1747"/>
                  </a:lnTo>
                  <a:lnTo>
                    <a:pt x="8629" y="1771"/>
                  </a:lnTo>
                  <a:lnTo>
                    <a:pt x="8596" y="1797"/>
                  </a:lnTo>
                  <a:lnTo>
                    <a:pt x="8565" y="1825"/>
                  </a:lnTo>
                  <a:lnTo>
                    <a:pt x="8536" y="1853"/>
                  </a:lnTo>
                  <a:lnTo>
                    <a:pt x="8507" y="1883"/>
                  </a:lnTo>
                  <a:lnTo>
                    <a:pt x="8481" y="1916"/>
                  </a:lnTo>
                  <a:lnTo>
                    <a:pt x="8456" y="1949"/>
                  </a:lnTo>
                  <a:lnTo>
                    <a:pt x="8432" y="1984"/>
                  </a:lnTo>
                  <a:lnTo>
                    <a:pt x="8410" y="2020"/>
                  </a:lnTo>
                  <a:lnTo>
                    <a:pt x="8389" y="2057"/>
                  </a:lnTo>
                  <a:lnTo>
                    <a:pt x="8369" y="2095"/>
                  </a:lnTo>
                  <a:lnTo>
                    <a:pt x="8352" y="2135"/>
                  </a:lnTo>
                  <a:lnTo>
                    <a:pt x="8336" y="2176"/>
                  </a:lnTo>
                  <a:lnTo>
                    <a:pt x="8322" y="2218"/>
                  </a:lnTo>
                  <a:lnTo>
                    <a:pt x="8309" y="2260"/>
                  </a:lnTo>
                  <a:lnTo>
                    <a:pt x="8299" y="2304"/>
                  </a:lnTo>
                  <a:lnTo>
                    <a:pt x="8290" y="2348"/>
                  </a:lnTo>
                  <a:lnTo>
                    <a:pt x="8283" y="2393"/>
                  </a:lnTo>
                  <a:lnTo>
                    <a:pt x="8278" y="2439"/>
                  </a:lnTo>
                  <a:lnTo>
                    <a:pt x="8276" y="2486"/>
                  </a:lnTo>
                  <a:lnTo>
                    <a:pt x="8274" y="2533"/>
                  </a:lnTo>
                  <a:lnTo>
                    <a:pt x="8274" y="2533"/>
                  </a:lnTo>
                  <a:lnTo>
                    <a:pt x="8276" y="2581"/>
                  </a:lnTo>
                  <a:lnTo>
                    <a:pt x="8279" y="2628"/>
                  </a:lnTo>
                  <a:lnTo>
                    <a:pt x="8283" y="2675"/>
                  </a:lnTo>
                  <a:lnTo>
                    <a:pt x="8290" y="2721"/>
                  </a:lnTo>
                  <a:lnTo>
                    <a:pt x="8300" y="2766"/>
                  </a:lnTo>
                  <a:lnTo>
                    <a:pt x="8310" y="2811"/>
                  </a:lnTo>
                  <a:lnTo>
                    <a:pt x="8323" y="2854"/>
                  </a:lnTo>
                  <a:lnTo>
                    <a:pt x="8337" y="2896"/>
                  </a:lnTo>
                  <a:lnTo>
                    <a:pt x="8353" y="2937"/>
                  </a:lnTo>
                  <a:lnTo>
                    <a:pt x="8371" y="2978"/>
                  </a:lnTo>
                  <a:lnTo>
                    <a:pt x="8391" y="3016"/>
                  </a:lnTo>
                  <a:lnTo>
                    <a:pt x="8412" y="3053"/>
                  </a:lnTo>
                  <a:lnTo>
                    <a:pt x="8435" y="3090"/>
                  </a:lnTo>
                  <a:lnTo>
                    <a:pt x="8460" y="3126"/>
                  </a:lnTo>
                  <a:lnTo>
                    <a:pt x="8486" y="3159"/>
                  </a:lnTo>
                  <a:lnTo>
                    <a:pt x="8514" y="3191"/>
                  </a:lnTo>
                  <a:lnTo>
                    <a:pt x="8543" y="3222"/>
                  </a:lnTo>
                  <a:lnTo>
                    <a:pt x="8573" y="3250"/>
                  </a:lnTo>
                  <a:lnTo>
                    <a:pt x="8605" y="3279"/>
                  </a:lnTo>
                  <a:lnTo>
                    <a:pt x="8638" y="3304"/>
                  </a:lnTo>
                  <a:lnTo>
                    <a:pt x="8673" y="3328"/>
                  </a:lnTo>
                  <a:lnTo>
                    <a:pt x="8710" y="3350"/>
                  </a:lnTo>
                  <a:lnTo>
                    <a:pt x="8746" y="3371"/>
                  </a:lnTo>
                  <a:lnTo>
                    <a:pt x="8785" y="3389"/>
                  </a:lnTo>
                  <a:lnTo>
                    <a:pt x="8825" y="3406"/>
                  </a:lnTo>
                  <a:lnTo>
                    <a:pt x="8865" y="3420"/>
                  </a:lnTo>
                  <a:lnTo>
                    <a:pt x="8907" y="3433"/>
                  </a:lnTo>
                  <a:lnTo>
                    <a:pt x="8950" y="3443"/>
                  </a:lnTo>
                  <a:lnTo>
                    <a:pt x="8994" y="3451"/>
                  </a:lnTo>
                  <a:lnTo>
                    <a:pt x="9039" y="3457"/>
                  </a:lnTo>
                  <a:lnTo>
                    <a:pt x="9085" y="3460"/>
                  </a:lnTo>
                  <a:lnTo>
                    <a:pt x="9132" y="3462"/>
                  </a:lnTo>
                  <a:lnTo>
                    <a:pt x="9132" y="3462"/>
                  </a:lnTo>
                  <a:lnTo>
                    <a:pt x="9161" y="3461"/>
                  </a:lnTo>
                  <a:lnTo>
                    <a:pt x="9189" y="3460"/>
                  </a:lnTo>
                  <a:lnTo>
                    <a:pt x="9217" y="3458"/>
                  </a:lnTo>
                  <a:lnTo>
                    <a:pt x="9245" y="3455"/>
                  </a:lnTo>
                  <a:lnTo>
                    <a:pt x="9272" y="3452"/>
                  </a:lnTo>
                  <a:lnTo>
                    <a:pt x="9298" y="3447"/>
                  </a:lnTo>
                  <a:lnTo>
                    <a:pt x="9324" y="3441"/>
                  </a:lnTo>
                  <a:lnTo>
                    <a:pt x="9351" y="3436"/>
                  </a:lnTo>
                  <a:lnTo>
                    <a:pt x="9376" y="3429"/>
                  </a:lnTo>
                  <a:lnTo>
                    <a:pt x="9401" y="3421"/>
                  </a:lnTo>
                  <a:lnTo>
                    <a:pt x="9425" y="3413"/>
                  </a:lnTo>
                  <a:lnTo>
                    <a:pt x="9449" y="3405"/>
                  </a:lnTo>
                  <a:lnTo>
                    <a:pt x="9473" y="3395"/>
                  </a:lnTo>
                  <a:lnTo>
                    <a:pt x="9497" y="3385"/>
                  </a:lnTo>
                  <a:lnTo>
                    <a:pt x="9521" y="3373"/>
                  </a:lnTo>
                  <a:lnTo>
                    <a:pt x="9544" y="3362"/>
                  </a:lnTo>
                  <a:lnTo>
                    <a:pt x="9566" y="3350"/>
                  </a:lnTo>
                  <a:lnTo>
                    <a:pt x="9589" y="3337"/>
                  </a:lnTo>
                  <a:lnTo>
                    <a:pt x="9611" y="3324"/>
                  </a:lnTo>
                  <a:lnTo>
                    <a:pt x="9632" y="3310"/>
                  </a:lnTo>
                  <a:lnTo>
                    <a:pt x="9675" y="3281"/>
                  </a:lnTo>
                  <a:lnTo>
                    <a:pt x="9717" y="3248"/>
                  </a:lnTo>
                  <a:lnTo>
                    <a:pt x="9758" y="3215"/>
                  </a:lnTo>
                  <a:lnTo>
                    <a:pt x="9798" y="3180"/>
                  </a:lnTo>
                  <a:lnTo>
                    <a:pt x="9838" y="3142"/>
                  </a:lnTo>
                  <a:lnTo>
                    <a:pt x="9877" y="3103"/>
                  </a:lnTo>
                  <a:lnTo>
                    <a:pt x="10274" y="3495"/>
                  </a:lnTo>
                  <a:lnTo>
                    <a:pt x="10274" y="3495"/>
                  </a:lnTo>
                  <a:lnTo>
                    <a:pt x="10246" y="3524"/>
                  </a:lnTo>
                  <a:lnTo>
                    <a:pt x="10220" y="3553"/>
                  </a:lnTo>
                  <a:lnTo>
                    <a:pt x="10193" y="3581"/>
                  </a:lnTo>
                  <a:lnTo>
                    <a:pt x="10165" y="3608"/>
                  </a:lnTo>
                  <a:lnTo>
                    <a:pt x="10136" y="3635"/>
                  </a:lnTo>
                  <a:lnTo>
                    <a:pt x="10108" y="3662"/>
                  </a:lnTo>
                  <a:lnTo>
                    <a:pt x="10079" y="3687"/>
                  </a:lnTo>
                  <a:lnTo>
                    <a:pt x="10049" y="3711"/>
                  </a:lnTo>
                  <a:lnTo>
                    <a:pt x="10020" y="3735"/>
                  </a:lnTo>
                  <a:lnTo>
                    <a:pt x="9988" y="3759"/>
                  </a:lnTo>
                  <a:lnTo>
                    <a:pt x="9958" y="3781"/>
                  </a:lnTo>
                  <a:lnTo>
                    <a:pt x="9925" y="3803"/>
                  </a:lnTo>
                  <a:lnTo>
                    <a:pt x="9893" y="3824"/>
                  </a:lnTo>
                  <a:lnTo>
                    <a:pt x="9859" y="3844"/>
                  </a:lnTo>
                  <a:lnTo>
                    <a:pt x="9826" y="3863"/>
                  </a:lnTo>
                  <a:lnTo>
                    <a:pt x="9790" y="3882"/>
                  </a:lnTo>
                  <a:lnTo>
                    <a:pt x="9754" y="3899"/>
                  </a:lnTo>
                  <a:lnTo>
                    <a:pt x="9719" y="3916"/>
                  </a:lnTo>
                  <a:lnTo>
                    <a:pt x="9681" y="3931"/>
                  </a:lnTo>
                  <a:lnTo>
                    <a:pt x="9642" y="3945"/>
                  </a:lnTo>
                  <a:lnTo>
                    <a:pt x="9603" y="3959"/>
                  </a:lnTo>
                  <a:lnTo>
                    <a:pt x="9564" y="3971"/>
                  </a:lnTo>
                  <a:lnTo>
                    <a:pt x="9522" y="3983"/>
                  </a:lnTo>
                  <a:lnTo>
                    <a:pt x="9480" y="3993"/>
                  </a:lnTo>
                  <a:lnTo>
                    <a:pt x="9437" y="4002"/>
                  </a:lnTo>
                  <a:lnTo>
                    <a:pt x="9392" y="4010"/>
                  </a:lnTo>
                  <a:lnTo>
                    <a:pt x="9346" y="4016"/>
                  </a:lnTo>
                  <a:lnTo>
                    <a:pt x="9299" y="4023"/>
                  </a:lnTo>
                  <a:lnTo>
                    <a:pt x="9252" y="4027"/>
                  </a:lnTo>
                  <a:lnTo>
                    <a:pt x="9203" y="4030"/>
                  </a:lnTo>
                  <a:lnTo>
                    <a:pt x="9151" y="4032"/>
                  </a:lnTo>
                  <a:lnTo>
                    <a:pt x="9100" y="4032"/>
                  </a:lnTo>
                  <a:lnTo>
                    <a:pt x="9100" y="4032"/>
                  </a:lnTo>
                  <a:close/>
                  <a:moveTo>
                    <a:pt x="13288" y="3968"/>
                  </a:moveTo>
                  <a:lnTo>
                    <a:pt x="12528" y="3968"/>
                  </a:lnTo>
                  <a:lnTo>
                    <a:pt x="11664" y="2728"/>
                  </a:lnTo>
                  <a:lnTo>
                    <a:pt x="11263" y="3146"/>
                  </a:lnTo>
                  <a:lnTo>
                    <a:pt x="11263" y="3968"/>
                  </a:lnTo>
                  <a:lnTo>
                    <a:pt x="10605" y="3968"/>
                  </a:lnTo>
                  <a:lnTo>
                    <a:pt x="10605" y="0"/>
                  </a:lnTo>
                  <a:lnTo>
                    <a:pt x="11263" y="0"/>
                  </a:lnTo>
                  <a:lnTo>
                    <a:pt x="11263" y="2370"/>
                  </a:lnTo>
                  <a:lnTo>
                    <a:pt x="12452" y="1098"/>
                  </a:lnTo>
                  <a:lnTo>
                    <a:pt x="13250" y="1098"/>
                  </a:lnTo>
                  <a:lnTo>
                    <a:pt x="12109" y="2266"/>
                  </a:lnTo>
                  <a:lnTo>
                    <a:pt x="13288" y="3968"/>
                  </a:lnTo>
                  <a:close/>
                  <a:moveTo>
                    <a:pt x="15271" y="4027"/>
                  </a:moveTo>
                  <a:lnTo>
                    <a:pt x="15271" y="4027"/>
                  </a:lnTo>
                  <a:lnTo>
                    <a:pt x="15227" y="4027"/>
                  </a:lnTo>
                  <a:lnTo>
                    <a:pt x="15184" y="4025"/>
                  </a:lnTo>
                  <a:lnTo>
                    <a:pt x="15143" y="4022"/>
                  </a:lnTo>
                  <a:lnTo>
                    <a:pt x="15103" y="4016"/>
                  </a:lnTo>
                  <a:lnTo>
                    <a:pt x="15063" y="4011"/>
                  </a:lnTo>
                  <a:lnTo>
                    <a:pt x="15024" y="4004"/>
                  </a:lnTo>
                  <a:lnTo>
                    <a:pt x="14985" y="3995"/>
                  </a:lnTo>
                  <a:lnTo>
                    <a:pt x="14948" y="3986"/>
                  </a:lnTo>
                  <a:lnTo>
                    <a:pt x="14912" y="3975"/>
                  </a:lnTo>
                  <a:lnTo>
                    <a:pt x="14877" y="3964"/>
                  </a:lnTo>
                  <a:lnTo>
                    <a:pt x="14842" y="3951"/>
                  </a:lnTo>
                  <a:lnTo>
                    <a:pt x="14809" y="3938"/>
                  </a:lnTo>
                  <a:lnTo>
                    <a:pt x="14776" y="3923"/>
                  </a:lnTo>
                  <a:lnTo>
                    <a:pt x="14745" y="3907"/>
                  </a:lnTo>
                  <a:lnTo>
                    <a:pt x="14713" y="3891"/>
                  </a:lnTo>
                  <a:lnTo>
                    <a:pt x="14683" y="3875"/>
                  </a:lnTo>
                  <a:lnTo>
                    <a:pt x="14654" y="3857"/>
                  </a:lnTo>
                  <a:lnTo>
                    <a:pt x="14625" y="3838"/>
                  </a:lnTo>
                  <a:lnTo>
                    <a:pt x="14597" y="3819"/>
                  </a:lnTo>
                  <a:lnTo>
                    <a:pt x="14570" y="3799"/>
                  </a:lnTo>
                  <a:lnTo>
                    <a:pt x="14544" y="3778"/>
                  </a:lnTo>
                  <a:lnTo>
                    <a:pt x="14518" y="3757"/>
                  </a:lnTo>
                  <a:lnTo>
                    <a:pt x="14493" y="3735"/>
                  </a:lnTo>
                  <a:lnTo>
                    <a:pt x="14469" y="3713"/>
                  </a:lnTo>
                  <a:lnTo>
                    <a:pt x="14446" y="3690"/>
                  </a:lnTo>
                  <a:lnTo>
                    <a:pt x="14423" y="3667"/>
                  </a:lnTo>
                  <a:lnTo>
                    <a:pt x="14401" y="3644"/>
                  </a:lnTo>
                  <a:lnTo>
                    <a:pt x="14379" y="3620"/>
                  </a:lnTo>
                  <a:lnTo>
                    <a:pt x="14358" y="3596"/>
                  </a:lnTo>
                  <a:lnTo>
                    <a:pt x="14338" y="3571"/>
                  </a:lnTo>
                  <a:lnTo>
                    <a:pt x="14299" y="3522"/>
                  </a:lnTo>
                  <a:lnTo>
                    <a:pt x="14299" y="3968"/>
                  </a:lnTo>
                  <a:lnTo>
                    <a:pt x="13642" y="3968"/>
                  </a:lnTo>
                  <a:lnTo>
                    <a:pt x="13642" y="0"/>
                  </a:lnTo>
                  <a:lnTo>
                    <a:pt x="14299" y="0"/>
                  </a:lnTo>
                  <a:lnTo>
                    <a:pt x="14299" y="1576"/>
                  </a:lnTo>
                  <a:lnTo>
                    <a:pt x="14299" y="1576"/>
                  </a:lnTo>
                  <a:lnTo>
                    <a:pt x="14319" y="1549"/>
                  </a:lnTo>
                  <a:lnTo>
                    <a:pt x="14340" y="1521"/>
                  </a:lnTo>
                  <a:lnTo>
                    <a:pt x="14361" y="1494"/>
                  </a:lnTo>
                  <a:lnTo>
                    <a:pt x="14383" y="1467"/>
                  </a:lnTo>
                  <a:lnTo>
                    <a:pt x="14405" y="1442"/>
                  </a:lnTo>
                  <a:lnTo>
                    <a:pt x="14428" y="1415"/>
                  </a:lnTo>
                  <a:lnTo>
                    <a:pt x="14451" y="1390"/>
                  </a:lnTo>
                  <a:lnTo>
                    <a:pt x="14475" y="1366"/>
                  </a:lnTo>
                  <a:lnTo>
                    <a:pt x="14499" y="1342"/>
                  </a:lnTo>
                  <a:lnTo>
                    <a:pt x="14526" y="1319"/>
                  </a:lnTo>
                  <a:lnTo>
                    <a:pt x="14551" y="1297"/>
                  </a:lnTo>
                  <a:lnTo>
                    <a:pt x="14578" y="1275"/>
                  </a:lnTo>
                  <a:lnTo>
                    <a:pt x="14605" y="1254"/>
                  </a:lnTo>
                  <a:lnTo>
                    <a:pt x="14633" y="1233"/>
                  </a:lnTo>
                  <a:lnTo>
                    <a:pt x="14662" y="1214"/>
                  </a:lnTo>
                  <a:lnTo>
                    <a:pt x="14691" y="1195"/>
                  </a:lnTo>
                  <a:lnTo>
                    <a:pt x="14722" y="1177"/>
                  </a:lnTo>
                  <a:lnTo>
                    <a:pt x="14752" y="1160"/>
                  </a:lnTo>
                  <a:lnTo>
                    <a:pt x="14784" y="1145"/>
                  </a:lnTo>
                  <a:lnTo>
                    <a:pt x="14816" y="1130"/>
                  </a:lnTo>
                  <a:lnTo>
                    <a:pt x="14850" y="1115"/>
                  </a:lnTo>
                  <a:lnTo>
                    <a:pt x="14883" y="1103"/>
                  </a:lnTo>
                  <a:lnTo>
                    <a:pt x="14919" y="1091"/>
                  </a:lnTo>
                  <a:lnTo>
                    <a:pt x="14955" y="1081"/>
                  </a:lnTo>
                  <a:lnTo>
                    <a:pt x="14990" y="1071"/>
                  </a:lnTo>
                  <a:lnTo>
                    <a:pt x="15028" y="1062"/>
                  </a:lnTo>
                  <a:lnTo>
                    <a:pt x="15067" y="1055"/>
                  </a:lnTo>
                  <a:lnTo>
                    <a:pt x="15106" y="1049"/>
                  </a:lnTo>
                  <a:lnTo>
                    <a:pt x="15146" y="1044"/>
                  </a:lnTo>
                  <a:lnTo>
                    <a:pt x="15186" y="1041"/>
                  </a:lnTo>
                  <a:lnTo>
                    <a:pt x="15228" y="1039"/>
                  </a:lnTo>
                  <a:lnTo>
                    <a:pt x="15271" y="1039"/>
                  </a:lnTo>
                  <a:lnTo>
                    <a:pt x="15271" y="1039"/>
                  </a:lnTo>
                  <a:lnTo>
                    <a:pt x="15303" y="1039"/>
                  </a:lnTo>
                  <a:lnTo>
                    <a:pt x="15335" y="1040"/>
                  </a:lnTo>
                  <a:lnTo>
                    <a:pt x="15367" y="1042"/>
                  </a:lnTo>
                  <a:lnTo>
                    <a:pt x="15398" y="1045"/>
                  </a:lnTo>
                  <a:lnTo>
                    <a:pt x="15430" y="1048"/>
                  </a:lnTo>
                  <a:lnTo>
                    <a:pt x="15461" y="1052"/>
                  </a:lnTo>
                  <a:lnTo>
                    <a:pt x="15493" y="1058"/>
                  </a:lnTo>
                  <a:lnTo>
                    <a:pt x="15524" y="1063"/>
                  </a:lnTo>
                  <a:lnTo>
                    <a:pt x="15555" y="1070"/>
                  </a:lnTo>
                  <a:lnTo>
                    <a:pt x="15586" y="1078"/>
                  </a:lnTo>
                  <a:lnTo>
                    <a:pt x="15617" y="1085"/>
                  </a:lnTo>
                  <a:lnTo>
                    <a:pt x="15647" y="1094"/>
                  </a:lnTo>
                  <a:lnTo>
                    <a:pt x="15677" y="1104"/>
                  </a:lnTo>
                  <a:lnTo>
                    <a:pt x="15708" y="1114"/>
                  </a:lnTo>
                  <a:lnTo>
                    <a:pt x="15737" y="1126"/>
                  </a:lnTo>
                  <a:lnTo>
                    <a:pt x="15767" y="1137"/>
                  </a:lnTo>
                  <a:lnTo>
                    <a:pt x="15796" y="1150"/>
                  </a:lnTo>
                  <a:lnTo>
                    <a:pt x="15825" y="1164"/>
                  </a:lnTo>
                  <a:lnTo>
                    <a:pt x="15854" y="1177"/>
                  </a:lnTo>
                  <a:lnTo>
                    <a:pt x="15883" y="1192"/>
                  </a:lnTo>
                  <a:lnTo>
                    <a:pt x="15910" y="1208"/>
                  </a:lnTo>
                  <a:lnTo>
                    <a:pt x="15939" y="1224"/>
                  </a:lnTo>
                  <a:lnTo>
                    <a:pt x="15966" y="1241"/>
                  </a:lnTo>
                  <a:lnTo>
                    <a:pt x="15993" y="1259"/>
                  </a:lnTo>
                  <a:lnTo>
                    <a:pt x="16019" y="1278"/>
                  </a:lnTo>
                  <a:lnTo>
                    <a:pt x="16045" y="1297"/>
                  </a:lnTo>
                  <a:lnTo>
                    <a:pt x="16072" y="1317"/>
                  </a:lnTo>
                  <a:lnTo>
                    <a:pt x="16097" y="1337"/>
                  </a:lnTo>
                  <a:lnTo>
                    <a:pt x="16122" y="1359"/>
                  </a:lnTo>
                  <a:lnTo>
                    <a:pt x="16147" y="1381"/>
                  </a:lnTo>
                  <a:lnTo>
                    <a:pt x="16171" y="1404"/>
                  </a:lnTo>
                  <a:lnTo>
                    <a:pt x="16194" y="1427"/>
                  </a:lnTo>
                  <a:lnTo>
                    <a:pt x="16218" y="1451"/>
                  </a:lnTo>
                  <a:lnTo>
                    <a:pt x="16241" y="1476"/>
                  </a:lnTo>
                  <a:lnTo>
                    <a:pt x="16263" y="1501"/>
                  </a:lnTo>
                  <a:lnTo>
                    <a:pt x="16284" y="1528"/>
                  </a:lnTo>
                  <a:lnTo>
                    <a:pt x="16305" y="1555"/>
                  </a:lnTo>
                  <a:lnTo>
                    <a:pt x="16326" y="1582"/>
                  </a:lnTo>
                  <a:lnTo>
                    <a:pt x="16345" y="1610"/>
                  </a:lnTo>
                  <a:lnTo>
                    <a:pt x="16364" y="1640"/>
                  </a:lnTo>
                  <a:lnTo>
                    <a:pt x="16383" y="1669"/>
                  </a:lnTo>
                  <a:lnTo>
                    <a:pt x="16401" y="1700"/>
                  </a:lnTo>
                  <a:lnTo>
                    <a:pt x="16418" y="1730"/>
                  </a:lnTo>
                  <a:lnTo>
                    <a:pt x="16435" y="1763"/>
                  </a:lnTo>
                  <a:lnTo>
                    <a:pt x="16451" y="1794"/>
                  </a:lnTo>
                  <a:lnTo>
                    <a:pt x="16466" y="1828"/>
                  </a:lnTo>
                  <a:lnTo>
                    <a:pt x="16481" y="1861"/>
                  </a:lnTo>
                  <a:lnTo>
                    <a:pt x="16494" y="1896"/>
                  </a:lnTo>
                  <a:lnTo>
                    <a:pt x="16508" y="1930"/>
                  </a:lnTo>
                  <a:lnTo>
                    <a:pt x="16521" y="1966"/>
                  </a:lnTo>
                  <a:lnTo>
                    <a:pt x="16532" y="2003"/>
                  </a:lnTo>
                  <a:lnTo>
                    <a:pt x="16543" y="2040"/>
                  </a:lnTo>
                  <a:lnTo>
                    <a:pt x="16553" y="2077"/>
                  </a:lnTo>
                  <a:lnTo>
                    <a:pt x="16563" y="2115"/>
                  </a:lnTo>
                  <a:lnTo>
                    <a:pt x="16571" y="2154"/>
                  </a:lnTo>
                  <a:lnTo>
                    <a:pt x="16578" y="2194"/>
                  </a:lnTo>
                  <a:lnTo>
                    <a:pt x="16586" y="2234"/>
                  </a:lnTo>
                  <a:lnTo>
                    <a:pt x="16591" y="2275"/>
                  </a:lnTo>
                  <a:lnTo>
                    <a:pt x="16596" y="2317"/>
                  </a:lnTo>
                  <a:lnTo>
                    <a:pt x="16600" y="2359"/>
                  </a:lnTo>
                  <a:lnTo>
                    <a:pt x="16603" y="2401"/>
                  </a:lnTo>
                  <a:lnTo>
                    <a:pt x="16607" y="2445"/>
                  </a:lnTo>
                  <a:lnTo>
                    <a:pt x="16608" y="2489"/>
                  </a:lnTo>
                  <a:lnTo>
                    <a:pt x="16608" y="2533"/>
                  </a:lnTo>
                  <a:lnTo>
                    <a:pt x="16608" y="2533"/>
                  </a:lnTo>
                  <a:lnTo>
                    <a:pt x="16608" y="2577"/>
                  </a:lnTo>
                  <a:lnTo>
                    <a:pt x="16607" y="2621"/>
                  </a:lnTo>
                  <a:lnTo>
                    <a:pt x="16603" y="2665"/>
                  </a:lnTo>
                  <a:lnTo>
                    <a:pt x="16600" y="2707"/>
                  </a:lnTo>
                  <a:lnTo>
                    <a:pt x="16596" y="2749"/>
                  </a:lnTo>
                  <a:lnTo>
                    <a:pt x="16592" y="2791"/>
                  </a:lnTo>
                  <a:lnTo>
                    <a:pt x="16586" y="2832"/>
                  </a:lnTo>
                  <a:lnTo>
                    <a:pt x="16578" y="2872"/>
                  </a:lnTo>
                  <a:lnTo>
                    <a:pt x="16571" y="2911"/>
                  </a:lnTo>
                  <a:lnTo>
                    <a:pt x="16563" y="2950"/>
                  </a:lnTo>
                  <a:lnTo>
                    <a:pt x="16553" y="2988"/>
                  </a:lnTo>
                  <a:lnTo>
                    <a:pt x="16544" y="3026"/>
                  </a:lnTo>
                  <a:lnTo>
                    <a:pt x="16532" y="3063"/>
                  </a:lnTo>
                  <a:lnTo>
                    <a:pt x="16521" y="3099"/>
                  </a:lnTo>
                  <a:lnTo>
                    <a:pt x="16509" y="3135"/>
                  </a:lnTo>
                  <a:lnTo>
                    <a:pt x="16495" y="3170"/>
                  </a:lnTo>
                  <a:lnTo>
                    <a:pt x="16482" y="3204"/>
                  </a:lnTo>
                  <a:lnTo>
                    <a:pt x="16467" y="3238"/>
                  </a:lnTo>
                  <a:lnTo>
                    <a:pt x="16451" y="3270"/>
                  </a:lnTo>
                  <a:lnTo>
                    <a:pt x="16436" y="3303"/>
                  </a:lnTo>
                  <a:lnTo>
                    <a:pt x="16419" y="3334"/>
                  </a:lnTo>
                  <a:lnTo>
                    <a:pt x="16402" y="3366"/>
                  </a:lnTo>
                  <a:lnTo>
                    <a:pt x="16384" y="3396"/>
                  </a:lnTo>
                  <a:lnTo>
                    <a:pt x="16365" y="3426"/>
                  </a:lnTo>
                  <a:lnTo>
                    <a:pt x="16347" y="3455"/>
                  </a:lnTo>
                  <a:lnTo>
                    <a:pt x="16327" y="3483"/>
                  </a:lnTo>
                  <a:lnTo>
                    <a:pt x="16307" y="3511"/>
                  </a:lnTo>
                  <a:lnTo>
                    <a:pt x="16286" y="3538"/>
                  </a:lnTo>
                  <a:lnTo>
                    <a:pt x="16264" y="3564"/>
                  </a:lnTo>
                  <a:lnTo>
                    <a:pt x="16242" y="3589"/>
                  </a:lnTo>
                  <a:lnTo>
                    <a:pt x="16220" y="3614"/>
                  </a:lnTo>
                  <a:lnTo>
                    <a:pt x="16197" y="3639"/>
                  </a:lnTo>
                  <a:lnTo>
                    <a:pt x="16172" y="3662"/>
                  </a:lnTo>
                  <a:lnTo>
                    <a:pt x="16149" y="3685"/>
                  </a:lnTo>
                  <a:lnTo>
                    <a:pt x="16124" y="3707"/>
                  </a:lnTo>
                  <a:lnTo>
                    <a:pt x="16099" y="3728"/>
                  </a:lnTo>
                  <a:lnTo>
                    <a:pt x="16074" y="3749"/>
                  </a:lnTo>
                  <a:lnTo>
                    <a:pt x="16049" y="3769"/>
                  </a:lnTo>
                  <a:lnTo>
                    <a:pt x="16021" y="3788"/>
                  </a:lnTo>
                  <a:lnTo>
                    <a:pt x="15995" y="3806"/>
                  </a:lnTo>
                  <a:lnTo>
                    <a:pt x="15968" y="3824"/>
                  </a:lnTo>
                  <a:lnTo>
                    <a:pt x="15941" y="3841"/>
                  </a:lnTo>
                  <a:lnTo>
                    <a:pt x="15913" y="3858"/>
                  </a:lnTo>
                  <a:lnTo>
                    <a:pt x="15885" y="3874"/>
                  </a:lnTo>
                  <a:lnTo>
                    <a:pt x="15857" y="3888"/>
                  </a:lnTo>
                  <a:lnTo>
                    <a:pt x="15827" y="3902"/>
                  </a:lnTo>
                  <a:lnTo>
                    <a:pt x="15798" y="3916"/>
                  </a:lnTo>
                  <a:lnTo>
                    <a:pt x="15769" y="3928"/>
                  </a:lnTo>
                  <a:lnTo>
                    <a:pt x="15739" y="3940"/>
                  </a:lnTo>
                  <a:lnTo>
                    <a:pt x="15710" y="3951"/>
                  </a:lnTo>
                  <a:lnTo>
                    <a:pt x="15679" y="3962"/>
                  </a:lnTo>
                  <a:lnTo>
                    <a:pt x="15649" y="3971"/>
                  </a:lnTo>
                  <a:lnTo>
                    <a:pt x="15619" y="3981"/>
                  </a:lnTo>
                  <a:lnTo>
                    <a:pt x="15587" y="3988"/>
                  </a:lnTo>
                  <a:lnTo>
                    <a:pt x="15557" y="3995"/>
                  </a:lnTo>
                  <a:lnTo>
                    <a:pt x="15525" y="4003"/>
                  </a:lnTo>
                  <a:lnTo>
                    <a:pt x="15494" y="4008"/>
                  </a:lnTo>
                  <a:lnTo>
                    <a:pt x="15462" y="4013"/>
                  </a:lnTo>
                  <a:lnTo>
                    <a:pt x="15431" y="4017"/>
                  </a:lnTo>
                  <a:lnTo>
                    <a:pt x="15399" y="4022"/>
                  </a:lnTo>
                  <a:lnTo>
                    <a:pt x="15368" y="4024"/>
                  </a:lnTo>
                  <a:lnTo>
                    <a:pt x="15335" y="4026"/>
                  </a:lnTo>
                  <a:lnTo>
                    <a:pt x="15304" y="4027"/>
                  </a:lnTo>
                  <a:lnTo>
                    <a:pt x="15271" y="4027"/>
                  </a:lnTo>
                  <a:lnTo>
                    <a:pt x="15271" y="4027"/>
                  </a:lnTo>
                  <a:close/>
                  <a:moveTo>
                    <a:pt x="15119" y="1608"/>
                  </a:moveTo>
                  <a:lnTo>
                    <a:pt x="15119" y="1608"/>
                  </a:lnTo>
                  <a:lnTo>
                    <a:pt x="15078" y="1609"/>
                  </a:lnTo>
                  <a:lnTo>
                    <a:pt x="15036" y="1613"/>
                  </a:lnTo>
                  <a:lnTo>
                    <a:pt x="14996" y="1618"/>
                  </a:lnTo>
                  <a:lnTo>
                    <a:pt x="14956" y="1625"/>
                  </a:lnTo>
                  <a:lnTo>
                    <a:pt x="14916" y="1635"/>
                  </a:lnTo>
                  <a:lnTo>
                    <a:pt x="14877" y="1646"/>
                  </a:lnTo>
                  <a:lnTo>
                    <a:pt x="14838" y="1659"/>
                  </a:lnTo>
                  <a:lnTo>
                    <a:pt x="14800" y="1674"/>
                  </a:lnTo>
                  <a:lnTo>
                    <a:pt x="14764" y="1691"/>
                  </a:lnTo>
                  <a:lnTo>
                    <a:pt x="14728" y="1710"/>
                  </a:lnTo>
                  <a:lnTo>
                    <a:pt x="14692" y="1731"/>
                  </a:lnTo>
                  <a:lnTo>
                    <a:pt x="14659" y="1753"/>
                  </a:lnTo>
                  <a:lnTo>
                    <a:pt x="14626" y="1777"/>
                  </a:lnTo>
                  <a:lnTo>
                    <a:pt x="14594" y="1804"/>
                  </a:lnTo>
                  <a:lnTo>
                    <a:pt x="14563" y="1831"/>
                  </a:lnTo>
                  <a:lnTo>
                    <a:pt x="14534" y="1860"/>
                  </a:lnTo>
                  <a:lnTo>
                    <a:pt x="14506" y="1892"/>
                  </a:lnTo>
                  <a:lnTo>
                    <a:pt x="14480" y="1924"/>
                  </a:lnTo>
                  <a:lnTo>
                    <a:pt x="14453" y="1959"/>
                  </a:lnTo>
                  <a:lnTo>
                    <a:pt x="14430" y="1994"/>
                  </a:lnTo>
                  <a:lnTo>
                    <a:pt x="14407" y="2031"/>
                  </a:lnTo>
                  <a:lnTo>
                    <a:pt x="14387" y="2070"/>
                  </a:lnTo>
                  <a:lnTo>
                    <a:pt x="14368" y="2110"/>
                  </a:lnTo>
                  <a:lnTo>
                    <a:pt x="14351" y="2152"/>
                  </a:lnTo>
                  <a:lnTo>
                    <a:pt x="14335" y="2195"/>
                  </a:lnTo>
                  <a:lnTo>
                    <a:pt x="14321" y="2239"/>
                  </a:lnTo>
                  <a:lnTo>
                    <a:pt x="14310" y="2285"/>
                  </a:lnTo>
                  <a:lnTo>
                    <a:pt x="14300" y="2332"/>
                  </a:lnTo>
                  <a:lnTo>
                    <a:pt x="14293" y="2381"/>
                  </a:lnTo>
                  <a:lnTo>
                    <a:pt x="14287" y="2430"/>
                  </a:lnTo>
                  <a:lnTo>
                    <a:pt x="14283" y="2481"/>
                  </a:lnTo>
                  <a:lnTo>
                    <a:pt x="14282" y="2533"/>
                  </a:lnTo>
                  <a:lnTo>
                    <a:pt x="14282" y="2533"/>
                  </a:lnTo>
                  <a:lnTo>
                    <a:pt x="14283" y="2584"/>
                  </a:lnTo>
                  <a:lnTo>
                    <a:pt x="14287" y="2636"/>
                  </a:lnTo>
                  <a:lnTo>
                    <a:pt x="14293" y="2685"/>
                  </a:lnTo>
                  <a:lnTo>
                    <a:pt x="14300" y="2733"/>
                  </a:lnTo>
                  <a:lnTo>
                    <a:pt x="14310" y="2780"/>
                  </a:lnTo>
                  <a:lnTo>
                    <a:pt x="14321" y="2825"/>
                  </a:lnTo>
                  <a:lnTo>
                    <a:pt x="14335" y="2871"/>
                  </a:lnTo>
                  <a:lnTo>
                    <a:pt x="14351" y="2914"/>
                  </a:lnTo>
                  <a:lnTo>
                    <a:pt x="14368" y="2954"/>
                  </a:lnTo>
                  <a:lnTo>
                    <a:pt x="14387" y="2994"/>
                  </a:lnTo>
                  <a:lnTo>
                    <a:pt x="14407" y="3033"/>
                  </a:lnTo>
                  <a:lnTo>
                    <a:pt x="14430" y="3071"/>
                  </a:lnTo>
                  <a:lnTo>
                    <a:pt x="14453" y="3107"/>
                  </a:lnTo>
                  <a:lnTo>
                    <a:pt x="14480" y="3141"/>
                  </a:lnTo>
                  <a:lnTo>
                    <a:pt x="14506" y="3174"/>
                  </a:lnTo>
                  <a:lnTo>
                    <a:pt x="14534" y="3204"/>
                  </a:lnTo>
                  <a:lnTo>
                    <a:pt x="14563" y="3234"/>
                  </a:lnTo>
                  <a:lnTo>
                    <a:pt x="14594" y="3261"/>
                  </a:lnTo>
                  <a:lnTo>
                    <a:pt x="14626" y="3287"/>
                  </a:lnTo>
                  <a:lnTo>
                    <a:pt x="14659" y="3311"/>
                  </a:lnTo>
                  <a:lnTo>
                    <a:pt x="14692" y="3334"/>
                  </a:lnTo>
                  <a:lnTo>
                    <a:pt x="14728" y="3355"/>
                  </a:lnTo>
                  <a:lnTo>
                    <a:pt x="14764" y="3373"/>
                  </a:lnTo>
                  <a:lnTo>
                    <a:pt x="14800" y="3391"/>
                  </a:lnTo>
                  <a:lnTo>
                    <a:pt x="14838" y="3406"/>
                  </a:lnTo>
                  <a:lnTo>
                    <a:pt x="14877" y="3419"/>
                  </a:lnTo>
                  <a:lnTo>
                    <a:pt x="14916" y="3430"/>
                  </a:lnTo>
                  <a:lnTo>
                    <a:pt x="14956" y="3439"/>
                  </a:lnTo>
                  <a:lnTo>
                    <a:pt x="14996" y="3447"/>
                  </a:lnTo>
                  <a:lnTo>
                    <a:pt x="15036" y="3452"/>
                  </a:lnTo>
                  <a:lnTo>
                    <a:pt x="15078" y="3455"/>
                  </a:lnTo>
                  <a:lnTo>
                    <a:pt x="15119" y="3456"/>
                  </a:lnTo>
                  <a:lnTo>
                    <a:pt x="15119" y="3456"/>
                  </a:lnTo>
                  <a:lnTo>
                    <a:pt x="15161" y="3455"/>
                  </a:lnTo>
                  <a:lnTo>
                    <a:pt x="15203" y="3452"/>
                  </a:lnTo>
                  <a:lnTo>
                    <a:pt x="15244" y="3448"/>
                  </a:lnTo>
                  <a:lnTo>
                    <a:pt x="15284" y="3440"/>
                  </a:lnTo>
                  <a:lnTo>
                    <a:pt x="15324" y="3431"/>
                  </a:lnTo>
                  <a:lnTo>
                    <a:pt x="15363" y="3420"/>
                  </a:lnTo>
                  <a:lnTo>
                    <a:pt x="15400" y="3407"/>
                  </a:lnTo>
                  <a:lnTo>
                    <a:pt x="15438" y="3392"/>
                  </a:lnTo>
                  <a:lnTo>
                    <a:pt x="15474" y="3375"/>
                  </a:lnTo>
                  <a:lnTo>
                    <a:pt x="15510" y="3357"/>
                  </a:lnTo>
                  <a:lnTo>
                    <a:pt x="15544" y="3336"/>
                  </a:lnTo>
                  <a:lnTo>
                    <a:pt x="15577" y="3314"/>
                  </a:lnTo>
                  <a:lnTo>
                    <a:pt x="15609" y="3290"/>
                  </a:lnTo>
                  <a:lnTo>
                    <a:pt x="15641" y="3265"/>
                  </a:lnTo>
                  <a:lnTo>
                    <a:pt x="15670" y="3238"/>
                  </a:lnTo>
                  <a:lnTo>
                    <a:pt x="15698" y="3208"/>
                  </a:lnTo>
                  <a:lnTo>
                    <a:pt x="15726" y="3178"/>
                  </a:lnTo>
                  <a:lnTo>
                    <a:pt x="15752" y="3145"/>
                  </a:lnTo>
                  <a:lnTo>
                    <a:pt x="15776" y="3111"/>
                  </a:lnTo>
                  <a:lnTo>
                    <a:pt x="15799" y="3076"/>
                  </a:lnTo>
                  <a:lnTo>
                    <a:pt x="15820" y="3038"/>
                  </a:lnTo>
                  <a:lnTo>
                    <a:pt x="15840" y="3000"/>
                  </a:lnTo>
                  <a:lnTo>
                    <a:pt x="15859" y="2960"/>
                  </a:lnTo>
                  <a:lnTo>
                    <a:pt x="15875" y="2918"/>
                  </a:lnTo>
                  <a:lnTo>
                    <a:pt x="15889" y="2875"/>
                  </a:lnTo>
                  <a:lnTo>
                    <a:pt x="15903" y="2830"/>
                  </a:lnTo>
                  <a:lnTo>
                    <a:pt x="15913" y="2783"/>
                  </a:lnTo>
                  <a:lnTo>
                    <a:pt x="15923" y="2736"/>
                  </a:lnTo>
                  <a:lnTo>
                    <a:pt x="15930" y="2687"/>
                  </a:lnTo>
                  <a:lnTo>
                    <a:pt x="15935" y="2638"/>
                  </a:lnTo>
                  <a:lnTo>
                    <a:pt x="15939" y="2585"/>
                  </a:lnTo>
                  <a:lnTo>
                    <a:pt x="15940" y="2533"/>
                  </a:lnTo>
                  <a:lnTo>
                    <a:pt x="15940" y="2533"/>
                  </a:lnTo>
                  <a:lnTo>
                    <a:pt x="15939" y="2480"/>
                  </a:lnTo>
                  <a:lnTo>
                    <a:pt x="15935" y="2429"/>
                  </a:lnTo>
                  <a:lnTo>
                    <a:pt x="15930" y="2380"/>
                  </a:lnTo>
                  <a:lnTo>
                    <a:pt x="15923" y="2331"/>
                  </a:lnTo>
                  <a:lnTo>
                    <a:pt x="15913" y="2284"/>
                  </a:lnTo>
                  <a:lnTo>
                    <a:pt x="15902" y="2238"/>
                  </a:lnTo>
                  <a:lnTo>
                    <a:pt x="15889" y="2193"/>
                  </a:lnTo>
                  <a:lnTo>
                    <a:pt x="15875" y="2150"/>
                  </a:lnTo>
                  <a:lnTo>
                    <a:pt x="15858" y="2108"/>
                  </a:lnTo>
                  <a:lnTo>
                    <a:pt x="15839" y="2068"/>
                  </a:lnTo>
                  <a:lnTo>
                    <a:pt x="15819" y="2029"/>
                  </a:lnTo>
                  <a:lnTo>
                    <a:pt x="15798" y="1992"/>
                  </a:lnTo>
                  <a:lnTo>
                    <a:pt x="15775" y="1957"/>
                  </a:lnTo>
                  <a:lnTo>
                    <a:pt x="15750" y="1922"/>
                  </a:lnTo>
                  <a:lnTo>
                    <a:pt x="15723" y="1890"/>
                  </a:lnTo>
                  <a:lnTo>
                    <a:pt x="15696" y="1859"/>
                  </a:lnTo>
                  <a:lnTo>
                    <a:pt x="15668" y="1830"/>
                  </a:lnTo>
                  <a:lnTo>
                    <a:pt x="15639" y="1801"/>
                  </a:lnTo>
                  <a:lnTo>
                    <a:pt x="15607" y="1776"/>
                  </a:lnTo>
                  <a:lnTo>
                    <a:pt x="15575" y="1752"/>
                  </a:lnTo>
                  <a:lnTo>
                    <a:pt x="15541" y="1730"/>
                  </a:lnTo>
                  <a:lnTo>
                    <a:pt x="15507" y="1709"/>
                  </a:lnTo>
                  <a:lnTo>
                    <a:pt x="15472" y="1690"/>
                  </a:lnTo>
                  <a:lnTo>
                    <a:pt x="15435" y="1673"/>
                  </a:lnTo>
                  <a:lnTo>
                    <a:pt x="15398" y="1659"/>
                  </a:lnTo>
                  <a:lnTo>
                    <a:pt x="15361" y="1645"/>
                  </a:lnTo>
                  <a:lnTo>
                    <a:pt x="15322" y="1635"/>
                  </a:lnTo>
                  <a:lnTo>
                    <a:pt x="15283" y="1625"/>
                  </a:lnTo>
                  <a:lnTo>
                    <a:pt x="15243" y="1618"/>
                  </a:lnTo>
                  <a:lnTo>
                    <a:pt x="15202" y="1613"/>
                  </a:lnTo>
                  <a:lnTo>
                    <a:pt x="15161" y="1609"/>
                  </a:lnTo>
                  <a:lnTo>
                    <a:pt x="15119" y="1608"/>
                  </a:lnTo>
                  <a:lnTo>
                    <a:pt x="15119" y="1608"/>
                  </a:lnTo>
                  <a:close/>
                  <a:moveTo>
                    <a:pt x="18374" y="4032"/>
                  </a:moveTo>
                  <a:lnTo>
                    <a:pt x="18374" y="4032"/>
                  </a:lnTo>
                  <a:lnTo>
                    <a:pt x="18333" y="4032"/>
                  </a:lnTo>
                  <a:lnTo>
                    <a:pt x="18292" y="4031"/>
                  </a:lnTo>
                  <a:lnTo>
                    <a:pt x="18252" y="4028"/>
                  </a:lnTo>
                  <a:lnTo>
                    <a:pt x="18212" y="4025"/>
                  </a:lnTo>
                  <a:lnTo>
                    <a:pt x="18173" y="4020"/>
                  </a:lnTo>
                  <a:lnTo>
                    <a:pt x="18134" y="4015"/>
                  </a:lnTo>
                  <a:lnTo>
                    <a:pt x="18095" y="4009"/>
                  </a:lnTo>
                  <a:lnTo>
                    <a:pt x="18057" y="4002"/>
                  </a:lnTo>
                  <a:lnTo>
                    <a:pt x="18019" y="3994"/>
                  </a:lnTo>
                  <a:lnTo>
                    <a:pt x="17982" y="3986"/>
                  </a:lnTo>
                  <a:lnTo>
                    <a:pt x="17945" y="3975"/>
                  </a:lnTo>
                  <a:lnTo>
                    <a:pt x="17908" y="3965"/>
                  </a:lnTo>
                  <a:lnTo>
                    <a:pt x="17873" y="3954"/>
                  </a:lnTo>
                  <a:lnTo>
                    <a:pt x="17837" y="3942"/>
                  </a:lnTo>
                  <a:lnTo>
                    <a:pt x="17801" y="3929"/>
                  </a:lnTo>
                  <a:lnTo>
                    <a:pt x="17767" y="3916"/>
                  </a:lnTo>
                  <a:lnTo>
                    <a:pt x="17733" y="3901"/>
                  </a:lnTo>
                  <a:lnTo>
                    <a:pt x="17700" y="3885"/>
                  </a:lnTo>
                  <a:lnTo>
                    <a:pt x="17666" y="3869"/>
                  </a:lnTo>
                  <a:lnTo>
                    <a:pt x="17633" y="3853"/>
                  </a:lnTo>
                  <a:lnTo>
                    <a:pt x="17601" y="3835"/>
                  </a:lnTo>
                  <a:lnTo>
                    <a:pt x="17569" y="3816"/>
                  </a:lnTo>
                  <a:lnTo>
                    <a:pt x="17538" y="3797"/>
                  </a:lnTo>
                  <a:lnTo>
                    <a:pt x="17508" y="3778"/>
                  </a:lnTo>
                  <a:lnTo>
                    <a:pt x="17478" y="3757"/>
                  </a:lnTo>
                  <a:lnTo>
                    <a:pt x="17449" y="3736"/>
                  </a:lnTo>
                  <a:lnTo>
                    <a:pt x="17420" y="3714"/>
                  </a:lnTo>
                  <a:lnTo>
                    <a:pt x="17391" y="3692"/>
                  </a:lnTo>
                  <a:lnTo>
                    <a:pt x="17364" y="3669"/>
                  </a:lnTo>
                  <a:lnTo>
                    <a:pt x="17337" y="3645"/>
                  </a:lnTo>
                  <a:lnTo>
                    <a:pt x="17310" y="3621"/>
                  </a:lnTo>
                  <a:lnTo>
                    <a:pt x="17285" y="3596"/>
                  </a:lnTo>
                  <a:lnTo>
                    <a:pt x="17260" y="3570"/>
                  </a:lnTo>
                  <a:lnTo>
                    <a:pt x="17236" y="3544"/>
                  </a:lnTo>
                  <a:lnTo>
                    <a:pt x="17212" y="3517"/>
                  </a:lnTo>
                  <a:lnTo>
                    <a:pt x="17189" y="3490"/>
                  </a:lnTo>
                  <a:lnTo>
                    <a:pt x="17166" y="3462"/>
                  </a:lnTo>
                  <a:lnTo>
                    <a:pt x="17145" y="3434"/>
                  </a:lnTo>
                  <a:lnTo>
                    <a:pt x="17124" y="3405"/>
                  </a:lnTo>
                  <a:lnTo>
                    <a:pt x="17103" y="3375"/>
                  </a:lnTo>
                  <a:lnTo>
                    <a:pt x="17084" y="3345"/>
                  </a:lnTo>
                  <a:lnTo>
                    <a:pt x="17065" y="3314"/>
                  </a:lnTo>
                  <a:lnTo>
                    <a:pt x="17046" y="3284"/>
                  </a:lnTo>
                  <a:lnTo>
                    <a:pt x="17029" y="3252"/>
                  </a:lnTo>
                  <a:lnTo>
                    <a:pt x="17013" y="3221"/>
                  </a:lnTo>
                  <a:lnTo>
                    <a:pt x="16997" y="3188"/>
                  </a:lnTo>
                  <a:lnTo>
                    <a:pt x="16981" y="3156"/>
                  </a:lnTo>
                  <a:lnTo>
                    <a:pt x="16967" y="3122"/>
                  </a:lnTo>
                  <a:lnTo>
                    <a:pt x="16954" y="3089"/>
                  </a:lnTo>
                  <a:lnTo>
                    <a:pt x="16941" y="3055"/>
                  </a:lnTo>
                  <a:lnTo>
                    <a:pt x="16929" y="3021"/>
                  </a:lnTo>
                  <a:lnTo>
                    <a:pt x="16918" y="2986"/>
                  </a:lnTo>
                  <a:lnTo>
                    <a:pt x="16908" y="2950"/>
                  </a:lnTo>
                  <a:lnTo>
                    <a:pt x="16898" y="2915"/>
                  </a:lnTo>
                  <a:lnTo>
                    <a:pt x="16890" y="2879"/>
                  </a:lnTo>
                  <a:lnTo>
                    <a:pt x="16881" y="2843"/>
                  </a:lnTo>
                  <a:lnTo>
                    <a:pt x="16875" y="2807"/>
                  </a:lnTo>
                  <a:lnTo>
                    <a:pt x="16869" y="2770"/>
                  </a:lnTo>
                  <a:lnTo>
                    <a:pt x="16864" y="2733"/>
                  </a:lnTo>
                  <a:lnTo>
                    <a:pt x="16859" y="2695"/>
                  </a:lnTo>
                  <a:lnTo>
                    <a:pt x="16856" y="2659"/>
                  </a:lnTo>
                  <a:lnTo>
                    <a:pt x="16854" y="2620"/>
                  </a:lnTo>
                  <a:lnTo>
                    <a:pt x="16853" y="2582"/>
                  </a:lnTo>
                  <a:lnTo>
                    <a:pt x="16852" y="2544"/>
                  </a:lnTo>
                  <a:lnTo>
                    <a:pt x="16852" y="2544"/>
                  </a:lnTo>
                  <a:lnTo>
                    <a:pt x="16853" y="2505"/>
                  </a:lnTo>
                  <a:lnTo>
                    <a:pt x="16854" y="2467"/>
                  </a:lnTo>
                  <a:lnTo>
                    <a:pt x="16856" y="2429"/>
                  </a:lnTo>
                  <a:lnTo>
                    <a:pt x="16859" y="2391"/>
                  </a:lnTo>
                  <a:lnTo>
                    <a:pt x="16864" y="2353"/>
                  </a:lnTo>
                  <a:lnTo>
                    <a:pt x="16869" y="2316"/>
                  </a:lnTo>
                  <a:lnTo>
                    <a:pt x="16875" y="2279"/>
                  </a:lnTo>
                  <a:lnTo>
                    <a:pt x="16882" y="2242"/>
                  </a:lnTo>
                  <a:lnTo>
                    <a:pt x="16890" y="2205"/>
                  </a:lnTo>
                  <a:lnTo>
                    <a:pt x="16898" y="2170"/>
                  </a:lnTo>
                  <a:lnTo>
                    <a:pt x="16908" y="2134"/>
                  </a:lnTo>
                  <a:lnTo>
                    <a:pt x="16918" y="2098"/>
                  </a:lnTo>
                  <a:lnTo>
                    <a:pt x="16930" y="2063"/>
                  </a:lnTo>
                  <a:lnTo>
                    <a:pt x="16941" y="2028"/>
                  </a:lnTo>
                  <a:lnTo>
                    <a:pt x="16955" y="1994"/>
                  </a:lnTo>
                  <a:lnTo>
                    <a:pt x="16968" y="1960"/>
                  </a:lnTo>
                  <a:lnTo>
                    <a:pt x="16982" y="1926"/>
                  </a:lnTo>
                  <a:lnTo>
                    <a:pt x="16998" y="1894"/>
                  </a:lnTo>
                  <a:lnTo>
                    <a:pt x="17014" y="1861"/>
                  </a:lnTo>
                  <a:lnTo>
                    <a:pt x="17030" y="1829"/>
                  </a:lnTo>
                  <a:lnTo>
                    <a:pt x="17048" y="1797"/>
                  </a:lnTo>
                  <a:lnTo>
                    <a:pt x="17066" y="1766"/>
                  </a:lnTo>
                  <a:lnTo>
                    <a:pt x="17085" y="1734"/>
                  </a:lnTo>
                  <a:lnTo>
                    <a:pt x="17105" y="1705"/>
                  </a:lnTo>
                  <a:lnTo>
                    <a:pt x="17126" y="1674"/>
                  </a:lnTo>
                  <a:lnTo>
                    <a:pt x="17147" y="1645"/>
                  </a:lnTo>
                  <a:lnTo>
                    <a:pt x="17169" y="1617"/>
                  </a:lnTo>
                  <a:lnTo>
                    <a:pt x="17191" y="1588"/>
                  </a:lnTo>
                  <a:lnTo>
                    <a:pt x="17215" y="1561"/>
                  </a:lnTo>
                  <a:lnTo>
                    <a:pt x="17238" y="1534"/>
                  </a:lnTo>
                  <a:lnTo>
                    <a:pt x="17263" y="1508"/>
                  </a:lnTo>
                  <a:lnTo>
                    <a:pt x="17288" y="1481"/>
                  </a:lnTo>
                  <a:lnTo>
                    <a:pt x="17315" y="1456"/>
                  </a:lnTo>
                  <a:lnTo>
                    <a:pt x="17341" y="1431"/>
                  </a:lnTo>
                  <a:lnTo>
                    <a:pt x="17368" y="1407"/>
                  </a:lnTo>
                  <a:lnTo>
                    <a:pt x="17395" y="1384"/>
                  </a:lnTo>
                  <a:lnTo>
                    <a:pt x="17424" y="1361"/>
                  </a:lnTo>
                  <a:lnTo>
                    <a:pt x="17453" y="1339"/>
                  </a:lnTo>
                  <a:lnTo>
                    <a:pt x="17482" y="1318"/>
                  </a:lnTo>
                  <a:lnTo>
                    <a:pt x="17513" y="1297"/>
                  </a:lnTo>
                  <a:lnTo>
                    <a:pt x="17543" y="1277"/>
                  </a:lnTo>
                  <a:lnTo>
                    <a:pt x="17575" y="1258"/>
                  </a:lnTo>
                  <a:lnTo>
                    <a:pt x="17606" y="1239"/>
                  </a:lnTo>
                  <a:lnTo>
                    <a:pt x="17639" y="1221"/>
                  </a:lnTo>
                  <a:lnTo>
                    <a:pt x="17672" y="1204"/>
                  </a:lnTo>
                  <a:lnTo>
                    <a:pt x="17705" y="1188"/>
                  </a:lnTo>
                  <a:lnTo>
                    <a:pt x="17739" y="1172"/>
                  </a:lnTo>
                  <a:lnTo>
                    <a:pt x="17774" y="1157"/>
                  </a:lnTo>
                  <a:lnTo>
                    <a:pt x="17809" y="1144"/>
                  </a:lnTo>
                  <a:lnTo>
                    <a:pt x="17844" y="1130"/>
                  </a:lnTo>
                  <a:lnTo>
                    <a:pt x="17880" y="1118"/>
                  </a:lnTo>
                  <a:lnTo>
                    <a:pt x="17916" y="1107"/>
                  </a:lnTo>
                  <a:lnTo>
                    <a:pt x="17953" y="1095"/>
                  </a:lnTo>
                  <a:lnTo>
                    <a:pt x="17990" y="1086"/>
                  </a:lnTo>
                  <a:lnTo>
                    <a:pt x="18028" y="1078"/>
                  </a:lnTo>
                  <a:lnTo>
                    <a:pt x="18066" y="1069"/>
                  </a:lnTo>
                  <a:lnTo>
                    <a:pt x="18104" y="1062"/>
                  </a:lnTo>
                  <a:lnTo>
                    <a:pt x="18143" y="1055"/>
                  </a:lnTo>
                  <a:lnTo>
                    <a:pt x="18182" y="1050"/>
                  </a:lnTo>
                  <a:lnTo>
                    <a:pt x="18222" y="1046"/>
                  </a:lnTo>
                  <a:lnTo>
                    <a:pt x="18262" y="1043"/>
                  </a:lnTo>
                  <a:lnTo>
                    <a:pt x="18303" y="1040"/>
                  </a:lnTo>
                  <a:lnTo>
                    <a:pt x="18344" y="1039"/>
                  </a:lnTo>
                  <a:lnTo>
                    <a:pt x="18384" y="1039"/>
                  </a:lnTo>
                  <a:lnTo>
                    <a:pt x="18384" y="1039"/>
                  </a:lnTo>
                  <a:lnTo>
                    <a:pt x="18425" y="1039"/>
                  </a:lnTo>
                  <a:lnTo>
                    <a:pt x="18466" y="1040"/>
                  </a:lnTo>
                  <a:lnTo>
                    <a:pt x="18506" y="1043"/>
                  </a:lnTo>
                  <a:lnTo>
                    <a:pt x="18547" y="1046"/>
                  </a:lnTo>
                  <a:lnTo>
                    <a:pt x="18586" y="1050"/>
                  </a:lnTo>
                  <a:lnTo>
                    <a:pt x="18626" y="1055"/>
                  </a:lnTo>
                  <a:lnTo>
                    <a:pt x="18665" y="1062"/>
                  </a:lnTo>
                  <a:lnTo>
                    <a:pt x="18702" y="1069"/>
                  </a:lnTo>
                  <a:lnTo>
                    <a:pt x="18741" y="1076"/>
                  </a:lnTo>
                  <a:lnTo>
                    <a:pt x="18778" y="1085"/>
                  </a:lnTo>
                  <a:lnTo>
                    <a:pt x="18816" y="1095"/>
                  </a:lnTo>
                  <a:lnTo>
                    <a:pt x="18852" y="1106"/>
                  </a:lnTo>
                  <a:lnTo>
                    <a:pt x="18888" y="1116"/>
                  </a:lnTo>
                  <a:lnTo>
                    <a:pt x="18924" y="1129"/>
                  </a:lnTo>
                  <a:lnTo>
                    <a:pt x="18959" y="1142"/>
                  </a:lnTo>
                  <a:lnTo>
                    <a:pt x="18994" y="1155"/>
                  </a:lnTo>
                  <a:lnTo>
                    <a:pt x="19028" y="1170"/>
                  </a:lnTo>
                  <a:lnTo>
                    <a:pt x="19062" y="1186"/>
                  </a:lnTo>
                  <a:lnTo>
                    <a:pt x="19096" y="1201"/>
                  </a:lnTo>
                  <a:lnTo>
                    <a:pt x="19128" y="1218"/>
                  </a:lnTo>
                  <a:lnTo>
                    <a:pt x="19161" y="1236"/>
                  </a:lnTo>
                  <a:lnTo>
                    <a:pt x="19192" y="1255"/>
                  </a:lnTo>
                  <a:lnTo>
                    <a:pt x="19224" y="1274"/>
                  </a:lnTo>
                  <a:lnTo>
                    <a:pt x="19254" y="1294"/>
                  </a:lnTo>
                  <a:lnTo>
                    <a:pt x="19284" y="1314"/>
                  </a:lnTo>
                  <a:lnTo>
                    <a:pt x="19314" y="1335"/>
                  </a:lnTo>
                  <a:lnTo>
                    <a:pt x="19342" y="1357"/>
                  </a:lnTo>
                  <a:lnTo>
                    <a:pt x="19370" y="1380"/>
                  </a:lnTo>
                  <a:lnTo>
                    <a:pt x="19399" y="1403"/>
                  </a:lnTo>
                  <a:lnTo>
                    <a:pt x="19426" y="1426"/>
                  </a:lnTo>
                  <a:lnTo>
                    <a:pt x="19452" y="1451"/>
                  </a:lnTo>
                  <a:lnTo>
                    <a:pt x="19477" y="1476"/>
                  </a:lnTo>
                  <a:lnTo>
                    <a:pt x="19503" y="1501"/>
                  </a:lnTo>
                  <a:lnTo>
                    <a:pt x="19528" y="1528"/>
                  </a:lnTo>
                  <a:lnTo>
                    <a:pt x="19551" y="1555"/>
                  </a:lnTo>
                  <a:lnTo>
                    <a:pt x="19574" y="1582"/>
                  </a:lnTo>
                  <a:lnTo>
                    <a:pt x="19597" y="1609"/>
                  </a:lnTo>
                  <a:lnTo>
                    <a:pt x="19619" y="1638"/>
                  </a:lnTo>
                  <a:lnTo>
                    <a:pt x="19640" y="1667"/>
                  </a:lnTo>
                  <a:lnTo>
                    <a:pt x="19660" y="1697"/>
                  </a:lnTo>
                  <a:lnTo>
                    <a:pt x="19680" y="1727"/>
                  </a:lnTo>
                  <a:lnTo>
                    <a:pt x="19699" y="1757"/>
                  </a:lnTo>
                  <a:lnTo>
                    <a:pt x="19717" y="1789"/>
                  </a:lnTo>
                  <a:lnTo>
                    <a:pt x="19734" y="1820"/>
                  </a:lnTo>
                  <a:lnTo>
                    <a:pt x="19751" y="1852"/>
                  </a:lnTo>
                  <a:lnTo>
                    <a:pt x="19767" y="1884"/>
                  </a:lnTo>
                  <a:lnTo>
                    <a:pt x="19782" y="1918"/>
                  </a:lnTo>
                  <a:lnTo>
                    <a:pt x="19796" y="1950"/>
                  </a:lnTo>
                  <a:lnTo>
                    <a:pt x="19810" y="1984"/>
                  </a:lnTo>
                  <a:lnTo>
                    <a:pt x="19822" y="2019"/>
                  </a:lnTo>
                  <a:lnTo>
                    <a:pt x="19834" y="2053"/>
                  </a:lnTo>
                  <a:lnTo>
                    <a:pt x="19846" y="2088"/>
                  </a:lnTo>
                  <a:lnTo>
                    <a:pt x="19856" y="2124"/>
                  </a:lnTo>
                  <a:lnTo>
                    <a:pt x="19865" y="2159"/>
                  </a:lnTo>
                  <a:lnTo>
                    <a:pt x="19874" y="2195"/>
                  </a:lnTo>
                  <a:lnTo>
                    <a:pt x="19881" y="2232"/>
                  </a:lnTo>
                  <a:lnTo>
                    <a:pt x="19889" y="2268"/>
                  </a:lnTo>
                  <a:lnTo>
                    <a:pt x="19895" y="2305"/>
                  </a:lnTo>
                  <a:lnTo>
                    <a:pt x="19899" y="2342"/>
                  </a:lnTo>
                  <a:lnTo>
                    <a:pt x="19903" y="2380"/>
                  </a:lnTo>
                  <a:lnTo>
                    <a:pt x="19906" y="2417"/>
                  </a:lnTo>
                  <a:lnTo>
                    <a:pt x="19910" y="2456"/>
                  </a:lnTo>
                  <a:lnTo>
                    <a:pt x="19911" y="2494"/>
                  </a:lnTo>
                  <a:lnTo>
                    <a:pt x="19911" y="2533"/>
                  </a:lnTo>
                  <a:lnTo>
                    <a:pt x="19911" y="2533"/>
                  </a:lnTo>
                  <a:lnTo>
                    <a:pt x="19911" y="2572"/>
                  </a:lnTo>
                  <a:lnTo>
                    <a:pt x="19910" y="2609"/>
                  </a:lnTo>
                  <a:lnTo>
                    <a:pt x="19906" y="2647"/>
                  </a:lnTo>
                  <a:lnTo>
                    <a:pt x="19903" y="2685"/>
                  </a:lnTo>
                  <a:lnTo>
                    <a:pt x="19899" y="2723"/>
                  </a:lnTo>
                  <a:lnTo>
                    <a:pt x="19894" y="2759"/>
                  </a:lnTo>
                  <a:lnTo>
                    <a:pt x="19889" y="2796"/>
                  </a:lnTo>
                  <a:lnTo>
                    <a:pt x="19881" y="2833"/>
                  </a:lnTo>
                  <a:lnTo>
                    <a:pt x="19874" y="2870"/>
                  </a:lnTo>
                  <a:lnTo>
                    <a:pt x="19864" y="2905"/>
                  </a:lnTo>
                  <a:lnTo>
                    <a:pt x="19855" y="2941"/>
                  </a:lnTo>
                  <a:lnTo>
                    <a:pt x="19846" y="2975"/>
                  </a:lnTo>
                  <a:lnTo>
                    <a:pt x="19834" y="3011"/>
                  </a:lnTo>
                  <a:lnTo>
                    <a:pt x="19821" y="3046"/>
                  </a:lnTo>
                  <a:lnTo>
                    <a:pt x="19809" y="3079"/>
                  </a:lnTo>
                  <a:lnTo>
                    <a:pt x="19795" y="3113"/>
                  </a:lnTo>
                  <a:lnTo>
                    <a:pt x="19780" y="3146"/>
                  </a:lnTo>
                  <a:lnTo>
                    <a:pt x="19766" y="3180"/>
                  </a:lnTo>
                  <a:lnTo>
                    <a:pt x="19750" y="3213"/>
                  </a:lnTo>
                  <a:lnTo>
                    <a:pt x="19733" y="3244"/>
                  </a:lnTo>
                  <a:lnTo>
                    <a:pt x="19715" y="3276"/>
                  </a:lnTo>
                  <a:lnTo>
                    <a:pt x="19697" y="3307"/>
                  </a:lnTo>
                  <a:lnTo>
                    <a:pt x="19678" y="3337"/>
                  </a:lnTo>
                  <a:lnTo>
                    <a:pt x="19658" y="3368"/>
                  </a:lnTo>
                  <a:lnTo>
                    <a:pt x="19638" y="3397"/>
                  </a:lnTo>
                  <a:lnTo>
                    <a:pt x="19616" y="3427"/>
                  </a:lnTo>
                  <a:lnTo>
                    <a:pt x="19594" y="3455"/>
                  </a:lnTo>
                  <a:lnTo>
                    <a:pt x="19572" y="3483"/>
                  </a:lnTo>
                  <a:lnTo>
                    <a:pt x="19549" y="3512"/>
                  </a:lnTo>
                  <a:lnTo>
                    <a:pt x="19525" y="3538"/>
                  </a:lnTo>
                  <a:lnTo>
                    <a:pt x="19499" y="3564"/>
                  </a:lnTo>
                  <a:lnTo>
                    <a:pt x="19474" y="3590"/>
                  </a:lnTo>
                  <a:lnTo>
                    <a:pt x="19448" y="3615"/>
                  </a:lnTo>
                  <a:lnTo>
                    <a:pt x="19422" y="3641"/>
                  </a:lnTo>
                  <a:lnTo>
                    <a:pt x="19395" y="3664"/>
                  </a:lnTo>
                  <a:lnTo>
                    <a:pt x="19366" y="3688"/>
                  </a:lnTo>
                  <a:lnTo>
                    <a:pt x="19338" y="3710"/>
                  </a:lnTo>
                  <a:lnTo>
                    <a:pt x="19310" y="3732"/>
                  </a:lnTo>
                  <a:lnTo>
                    <a:pt x="19279" y="3754"/>
                  </a:lnTo>
                  <a:lnTo>
                    <a:pt x="19249" y="3774"/>
                  </a:lnTo>
                  <a:lnTo>
                    <a:pt x="19218" y="3794"/>
                  </a:lnTo>
                  <a:lnTo>
                    <a:pt x="19187" y="3814"/>
                  </a:lnTo>
                  <a:lnTo>
                    <a:pt x="19155" y="3832"/>
                  </a:lnTo>
                  <a:lnTo>
                    <a:pt x="19123" y="3849"/>
                  </a:lnTo>
                  <a:lnTo>
                    <a:pt x="19089" y="3867"/>
                  </a:lnTo>
                  <a:lnTo>
                    <a:pt x="19056" y="3883"/>
                  </a:lnTo>
                  <a:lnTo>
                    <a:pt x="19022" y="3899"/>
                  </a:lnTo>
                  <a:lnTo>
                    <a:pt x="18988" y="3913"/>
                  </a:lnTo>
                  <a:lnTo>
                    <a:pt x="18952" y="3927"/>
                  </a:lnTo>
                  <a:lnTo>
                    <a:pt x="18916" y="3941"/>
                  </a:lnTo>
                  <a:lnTo>
                    <a:pt x="18881" y="3953"/>
                  </a:lnTo>
                  <a:lnTo>
                    <a:pt x="18844" y="3965"/>
                  </a:lnTo>
                  <a:lnTo>
                    <a:pt x="18807" y="3975"/>
                  </a:lnTo>
                  <a:lnTo>
                    <a:pt x="18769" y="3985"/>
                  </a:lnTo>
                  <a:lnTo>
                    <a:pt x="18732" y="3993"/>
                  </a:lnTo>
                  <a:lnTo>
                    <a:pt x="18694" y="4002"/>
                  </a:lnTo>
                  <a:lnTo>
                    <a:pt x="18655" y="4009"/>
                  </a:lnTo>
                  <a:lnTo>
                    <a:pt x="18616" y="4015"/>
                  </a:lnTo>
                  <a:lnTo>
                    <a:pt x="18576" y="4020"/>
                  </a:lnTo>
                  <a:lnTo>
                    <a:pt x="18537" y="4025"/>
                  </a:lnTo>
                  <a:lnTo>
                    <a:pt x="18497" y="4028"/>
                  </a:lnTo>
                  <a:lnTo>
                    <a:pt x="18456" y="4031"/>
                  </a:lnTo>
                  <a:lnTo>
                    <a:pt x="18415" y="4032"/>
                  </a:lnTo>
                  <a:lnTo>
                    <a:pt x="18374" y="4032"/>
                  </a:lnTo>
                  <a:lnTo>
                    <a:pt x="18374" y="4032"/>
                  </a:lnTo>
                  <a:close/>
                  <a:moveTo>
                    <a:pt x="18374" y="1614"/>
                  </a:moveTo>
                  <a:lnTo>
                    <a:pt x="18374" y="1614"/>
                  </a:lnTo>
                  <a:lnTo>
                    <a:pt x="18325" y="1615"/>
                  </a:lnTo>
                  <a:lnTo>
                    <a:pt x="18277" y="1619"/>
                  </a:lnTo>
                  <a:lnTo>
                    <a:pt x="18230" y="1624"/>
                  </a:lnTo>
                  <a:lnTo>
                    <a:pt x="18185" y="1633"/>
                  </a:lnTo>
                  <a:lnTo>
                    <a:pt x="18141" y="1643"/>
                  </a:lnTo>
                  <a:lnTo>
                    <a:pt x="18098" y="1656"/>
                  </a:lnTo>
                  <a:lnTo>
                    <a:pt x="18056" y="1669"/>
                  </a:lnTo>
                  <a:lnTo>
                    <a:pt x="18016" y="1686"/>
                  </a:lnTo>
                  <a:lnTo>
                    <a:pt x="17978" y="1705"/>
                  </a:lnTo>
                  <a:lnTo>
                    <a:pt x="17940" y="1725"/>
                  </a:lnTo>
                  <a:lnTo>
                    <a:pt x="17903" y="1747"/>
                  </a:lnTo>
                  <a:lnTo>
                    <a:pt x="17868" y="1771"/>
                  </a:lnTo>
                  <a:lnTo>
                    <a:pt x="17835" y="1797"/>
                  </a:lnTo>
                  <a:lnTo>
                    <a:pt x="17803" y="1825"/>
                  </a:lnTo>
                  <a:lnTo>
                    <a:pt x="17773" y="1853"/>
                  </a:lnTo>
                  <a:lnTo>
                    <a:pt x="17744" y="1883"/>
                  </a:lnTo>
                  <a:lnTo>
                    <a:pt x="17716" y="1916"/>
                  </a:lnTo>
                  <a:lnTo>
                    <a:pt x="17691" y="1949"/>
                  </a:lnTo>
                  <a:lnTo>
                    <a:pt x="17666" y="1984"/>
                  </a:lnTo>
                  <a:lnTo>
                    <a:pt x="17644" y="2020"/>
                  </a:lnTo>
                  <a:lnTo>
                    <a:pt x="17623" y="2057"/>
                  </a:lnTo>
                  <a:lnTo>
                    <a:pt x="17604" y="2095"/>
                  </a:lnTo>
                  <a:lnTo>
                    <a:pt x="17586" y="2135"/>
                  </a:lnTo>
                  <a:lnTo>
                    <a:pt x="17571" y="2176"/>
                  </a:lnTo>
                  <a:lnTo>
                    <a:pt x="17556" y="2218"/>
                  </a:lnTo>
                  <a:lnTo>
                    <a:pt x="17544" y="2260"/>
                  </a:lnTo>
                  <a:lnTo>
                    <a:pt x="17534" y="2304"/>
                  </a:lnTo>
                  <a:lnTo>
                    <a:pt x="17524" y="2348"/>
                  </a:lnTo>
                  <a:lnTo>
                    <a:pt x="17518" y="2393"/>
                  </a:lnTo>
                  <a:lnTo>
                    <a:pt x="17513" y="2439"/>
                  </a:lnTo>
                  <a:lnTo>
                    <a:pt x="17511" y="2486"/>
                  </a:lnTo>
                  <a:lnTo>
                    <a:pt x="17510" y="2533"/>
                  </a:lnTo>
                  <a:lnTo>
                    <a:pt x="17510" y="2533"/>
                  </a:lnTo>
                  <a:lnTo>
                    <a:pt x="17511" y="2580"/>
                  </a:lnTo>
                  <a:lnTo>
                    <a:pt x="17514" y="2627"/>
                  </a:lnTo>
                  <a:lnTo>
                    <a:pt x="17519" y="2673"/>
                  </a:lnTo>
                  <a:lnTo>
                    <a:pt x="17526" y="2719"/>
                  </a:lnTo>
                  <a:lnTo>
                    <a:pt x="17535" y="2765"/>
                  </a:lnTo>
                  <a:lnTo>
                    <a:pt x="17546" y="2809"/>
                  </a:lnTo>
                  <a:lnTo>
                    <a:pt x="17559" y="2852"/>
                  </a:lnTo>
                  <a:lnTo>
                    <a:pt x="17574" y="2894"/>
                  </a:lnTo>
                  <a:lnTo>
                    <a:pt x="17590" y="2935"/>
                  </a:lnTo>
                  <a:lnTo>
                    <a:pt x="17609" y="2974"/>
                  </a:lnTo>
                  <a:lnTo>
                    <a:pt x="17629" y="3013"/>
                  </a:lnTo>
                  <a:lnTo>
                    <a:pt x="17651" y="3051"/>
                  </a:lnTo>
                  <a:lnTo>
                    <a:pt x="17674" y="3088"/>
                  </a:lnTo>
                  <a:lnTo>
                    <a:pt x="17700" y="3122"/>
                  </a:lnTo>
                  <a:lnTo>
                    <a:pt x="17727" y="3157"/>
                  </a:lnTo>
                  <a:lnTo>
                    <a:pt x="17755" y="3188"/>
                  </a:lnTo>
                  <a:lnTo>
                    <a:pt x="17785" y="3220"/>
                  </a:lnTo>
                  <a:lnTo>
                    <a:pt x="17816" y="3249"/>
                  </a:lnTo>
                  <a:lnTo>
                    <a:pt x="17848" y="3277"/>
                  </a:lnTo>
                  <a:lnTo>
                    <a:pt x="17883" y="3303"/>
                  </a:lnTo>
                  <a:lnTo>
                    <a:pt x="17918" y="3327"/>
                  </a:lnTo>
                  <a:lnTo>
                    <a:pt x="17954" y="3349"/>
                  </a:lnTo>
                  <a:lnTo>
                    <a:pt x="17992" y="3370"/>
                  </a:lnTo>
                  <a:lnTo>
                    <a:pt x="18032" y="3389"/>
                  </a:lnTo>
                  <a:lnTo>
                    <a:pt x="18072" y="3406"/>
                  </a:lnTo>
                  <a:lnTo>
                    <a:pt x="18114" y="3420"/>
                  </a:lnTo>
                  <a:lnTo>
                    <a:pt x="18156" y="3433"/>
                  </a:lnTo>
                  <a:lnTo>
                    <a:pt x="18200" y="3442"/>
                  </a:lnTo>
                  <a:lnTo>
                    <a:pt x="18245" y="3451"/>
                  </a:lnTo>
                  <a:lnTo>
                    <a:pt x="18290" y="3457"/>
                  </a:lnTo>
                  <a:lnTo>
                    <a:pt x="18337" y="3460"/>
                  </a:lnTo>
                  <a:lnTo>
                    <a:pt x="18384" y="3462"/>
                  </a:lnTo>
                  <a:lnTo>
                    <a:pt x="18384" y="3462"/>
                  </a:lnTo>
                  <a:lnTo>
                    <a:pt x="18434" y="3460"/>
                  </a:lnTo>
                  <a:lnTo>
                    <a:pt x="18482" y="3457"/>
                  </a:lnTo>
                  <a:lnTo>
                    <a:pt x="18529" y="3451"/>
                  </a:lnTo>
                  <a:lnTo>
                    <a:pt x="18574" y="3443"/>
                  </a:lnTo>
                  <a:lnTo>
                    <a:pt x="18619" y="3433"/>
                  </a:lnTo>
                  <a:lnTo>
                    <a:pt x="18662" y="3420"/>
                  </a:lnTo>
                  <a:lnTo>
                    <a:pt x="18704" y="3406"/>
                  </a:lnTo>
                  <a:lnTo>
                    <a:pt x="18744" y="3390"/>
                  </a:lnTo>
                  <a:lnTo>
                    <a:pt x="18784" y="3371"/>
                  </a:lnTo>
                  <a:lnTo>
                    <a:pt x="18822" y="3351"/>
                  </a:lnTo>
                  <a:lnTo>
                    <a:pt x="18859" y="3328"/>
                  </a:lnTo>
                  <a:lnTo>
                    <a:pt x="18893" y="3305"/>
                  </a:lnTo>
                  <a:lnTo>
                    <a:pt x="18927" y="3279"/>
                  </a:lnTo>
                  <a:lnTo>
                    <a:pt x="18959" y="3251"/>
                  </a:lnTo>
                  <a:lnTo>
                    <a:pt x="18990" y="3223"/>
                  </a:lnTo>
                  <a:lnTo>
                    <a:pt x="19019" y="3193"/>
                  </a:lnTo>
                  <a:lnTo>
                    <a:pt x="19046" y="3160"/>
                  </a:lnTo>
                  <a:lnTo>
                    <a:pt x="19071" y="3127"/>
                  </a:lnTo>
                  <a:lnTo>
                    <a:pt x="19097" y="3092"/>
                  </a:lnTo>
                  <a:lnTo>
                    <a:pt x="19119" y="3056"/>
                  </a:lnTo>
                  <a:lnTo>
                    <a:pt x="19140" y="3020"/>
                  </a:lnTo>
                  <a:lnTo>
                    <a:pt x="19160" y="2981"/>
                  </a:lnTo>
                  <a:lnTo>
                    <a:pt x="19176" y="2941"/>
                  </a:lnTo>
                  <a:lnTo>
                    <a:pt x="19193" y="2901"/>
                  </a:lnTo>
                  <a:lnTo>
                    <a:pt x="19207" y="2859"/>
                  </a:lnTo>
                  <a:lnTo>
                    <a:pt x="19219" y="2816"/>
                  </a:lnTo>
                  <a:lnTo>
                    <a:pt x="19230" y="2773"/>
                  </a:lnTo>
                  <a:lnTo>
                    <a:pt x="19238" y="2729"/>
                  </a:lnTo>
                  <a:lnTo>
                    <a:pt x="19245" y="2684"/>
                  </a:lnTo>
                  <a:lnTo>
                    <a:pt x="19250" y="2638"/>
                  </a:lnTo>
                  <a:lnTo>
                    <a:pt x="19253" y="2591"/>
                  </a:lnTo>
                  <a:lnTo>
                    <a:pt x="19254" y="2544"/>
                  </a:lnTo>
                  <a:lnTo>
                    <a:pt x="19254" y="2544"/>
                  </a:lnTo>
                  <a:lnTo>
                    <a:pt x="19253" y="2496"/>
                  </a:lnTo>
                  <a:lnTo>
                    <a:pt x="19250" y="2449"/>
                  </a:lnTo>
                  <a:lnTo>
                    <a:pt x="19245" y="2403"/>
                  </a:lnTo>
                  <a:lnTo>
                    <a:pt x="19237" y="2358"/>
                  </a:lnTo>
                  <a:lnTo>
                    <a:pt x="19228" y="2312"/>
                  </a:lnTo>
                  <a:lnTo>
                    <a:pt x="19216" y="2268"/>
                  </a:lnTo>
                  <a:lnTo>
                    <a:pt x="19204" y="2225"/>
                  </a:lnTo>
                  <a:lnTo>
                    <a:pt x="19189" y="2183"/>
                  </a:lnTo>
                  <a:lnTo>
                    <a:pt x="19172" y="2141"/>
                  </a:lnTo>
                  <a:lnTo>
                    <a:pt x="19153" y="2102"/>
                  </a:lnTo>
                  <a:lnTo>
                    <a:pt x="19133" y="2063"/>
                  </a:lnTo>
                  <a:lnTo>
                    <a:pt x="19111" y="2025"/>
                  </a:lnTo>
                  <a:lnTo>
                    <a:pt x="19087" y="1988"/>
                  </a:lnTo>
                  <a:lnTo>
                    <a:pt x="19062" y="1954"/>
                  </a:lnTo>
                  <a:lnTo>
                    <a:pt x="19036" y="1919"/>
                  </a:lnTo>
                  <a:lnTo>
                    <a:pt x="19007" y="1887"/>
                  </a:lnTo>
                  <a:lnTo>
                    <a:pt x="18977" y="1856"/>
                  </a:lnTo>
                  <a:lnTo>
                    <a:pt x="18946" y="1827"/>
                  </a:lnTo>
                  <a:lnTo>
                    <a:pt x="18913" y="1799"/>
                  </a:lnTo>
                  <a:lnTo>
                    <a:pt x="18878" y="1773"/>
                  </a:lnTo>
                  <a:lnTo>
                    <a:pt x="18843" y="1749"/>
                  </a:lnTo>
                  <a:lnTo>
                    <a:pt x="18806" y="1727"/>
                  </a:lnTo>
                  <a:lnTo>
                    <a:pt x="18768" y="1706"/>
                  </a:lnTo>
                  <a:lnTo>
                    <a:pt x="18728" y="1687"/>
                  </a:lnTo>
                  <a:lnTo>
                    <a:pt x="18688" y="1670"/>
                  </a:lnTo>
                  <a:lnTo>
                    <a:pt x="18647" y="1656"/>
                  </a:lnTo>
                  <a:lnTo>
                    <a:pt x="18604" y="1643"/>
                  </a:lnTo>
                  <a:lnTo>
                    <a:pt x="18560" y="1633"/>
                  </a:lnTo>
                  <a:lnTo>
                    <a:pt x="18515" y="1624"/>
                  </a:lnTo>
                  <a:lnTo>
                    <a:pt x="18468" y="1619"/>
                  </a:lnTo>
                  <a:lnTo>
                    <a:pt x="18421" y="1615"/>
                  </a:lnTo>
                  <a:lnTo>
                    <a:pt x="18374" y="1614"/>
                  </a:lnTo>
                  <a:lnTo>
                    <a:pt x="18374" y="1614"/>
                  </a:lnTo>
                  <a:close/>
                  <a:moveTo>
                    <a:pt x="22062" y="3968"/>
                  </a:moveTo>
                  <a:lnTo>
                    <a:pt x="22062" y="3614"/>
                  </a:lnTo>
                  <a:lnTo>
                    <a:pt x="22062" y="3614"/>
                  </a:lnTo>
                  <a:lnTo>
                    <a:pt x="22043" y="3635"/>
                  </a:lnTo>
                  <a:lnTo>
                    <a:pt x="22024" y="3657"/>
                  </a:lnTo>
                  <a:lnTo>
                    <a:pt x="22004" y="3678"/>
                  </a:lnTo>
                  <a:lnTo>
                    <a:pt x="21983" y="3699"/>
                  </a:lnTo>
                  <a:lnTo>
                    <a:pt x="21962" y="3719"/>
                  </a:lnTo>
                  <a:lnTo>
                    <a:pt x="21941" y="3739"/>
                  </a:lnTo>
                  <a:lnTo>
                    <a:pt x="21918" y="3758"/>
                  </a:lnTo>
                  <a:lnTo>
                    <a:pt x="21895" y="3777"/>
                  </a:lnTo>
                  <a:lnTo>
                    <a:pt x="21872" y="3796"/>
                  </a:lnTo>
                  <a:lnTo>
                    <a:pt x="21848" y="3814"/>
                  </a:lnTo>
                  <a:lnTo>
                    <a:pt x="21823" y="3831"/>
                  </a:lnTo>
                  <a:lnTo>
                    <a:pt x="21796" y="3847"/>
                  </a:lnTo>
                  <a:lnTo>
                    <a:pt x="21770" y="3864"/>
                  </a:lnTo>
                  <a:lnTo>
                    <a:pt x="21744" y="3879"/>
                  </a:lnTo>
                  <a:lnTo>
                    <a:pt x="21716" y="3895"/>
                  </a:lnTo>
                  <a:lnTo>
                    <a:pt x="21687" y="3908"/>
                  </a:lnTo>
                  <a:lnTo>
                    <a:pt x="21658" y="3922"/>
                  </a:lnTo>
                  <a:lnTo>
                    <a:pt x="21629" y="3934"/>
                  </a:lnTo>
                  <a:lnTo>
                    <a:pt x="21598" y="3947"/>
                  </a:lnTo>
                  <a:lnTo>
                    <a:pt x="21567" y="3959"/>
                  </a:lnTo>
                  <a:lnTo>
                    <a:pt x="21534" y="3969"/>
                  </a:lnTo>
                  <a:lnTo>
                    <a:pt x="21502" y="3978"/>
                  </a:lnTo>
                  <a:lnTo>
                    <a:pt x="21468" y="3988"/>
                  </a:lnTo>
                  <a:lnTo>
                    <a:pt x="21435" y="3995"/>
                  </a:lnTo>
                  <a:lnTo>
                    <a:pt x="21399" y="4003"/>
                  </a:lnTo>
                  <a:lnTo>
                    <a:pt x="21363" y="4009"/>
                  </a:lnTo>
                  <a:lnTo>
                    <a:pt x="21327" y="4014"/>
                  </a:lnTo>
                  <a:lnTo>
                    <a:pt x="21290" y="4019"/>
                  </a:lnTo>
                  <a:lnTo>
                    <a:pt x="21252" y="4023"/>
                  </a:lnTo>
                  <a:lnTo>
                    <a:pt x="21213" y="4026"/>
                  </a:lnTo>
                  <a:lnTo>
                    <a:pt x="21173" y="4027"/>
                  </a:lnTo>
                  <a:lnTo>
                    <a:pt x="21132" y="4027"/>
                  </a:lnTo>
                  <a:lnTo>
                    <a:pt x="21132" y="4027"/>
                  </a:lnTo>
                  <a:lnTo>
                    <a:pt x="21082" y="4027"/>
                  </a:lnTo>
                  <a:lnTo>
                    <a:pt x="21032" y="4024"/>
                  </a:lnTo>
                  <a:lnTo>
                    <a:pt x="20982" y="4019"/>
                  </a:lnTo>
                  <a:lnTo>
                    <a:pt x="20933" y="4013"/>
                  </a:lnTo>
                  <a:lnTo>
                    <a:pt x="20885" y="4005"/>
                  </a:lnTo>
                  <a:lnTo>
                    <a:pt x="20837" y="3995"/>
                  </a:lnTo>
                  <a:lnTo>
                    <a:pt x="20791" y="3983"/>
                  </a:lnTo>
                  <a:lnTo>
                    <a:pt x="20744" y="3970"/>
                  </a:lnTo>
                  <a:lnTo>
                    <a:pt x="20699" y="3954"/>
                  </a:lnTo>
                  <a:lnTo>
                    <a:pt x="20655" y="3938"/>
                  </a:lnTo>
                  <a:lnTo>
                    <a:pt x="20612" y="3919"/>
                  </a:lnTo>
                  <a:lnTo>
                    <a:pt x="20571" y="3899"/>
                  </a:lnTo>
                  <a:lnTo>
                    <a:pt x="20530" y="3877"/>
                  </a:lnTo>
                  <a:lnTo>
                    <a:pt x="20492" y="3853"/>
                  </a:lnTo>
                  <a:lnTo>
                    <a:pt x="20455" y="3827"/>
                  </a:lnTo>
                  <a:lnTo>
                    <a:pt x="20418" y="3800"/>
                  </a:lnTo>
                  <a:lnTo>
                    <a:pt x="20385" y="3772"/>
                  </a:lnTo>
                  <a:lnTo>
                    <a:pt x="20351" y="3740"/>
                  </a:lnTo>
                  <a:lnTo>
                    <a:pt x="20321" y="3709"/>
                  </a:lnTo>
                  <a:lnTo>
                    <a:pt x="20291" y="3674"/>
                  </a:lnTo>
                  <a:lnTo>
                    <a:pt x="20278" y="3657"/>
                  </a:lnTo>
                  <a:lnTo>
                    <a:pt x="20264" y="3639"/>
                  </a:lnTo>
                  <a:lnTo>
                    <a:pt x="20251" y="3621"/>
                  </a:lnTo>
                  <a:lnTo>
                    <a:pt x="20239" y="3602"/>
                  </a:lnTo>
                  <a:lnTo>
                    <a:pt x="20227" y="3583"/>
                  </a:lnTo>
                  <a:lnTo>
                    <a:pt x="20216" y="3563"/>
                  </a:lnTo>
                  <a:lnTo>
                    <a:pt x="20205" y="3543"/>
                  </a:lnTo>
                  <a:lnTo>
                    <a:pt x="20195" y="3522"/>
                  </a:lnTo>
                  <a:lnTo>
                    <a:pt x="20185" y="3502"/>
                  </a:lnTo>
                  <a:lnTo>
                    <a:pt x="20176" y="3480"/>
                  </a:lnTo>
                  <a:lnTo>
                    <a:pt x="20168" y="3459"/>
                  </a:lnTo>
                  <a:lnTo>
                    <a:pt x="20159" y="3437"/>
                  </a:lnTo>
                  <a:lnTo>
                    <a:pt x="20152" y="3414"/>
                  </a:lnTo>
                  <a:lnTo>
                    <a:pt x="20146" y="3392"/>
                  </a:lnTo>
                  <a:lnTo>
                    <a:pt x="20139" y="3368"/>
                  </a:lnTo>
                  <a:lnTo>
                    <a:pt x="20133" y="3345"/>
                  </a:lnTo>
                  <a:lnTo>
                    <a:pt x="20128" y="3321"/>
                  </a:lnTo>
                  <a:lnTo>
                    <a:pt x="20123" y="3297"/>
                  </a:lnTo>
                  <a:lnTo>
                    <a:pt x="20120" y="3271"/>
                  </a:lnTo>
                  <a:lnTo>
                    <a:pt x="20117" y="3246"/>
                  </a:lnTo>
                  <a:lnTo>
                    <a:pt x="20115" y="3221"/>
                  </a:lnTo>
                  <a:lnTo>
                    <a:pt x="20113" y="3195"/>
                  </a:lnTo>
                  <a:lnTo>
                    <a:pt x="20112" y="3169"/>
                  </a:lnTo>
                  <a:lnTo>
                    <a:pt x="20112" y="3141"/>
                  </a:lnTo>
                  <a:lnTo>
                    <a:pt x="20112" y="3130"/>
                  </a:lnTo>
                  <a:lnTo>
                    <a:pt x="20112" y="3130"/>
                  </a:lnTo>
                  <a:lnTo>
                    <a:pt x="20112" y="3101"/>
                  </a:lnTo>
                  <a:lnTo>
                    <a:pt x="20113" y="3073"/>
                  </a:lnTo>
                  <a:lnTo>
                    <a:pt x="20115" y="3045"/>
                  </a:lnTo>
                  <a:lnTo>
                    <a:pt x="20117" y="3017"/>
                  </a:lnTo>
                  <a:lnTo>
                    <a:pt x="20120" y="2991"/>
                  </a:lnTo>
                  <a:lnTo>
                    <a:pt x="20125" y="2964"/>
                  </a:lnTo>
                  <a:lnTo>
                    <a:pt x="20129" y="2939"/>
                  </a:lnTo>
                  <a:lnTo>
                    <a:pt x="20134" y="2913"/>
                  </a:lnTo>
                  <a:lnTo>
                    <a:pt x="20140" y="2887"/>
                  </a:lnTo>
                  <a:lnTo>
                    <a:pt x="20147" y="2863"/>
                  </a:lnTo>
                  <a:lnTo>
                    <a:pt x="20154" y="2839"/>
                  </a:lnTo>
                  <a:lnTo>
                    <a:pt x="20161" y="2815"/>
                  </a:lnTo>
                  <a:lnTo>
                    <a:pt x="20170" y="2792"/>
                  </a:lnTo>
                  <a:lnTo>
                    <a:pt x="20179" y="2769"/>
                  </a:lnTo>
                  <a:lnTo>
                    <a:pt x="20189" y="2747"/>
                  </a:lnTo>
                  <a:lnTo>
                    <a:pt x="20199" y="2725"/>
                  </a:lnTo>
                  <a:lnTo>
                    <a:pt x="20211" y="2704"/>
                  </a:lnTo>
                  <a:lnTo>
                    <a:pt x="20222" y="2683"/>
                  </a:lnTo>
                  <a:lnTo>
                    <a:pt x="20234" y="2662"/>
                  </a:lnTo>
                  <a:lnTo>
                    <a:pt x="20247" y="2642"/>
                  </a:lnTo>
                  <a:lnTo>
                    <a:pt x="20260" y="2622"/>
                  </a:lnTo>
                  <a:lnTo>
                    <a:pt x="20273" y="2603"/>
                  </a:lnTo>
                  <a:lnTo>
                    <a:pt x="20288" y="2584"/>
                  </a:lnTo>
                  <a:lnTo>
                    <a:pt x="20304" y="2566"/>
                  </a:lnTo>
                  <a:lnTo>
                    <a:pt x="20319" y="2548"/>
                  </a:lnTo>
                  <a:lnTo>
                    <a:pt x="20335" y="2531"/>
                  </a:lnTo>
                  <a:lnTo>
                    <a:pt x="20352" y="2514"/>
                  </a:lnTo>
                  <a:lnTo>
                    <a:pt x="20369" y="2498"/>
                  </a:lnTo>
                  <a:lnTo>
                    <a:pt x="20387" y="2482"/>
                  </a:lnTo>
                  <a:lnTo>
                    <a:pt x="20405" y="2467"/>
                  </a:lnTo>
                  <a:lnTo>
                    <a:pt x="20423" y="2451"/>
                  </a:lnTo>
                  <a:lnTo>
                    <a:pt x="20442" y="2436"/>
                  </a:lnTo>
                  <a:lnTo>
                    <a:pt x="20462" y="2423"/>
                  </a:lnTo>
                  <a:lnTo>
                    <a:pt x="20482" y="2409"/>
                  </a:lnTo>
                  <a:lnTo>
                    <a:pt x="20503" y="2395"/>
                  </a:lnTo>
                  <a:lnTo>
                    <a:pt x="20524" y="2383"/>
                  </a:lnTo>
                  <a:lnTo>
                    <a:pt x="20568" y="2359"/>
                  </a:lnTo>
                  <a:lnTo>
                    <a:pt x="20613" y="2337"/>
                  </a:lnTo>
                  <a:lnTo>
                    <a:pt x="20660" y="2316"/>
                  </a:lnTo>
                  <a:lnTo>
                    <a:pt x="20709" y="2297"/>
                  </a:lnTo>
                  <a:lnTo>
                    <a:pt x="20759" y="2280"/>
                  </a:lnTo>
                  <a:lnTo>
                    <a:pt x="20810" y="2264"/>
                  </a:lnTo>
                  <a:lnTo>
                    <a:pt x="20864" y="2250"/>
                  </a:lnTo>
                  <a:lnTo>
                    <a:pt x="20920" y="2239"/>
                  </a:lnTo>
                  <a:lnTo>
                    <a:pt x="20975" y="2230"/>
                  </a:lnTo>
                  <a:lnTo>
                    <a:pt x="21033" y="2221"/>
                  </a:lnTo>
                  <a:lnTo>
                    <a:pt x="21092" y="2215"/>
                  </a:lnTo>
                  <a:lnTo>
                    <a:pt x="21151" y="2211"/>
                  </a:lnTo>
                  <a:lnTo>
                    <a:pt x="21212" y="2207"/>
                  </a:lnTo>
                  <a:lnTo>
                    <a:pt x="21274" y="2207"/>
                  </a:lnTo>
                  <a:lnTo>
                    <a:pt x="21274" y="2207"/>
                  </a:lnTo>
                  <a:lnTo>
                    <a:pt x="21338" y="2207"/>
                  </a:lnTo>
                  <a:lnTo>
                    <a:pt x="21399" y="2210"/>
                  </a:lnTo>
                  <a:lnTo>
                    <a:pt x="21458" y="2212"/>
                  </a:lnTo>
                  <a:lnTo>
                    <a:pt x="21513" y="2216"/>
                  </a:lnTo>
                  <a:lnTo>
                    <a:pt x="21568" y="2220"/>
                  </a:lnTo>
                  <a:lnTo>
                    <a:pt x="21619" y="2226"/>
                  </a:lnTo>
                  <a:lnTo>
                    <a:pt x="21669" y="2233"/>
                  </a:lnTo>
                  <a:lnTo>
                    <a:pt x="21718" y="2240"/>
                  </a:lnTo>
                  <a:lnTo>
                    <a:pt x="21765" y="2248"/>
                  </a:lnTo>
                  <a:lnTo>
                    <a:pt x="21811" y="2258"/>
                  </a:lnTo>
                  <a:lnTo>
                    <a:pt x="21855" y="2267"/>
                  </a:lnTo>
                  <a:lnTo>
                    <a:pt x="21899" y="2278"/>
                  </a:lnTo>
                  <a:lnTo>
                    <a:pt x="21942" y="2288"/>
                  </a:lnTo>
                  <a:lnTo>
                    <a:pt x="21984" y="2301"/>
                  </a:lnTo>
                  <a:lnTo>
                    <a:pt x="22068" y="2326"/>
                  </a:lnTo>
                  <a:lnTo>
                    <a:pt x="22068" y="2256"/>
                  </a:lnTo>
                  <a:lnTo>
                    <a:pt x="22068" y="2256"/>
                  </a:lnTo>
                  <a:lnTo>
                    <a:pt x="22067" y="2219"/>
                  </a:lnTo>
                  <a:lnTo>
                    <a:pt x="22065" y="2183"/>
                  </a:lnTo>
                  <a:lnTo>
                    <a:pt x="22062" y="2149"/>
                  </a:lnTo>
                  <a:lnTo>
                    <a:pt x="22057" y="2115"/>
                  </a:lnTo>
                  <a:lnTo>
                    <a:pt x="22050" y="2083"/>
                  </a:lnTo>
                  <a:lnTo>
                    <a:pt x="22042" y="2051"/>
                  </a:lnTo>
                  <a:lnTo>
                    <a:pt x="22032" y="2022"/>
                  </a:lnTo>
                  <a:lnTo>
                    <a:pt x="22022" y="1992"/>
                  </a:lnTo>
                  <a:lnTo>
                    <a:pt x="22009" y="1964"/>
                  </a:lnTo>
                  <a:lnTo>
                    <a:pt x="21996" y="1937"/>
                  </a:lnTo>
                  <a:lnTo>
                    <a:pt x="21981" y="1912"/>
                  </a:lnTo>
                  <a:lnTo>
                    <a:pt x="21965" y="1886"/>
                  </a:lnTo>
                  <a:lnTo>
                    <a:pt x="21947" y="1863"/>
                  </a:lnTo>
                  <a:lnTo>
                    <a:pt x="21929" y="1841"/>
                  </a:lnTo>
                  <a:lnTo>
                    <a:pt x="21908" y="1820"/>
                  </a:lnTo>
                  <a:lnTo>
                    <a:pt x="21886" y="1799"/>
                  </a:lnTo>
                  <a:lnTo>
                    <a:pt x="21862" y="1780"/>
                  </a:lnTo>
                  <a:lnTo>
                    <a:pt x="21838" y="1764"/>
                  </a:lnTo>
                  <a:lnTo>
                    <a:pt x="21813" y="1747"/>
                  </a:lnTo>
                  <a:lnTo>
                    <a:pt x="21786" y="1731"/>
                  </a:lnTo>
                  <a:lnTo>
                    <a:pt x="21758" y="1718"/>
                  </a:lnTo>
                  <a:lnTo>
                    <a:pt x="21727" y="1704"/>
                  </a:lnTo>
                  <a:lnTo>
                    <a:pt x="21697" y="1692"/>
                  </a:lnTo>
                  <a:lnTo>
                    <a:pt x="21664" y="1682"/>
                  </a:lnTo>
                  <a:lnTo>
                    <a:pt x="21631" y="1672"/>
                  </a:lnTo>
                  <a:lnTo>
                    <a:pt x="21596" y="1665"/>
                  </a:lnTo>
                  <a:lnTo>
                    <a:pt x="21560" y="1658"/>
                  </a:lnTo>
                  <a:lnTo>
                    <a:pt x="21523" y="1652"/>
                  </a:lnTo>
                  <a:lnTo>
                    <a:pt x="21484" y="1647"/>
                  </a:lnTo>
                  <a:lnTo>
                    <a:pt x="21444" y="1644"/>
                  </a:lnTo>
                  <a:lnTo>
                    <a:pt x="21403" y="1643"/>
                  </a:lnTo>
                  <a:lnTo>
                    <a:pt x="21361" y="1642"/>
                  </a:lnTo>
                  <a:lnTo>
                    <a:pt x="21361" y="1642"/>
                  </a:lnTo>
                  <a:lnTo>
                    <a:pt x="21302" y="1643"/>
                  </a:lnTo>
                  <a:lnTo>
                    <a:pt x="21245" y="1645"/>
                  </a:lnTo>
                  <a:lnTo>
                    <a:pt x="21189" y="1649"/>
                  </a:lnTo>
                  <a:lnTo>
                    <a:pt x="21135" y="1655"/>
                  </a:lnTo>
                  <a:lnTo>
                    <a:pt x="21082" y="1661"/>
                  </a:lnTo>
                  <a:lnTo>
                    <a:pt x="21030" y="1669"/>
                  </a:lnTo>
                  <a:lnTo>
                    <a:pt x="20979" y="1680"/>
                  </a:lnTo>
                  <a:lnTo>
                    <a:pt x="20929" y="1690"/>
                  </a:lnTo>
                  <a:lnTo>
                    <a:pt x="20880" y="1703"/>
                  </a:lnTo>
                  <a:lnTo>
                    <a:pt x="20830" y="1716"/>
                  </a:lnTo>
                  <a:lnTo>
                    <a:pt x="20782" y="1730"/>
                  </a:lnTo>
                  <a:lnTo>
                    <a:pt x="20734" y="1747"/>
                  </a:lnTo>
                  <a:lnTo>
                    <a:pt x="20686" y="1764"/>
                  </a:lnTo>
                  <a:lnTo>
                    <a:pt x="20637" y="1782"/>
                  </a:lnTo>
                  <a:lnTo>
                    <a:pt x="20589" y="1800"/>
                  </a:lnTo>
                  <a:lnTo>
                    <a:pt x="20541" y="1820"/>
                  </a:lnTo>
                  <a:lnTo>
                    <a:pt x="20362" y="1294"/>
                  </a:lnTo>
                  <a:lnTo>
                    <a:pt x="20362" y="1294"/>
                  </a:lnTo>
                  <a:lnTo>
                    <a:pt x="20420" y="1267"/>
                  </a:lnTo>
                  <a:lnTo>
                    <a:pt x="20480" y="1242"/>
                  </a:lnTo>
                  <a:lnTo>
                    <a:pt x="20540" y="1219"/>
                  </a:lnTo>
                  <a:lnTo>
                    <a:pt x="20600" y="1196"/>
                  </a:lnTo>
                  <a:lnTo>
                    <a:pt x="20660" y="1175"/>
                  </a:lnTo>
                  <a:lnTo>
                    <a:pt x="20722" y="1156"/>
                  </a:lnTo>
                  <a:lnTo>
                    <a:pt x="20785" y="1137"/>
                  </a:lnTo>
                  <a:lnTo>
                    <a:pt x="20850" y="1121"/>
                  </a:lnTo>
                  <a:lnTo>
                    <a:pt x="20917" y="1106"/>
                  </a:lnTo>
                  <a:lnTo>
                    <a:pt x="20986" y="1093"/>
                  </a:lnTo>
                  <a:lnTo>
                    <a:pt x="21057" y="1082"/>
                  </a:lnTo>
                  <a:lnTo>
                    <a:pt x="21130" y="1072"/>
                  </a:lnTo>
                  <a:lnTo>
                    <a:pt x="21207" y="1065"/>
                  </a:lnTo>
                  <a:lnTo>
                    <a:pt x="21286" y="1059"/>
                  </a:lnTo>
                  <a:lnTo>
                    <a:pt x="21368" y="1055"/>
                  </a:lnTo>
                  <a:lnTo>
                    <a:pt x="21453" y="1054"/>
                  </a:lnTo>
                  <a:lnTo>
                    <a:pt x="21453" y="1054"/>
                  </a:lnTo>
                  <a:lnTo>
                    <a:pt x="21493" y="1055"/>
                  </a:lnTo>
                  <a:lnTo>
                    <a:pt x="21532" y="1055"/>
                  </a:lnTo>
                  <a:lnTo>
                    <a:pt x="21570" y="1058"/>
                  </a:lnTo>
                  <a:lnTo>
                    <a:pt x="21608" y="1060"/>
                  </a:lnTo>
                  <a:lnTo>
                    <a:pt x="21644" y="1063"/>
                  </a:lnTo>
                  <a:lnTo>
                    <a:pt x="21681" y="1066"/>
                  </a:lnTo>
                  <a:lnTo>
                    <a:pt x="21717" y="1070"/>
                  </a:lnTo>
                  <a:lnTo>
                    <a:pt x="21751" y="1075"/>
                  </a:lnTo>
                  <a:lnTo>
                    <a:pt x="21786" y="1081"/>
                  </a:lnTo>
                  <a:lnTo>
                    <a:pt x="21819" y="1087"/>
                  </a:lnTo>
                  <a:lnTo>
                    <a:pt x="21852" y="1093"/>
                  </a:lnTo>
                  <a:lnTo>
                    <a:pt x="21885" y="1101"/>
                  </a:lnTo>
                  <a:lnTo>
                    <a:pt x="21917" y="1109"/>
                  </a:lnTo>
                  <a:lnTo>
                    <a:pt x="21948" y="1117"/>
                  </a:lnTo>
                  <a:lnTo>
                    <a:pt x="21979" y="1127"/>
                  </a:lnTo>
                  <a:lnTo>
                    <a:pt x="22008" y="1136"/>
                  </a:lnTo>
                  <a:lnTo>
                    <a:pt x="22038" y="1147"/>
                  </a:lnTo>
                  <a:lnTo>
                    <a:pt x="22066" y="1157"/>
                  </a:lnTo>
                  <a:lnTo>
                    <a:pt x="22094" y="1169"/>
                  </a:lnTo>
                  <a:lnTo>
                    <a:pt x="22122" y="1181"/>
                  </a:lnTo>
                  <a:lnTo>
                    <a:pt x="22149" y="1194"/>
                  </a:lnTo>
                  <a:lnTo>
                    <a:pt x="22175" y="1208"/>
                  </a:lnTo>
                  <a:lnTo>
                    <a:pt x="22200" y="1221"/>
                  </a:lnTo>
                  <a:lnTo>
                    <a:pt x="22225" y="1236"/>
                  </a:lnTo>
                  <a:lnTo>
                    <a:pt x="22250" y="1251"/>
                  </a:lnTo>
                  <a:lnTo>
                    <a:pt x="22274" y="1266"/>
                  </a:lnTo>
                  <a:lnTo>
                    <a:pt x="22297" y="1283"/>
                  </a:lnTo>
                  <a:lnTo>
                    <a:pt x="22319" y="1300"/>
                  </a:lnTo>
                  <a:lnTo>
                    <a:pt x="22341" y="1318"/>
                  </a:lnTo>
                  <a:lnTo>
                    <a:pt x="22362" y="1336"/>
                  </a:lnTo>
                  <a:lnTo>
                    <a:pt x="22383" y="1354"/>
                  </a:lnTo>
                  <a:lnTo>
                    <a:pt x="22403" y="1373"/>
                  </a:lnTo>
                  <a:lnTo>
                    <a:pt x="22422" y="1393"/>
                  </a:lnTo>
                  <a:lnTo>
                    <a:pt x="22440" y="1413"/>
                  </a:lnTo>
                  <a:lnTo>
                    <a:pt x="22458" y="1434"/>
                  </a:lnTo>
                  <a:lnTo>
                    <a:pt x="22476" y="1455"/>
                  </a:lnTo>
                  <a:lnTo>
                    <a:pt x="22493" y="1477"/>
                  </a:lnTo>
                  <a:lnTo>
                    <a:pt x="22509" y="1499"/>
                  </a:lnTo>
                  <a:lnTo>
                    <a:pt x="22524" y="1522"/>
                  </a:lnTo>
                  <a:lnTo>
                    <a:pt x="22539" y="1546"/>
                  </a:lnTo>
                  <a:lnTo>
                    <a:pt x="22554" y="1571"/>
                  </a:lnTo>
                  <a:lnTo>
                    <a:pt x="22567" y="1595"/>
                  </a:lnTo>
                  <a:lnTo>
                    <a:pt x="22581" y="1620"/>
                  </a:lnTo>
                  <a:lnTo>
                    <a:pt x="22592" y="1646"/>
                  </a:lnTo>
                  <a:lnTo>
                    <a:pt x="22605" y="1672"/>
                  </a:lnTo>
                  <a:lnTo>
                    <a:pt x="22617" y="1699"/>
                  </a:lnTo>
                  <a:lnTo>
                    <a:pt x="22627" y="1726"/>
                  </a:lnTo>
                  <a:lnTo>
                    <a:pt x="22637" y="1754"/>
                  </a:lnTo>
                  <a:lnTo>
                    <a:pt x="22646" y="1783"/>
                  </a:lnTo>
                  <a:lnTo>
                    <a:pt x="22655" y="1811"/>
                  </a:lnTo>
                  <a:lnTo>
                    <a:pt x="22663" y="1840"/>
                  </a:lnTo>
                  <a:lnTo>
                    <a:pt x="22671" y="1870"/>
                  </a:lnTo>
                  <a:lnTo>
                    <a:pt x="22677" y="1900"/>
                  </a:lnTo>
                  <a:lnTo>
                    <a:pt x="22684" y="1932"/>
                  </a:lnTo>
                  <a:lnTo>
                    <a:pt x="22690" y="1962"/>
                  </a:lnTo>
                  <a:lnTo>
                    <a:pt x="22695" y="1994"/>
                  </a:lnTo>
                  <a:lnTo>
                    <a:pt x="22699" y="2027"/>
                  </a:lnTo>
                  <a:lnTo>
                    <a:pt x="22704" y="2060"/>
                  </a:lnTo>
                  <a:lnTo>
                    <a:pt x="22707" y="2093"/>
                  </a:lnTo>
                  <a:lnTo>
                    <a:pt x="22710" y="2127"/>
                  </a:lnTo>
                  <a:lnTo>
                    <a:pt x="22712" y="2160"/>
                  </a:lnTo>
                  <a:lnTo>
                    <a:pt x="22713" y="2196"/>
                  </a:lnTo>
                  <a:lnTo>
                    <a:pt x="22714" y="2266"/>
                  </a:lnTo>
                  <a:lnTo>
                    <a:pt x="22714" y="3968"/>
                  </a:lnTo>
                  <a:lnTo>
                    <a:pt x="22062" y="3968"/>
                  </a:lnTo>
                  <a:close/>
                  <a:moveTo>
                    <a:pt x="22079" y="2750"/>
                  </a:moveTo>
                  <a:lnTo>
                    <a:pt x="22079" y="2750"/>
                  </a:lnTo>
                  <a:lnTo>
                    <a:pt x="22046" y="2737"/>
                  </a:lnTo>
                  <a:lnTo>
                    <a:pt x="22012" y="2726"/>
                  </a:lnTo>
                  <a:lnTo>
                    <a:pt x="21977" y="2715"/>
                  </a:lnTo>
                  <a:lnTo>
                    <a:pt x="21941" y="2705"/>
                  </a:lnTo>
                  <a:lnTo>
                    <a:pt x="21902" y="2694"/>
                  </a:lnTo>
                  <a:lnTo>
                    <a:pt x="21864" y="2685"/>
                  </a:lnTo>
                  <a:lnTo>
                    <a:pt x="21824" y="2676"/>
                  </a:lnTo>
                  <a:lnTo>
                    <a:pt x="21783" y="2669"/>
                  </a:lnTo>
                  <a:lnTo>
                    <a:pt x="21740" y="2662"/>
                  </a:lnTo>
                  <a:lnTo>
                    <a:pt x="21697" y="2654"/>
                  </a:lnTo>
                  <a:lnTo>
                    <a:pt x="21653" y="2649"/>
                  </a:lnTo>
                  <a:lnTo>
                    <a:pt x="21608" y="2645"/>
                  </a:lnTo>
                  <a:lnTo>
                    <a:pt x="21563" y="2641"/>
                  </a:lnTo>
                  <a:lnTo>
                    <a:pt x="21515" y="2639"/>
                  </a:lnTo>
                  <a:lnTo>
                    <a:pt x="21469" y="2637"/>
                  </a:lnTo>
                  <a:lnTo>
                    <a:pt x="21421" y="2636"/>
                  </a:lnTo>
                  <a:lnTo>
                    <a:pt x="21421" y="2636"/>
                  </a:lnTo>
                  <a:lnTo>
                    <a:pt x="21383" y="2637"/>
                  </a:lnTo>
                  <a:lnTo>
                    <a:pt x="21345" y="2638"/>
                  </a:lnTo>
                  <a:lnTo>
                    <a:pt x="21310" y="2641"/>
                  </a:lnTo>
                  <a:lnTo>
                    <a:pt x="21274" y="2644"/>
                  </a:lnTo>
                  <a:lnTo>
                    <a:pt x="21241" y="2648"/>
                  </a:lnTo>
                  <a:lnTo>
                    <a:pt x="21207" y="2653"/>
                  </a:lnTo>
                  <a:lnTo>
                    <a:pt x="21175" y="2660"/>
                  </a:lnTo>
                  <a:lnTo>
                    <a:pt x="21144" y="2667"/>
                  </a:lnTo>
                  <a:lnTo>
                    <a:pt x="21115" y="2675"/>
                  </a:lnTo>
                  <a:lnTo>
                    <a:pt x="21085" y="2684"/>
                  </a:lnTo>
                  <a:lnTo>
                    <a:pt x="21058" y="2694"/>
                  </a:lnTo>
                  <a:lnTo>
                    <a:pt x="21032" y="2705"/>
                  </a:lnTo>
                  <a:lnTo>
                    <a:pt x="21007" y="2716"/>
                  </a:lnTo>
                  <a:lnTo>
                    <a:pt x="20982" y="2729"/>
                  </a:lnTo>
                  <a:lnTo>
                    <a:pt x="20959" y="2743"/>
                  </a:lnTo>
                  <a:lnTo>
                    <a:pt x="20937" y="2757"/>
                  </a:lnTo>
                  <a:lnTo>
                    <a:pt x="20917" y="2772"/>
                  </a:lnTo>
                  <a:lnTo>
                    <a:pt x="20898" y="2789"/>
                  </a:lnTo>
                  <a:lnTo>
                    <a:pt x="20880" y="2806"/>
                  </a:lnTo>
                  <a:lnTo>
                    <a:pt x="20863" y="2823"/>
                  </a:lnTo>
                  <a:lnTo>
                    <a:pt x="20847" y="2841"/>
                  </a:lnTo>
                  <a:lnTo>
                    <a:pt x="20834" y="2861"/>
                  </a:lnTo>
                  <a:lnTo>
                    <a:pt x="20820" y="2881"/>
                  </a:lnTo>
                  <a:lnTo>
                    <a:pt x="20808" y="2902"/>
                  </a:lnTo>
                  <a:lnTo>
                    <a:pt x="20798" y="2924"/>
                  </a:lnTo>
                  <a:lnTo>
                    <a:pt x="20790" y="2946"/>
                  </a:lnTo>
                  <a:lnTo>
                    <a:pt x="20782" y="2970"/>
                  </a:lnTo>
                  <a:lnTo>
                    <a:pt x="20776" y="2994"/>
                  </a:lnTo>
                  <a:lnTo>
                    <a:pt x="20771" y="3018"/>
                  </a:lnTo>
                  <a:lnTo>
                    <a:pt x="20766" y="3045"/>
                  </a:lnTo>
                  <a:lnTo>
                    <a:pt x="20764" y="3071"/>
                  </a:lnTo>
                  <a:lnTo>
                    <a:pt x="20764" y="3098"/>
                  </a:lnTo>
                  <a:lnTo>
                    <a:pt x="20764" y="3109"/>
                  </a:lnTo>
                  <a:lnTo>
                    <a:pt x="20764" y="3109"/>
                  </a:lnTo>
                  <a:lnTo>
                    <a:pt x="20764" y="3134"/>
                  </a:lnTo>
                  <a:lnTo>
                    <a:pt x="20766" y="3158"/>
                  </a:lnTo>
                  <a:lnTo>
                    <a:pt x="20771" y="3182"/>
                  </a:lnTo>
                  <a:lnTo>
                    <a:pt x="20775" y="3205"/>
                  </a:lnTo>
                  <a:lnTo>
                    <a:pt x="20781" y="3227"/>
                  </a:lnTo>
                  <a:lnTo>
                    <a:pt x="20788" y="3248"/>
                  </a:lnTo>
                  <a:lnTo>
                    <a:pt x="20797" y="3269"/>
                  </a:lnTo>
                  <a:lnTo>
                    <a:pt x="20807" y="3289"/>
                  </a:lnTo>
                  <a:lnTo>
                    <a:pt x="20818" y="3309"/>
                  </a:lnTo>
                  <a:lnTo>
                    <a:pt x="20830" y="3327"/>
                  </a:lnTo>
                  <a:lnTo>
                    <a:pt x="20843" y="3345"/>
                  </a:lnTo>
                  <a:lnTo>
                    <a:pt x="20858" y="3362"/>
                  </a:lnTo>
                  <a:lnTo>
                    <a:pt x="20873" y="3378"/>
                  </a:lnTo>
                  <a:lnTo>
                    <a:pt x="20889" y="3394"/>
                  </a:lnTo>
                  <a:lnTo>
                    <a:pt x="20907" y="3409"/>
                  </a:lnTo>
                  <a:lnTo>
                    <a:pt x="20925" y="3422"/>
                  </a:lnTo>
                  <a:lnTo>
                    <a:pt x="20944" y="3435"/>
                  </a:lnTo>
                  <a:lnTo>
                    <a:pt x="20964" y="3448"/>
                  </a:lnTo>
                  <a:lnTo>
                    <a:pt x="20985" y="3459"/>
                  </a:lnTo>
                  <a:lnTo>
                    <a:pt x="21007" y="3470"/>
                  </a:lnTo>
                  <a:lnTo>
                    <a:pt x="21029" y="3480"/>
                  </a:lnTo>
                  <a:lnTo>
                    <a:pt x="21052" y="3489"/>
                  </a:lnTo>
                  <a:lnTo>
                    <a:pt x="21076" y="3497"/>
                  </a:lnTo>
                  <a:lnTo>
                    <a:pt x="21100" y="3504"/>
                  </a:lnTo>
                  <a:lnTo>
                    <a:pt x="21125" y="3511"/>
                  </a:lnTo>
                  <a:lnTo>
                    <a:pt x="21151" y="3517"/>
                  </a:lnTo>
                  <a:lnTo>
                    <a:pt x="21178" y="3521"/>
                  </a:lnTo>
                  <a:lnTo>
                    <a:pt x="21205" y="3525"/>
                  </a:lnTo>
                  <a:lnTo>
                    <a:pt x="21232" y="3528"/>
                  </a:lnTo>
                  <a:lnTo>
                    <a:pt x="21260" y="3530"/>
                  </a:lnTo>
                  <a:lnTo>
                    <a:pt x="21289" y="3532"/>
                  </a:lnTo>
                  <a:lnTo>
                    <a:pt x="21317" y="3533"/>
                  </a:lnTo>
                  <a:lnTo>
                    <a:pt x="21317" y="3533"/>
                  </a:lnTo>
                  <a:lnTo>
                    <a:pt x="21358" y="3532"/>
                  </a:lnTo>
                  <a:lnTo>
                    <a:pt x="21398" y="3529"/>
                  </a:lnTo>
                  <a:lnTo>
                    <a:pt x="21437" y="3526"/>
                  </a:lnTo>
                  <a:lnTo>
                    <a:pt x="21474" y="3521"/>
                  </a:lnTo>
                  <a:lnTo>
                    <a:pt x="21512" y="3515"/>
                  </a:lnTo>
                  <a:lnTo>
                    <a:pt x="21549" y="3507"/>
                  </a:lnTo>
                  <a:lnTo>
                    <a:pt x="21585" y="3499"/>
                  </a:lnTo>
                  <a:lnTo>
                    <a:pt x="21620" y="3489"/>
                  </a:lnTo>
                  <a:lnTo>
                    <a:pt x="21654" y="3477"/>
                  </a:lnTo>
                  <a:lnTo>
                    <a:pt x="21686" y="3464"/>
                  </a:lnTo>
                  <a:lnTo>
                    <a:pt x="21719" y="3451"/>
                  </a:lnTo>
                  <a:lnTo>
                    <a:pt x="21749" y="3436"/>
                  </a:lnTo>
                  <a:lnTo>
                    <a:pt x="21779" y="3420"/>
                  </a:lnTo>
                  <a:lnTo>
                    <a:pt x="21808" y="3402"/>
                  </a:lnTo>
                  <a:lnTo>
                    <a:pt x="21835" y="3385"/>
                  </a:lnTo>
                  <a:lnTo>
                    <a:pt x="21861" y="3366"/>
                  </a:lnTo>
                  <a:lnTo>
                    <a:pt x="21886" y="3345"/>
                  </a:lnTo>
                  <a:lnTo>
                    <a:pt x="21910" y="3324"/>
                  </a:lnTo>
                  <a:lnTo>
                    <a:pt x="21932" y="3301"/>
                  </a:lnTo>
                  <a:lnTo>
                    <a:pt x="21953" y="3278"/>
                  </a:lnTo>
                  <a:lnTo>
                    <a:pt x="21972" y="3254"/>
                  </a:lnTo>
                  <a:lnTo>
                    <a:pt x="21989" y="3228"/>
                  </a:lnTo>
                  <a:lnTo>
                    <a:pt x="22006" y="3202"/>
                  </a:lnTo>
                  <a:lnTo>
                    <a:pt x="22021" y="3175"/>
                  </a:lnTo>
                  <a:lnTo>
                    <a:pt x="22033" y="3146"/>
                  </a:lnTo>
                  <a:lnTo>
                    <a:pt x="22045" y="3118"/>
                  </a:lnTo>
                  <a:lnTo>
                    <a:pt x="22055" y="3088"/>
                  </a:lnTo>
                  <a:lnTo>
                    <a:pt x="22064" y="3057"/>
                  </a:lnTo>
                  <a:lnTo>
                    <a:pt x="22070" y="3027"/>
                  </a:lnTo>
                  <a:lnTo>
                    <a:pt x="22074" y="2994"/>
                  </a:lnTo>
                  <a:lnTo>
                    <a:pt x="22078" y="2962"/>
                  </a:lnTo>
                  <a:lnTo>
                    <a:pt x="22079" y="2928"/>
                  </a:lnTo>
                  <a:lnTo>
                    <a:pt x="22079" y="2750"/>
                  </a:lnTo>
                  <a:close/>
                  <a:moveTo>
                    <a:pt x="23882" y="3968"/>
                  </a:moveTo>
                  <a:lnTo>
                    <a:pt x="23225" y="3968"/>
                  </a:lnTo>
                  <a:lnTo>
                    <a:pt x="23225" y="1098"/>
                  </a:lnTo>
                  <a:lnTo>
                    <a:pt x="23882" y="1098"/>
                  </a:lnTo>
                  <a:lnTo>
                    <a:pt x="23882" y="1745"/>
                  </a:lnTo>
                  <a:lnTo>
                    <a:pt x="23882" y="1745"/>
                  </a:lnTo>
                  <a:lnTo>
                    <a:pt x="23899" y="1705"/>
                  </a:lnTo>
                  <a:lnTo>
                    <a:pt x="23917" y="1666"/>
                  </a:lnTo>
                  <a:lnTo>
                    <a:pt x="23936" y="1628"/>
                  </a:lnTo>
                  <a:lnTo>
                    <a:pt x="23956" y="1591"/>
                  </a:lnTo>
                  <a:lnTo>
                    <a:pt x="23977" y="1554"/>
                  </a:lnTo>
                  <a:lnTo>
                    <a:pt x="23999" y="1519"/>
                  </a:lnTo>
                  <a:lnTo>
                    <a:pt x="24021" y="1485"/>
                  </a:lnTo>
                  <a:lnTo>
                    <a:pt x="24045" y="1451"/>
                  </a:lnTo>
                  <a:lnTo>
                    <a:pt x="24069" y="1418"/>
                  </a:lnTo>
                  <a:lnTo>
                    <a:pt x="24096" y="1388"/>
                  </a:lnTo>
                  <a:lnTo>
                    <a:pt x="24122" y="1358"/>
                  </a:lnTo>
                  <a:lnTo>
                    <a:pt x="24149" y="1328"/>
                  </a:lnTo>
                  <a:lnTo>
                    <a:pt x="24177" y="1301"/>
                  </a:lnTo>
                  <a:lnTo>
                    <a:pt x="24207" y="1275"/>
                  </a:lnTo>
                  <a:lnTo>
                    <a:pt x="24237" y="1250"/>
                  </a:lnTo>
                  <a:lnTo>
                    <a:pt x="24268" y="1225"/>
                  </a:lnTo>
                  <a:lnTo>
                    <a:pt x="24300" y="1202"/>
                  </a:lnTo>
                  <a:lnTo>
                    <a:pt x="24333" y="1181"/>
                  </a:lnTo>
                  <a:lnTo>
                    <a:pt x="24367" y="1161"/>
                  </a:lnTo>
                  <a:lnTo>
                    <a:pt x="24402" y="1143"/>
                  </a:lnTo>
                  <a:lnTo>
                    <a:pt x="24437" y="1126"/>
                  </a:lnTo>
                  <a:lnTo>
                    <a:pt x="24474" y="1110"/>
                  </a:lnTo>
                  <a:lnTo>
                    <a:pt x="24513" y="1096"/>
                  </a:lnTo>
                  <a:lnTo>
                    <a:pt x="24552" y="1084"/>
                  </a:lnTo>
                  <a:lnTo>
                    <a:pt x="24592" y="1073"/>
                  </a:lnTo>
                  <a:lnTo>
                    <a:pt x="24633" y="1064"/>
                  </a:lnTo>
                  <a:lnTo>
                    <a:pt x="24673" y="1057"/>
                  </a:lnTo>
                  <a:lnTo>
                    <a:pt x="24716" y="1050"/>
                  </a:lnTo>
                  <a:lnTo>
                    <a:pt x="24760" y="1046"/>
                  </a:lnTo>
                  <a:lnTo>
                    <a:pt x="24806" y="1044"/>
                  </a:lnTo>
                  <a:lnTo>
                    <a:pt x="24852" y="1043"/>
                  </a:lnTo>
                  <a:lnTo>
                    <a:pt x="24898" y="1044"/>
                  </a:lnTo>
                  <a:lnTo>
                    <a:pt x="24898" y="1740"/>
                  </a:lnTo>
                  <a:lnTo>
                    <a:pt x="24860" y="1740"/>
                  </a:lnTo>
                  <a:lnTo>
                    <a:pt x="24860" y="1740"/>
                  </a:lnTo>
                  <a:lnTo>
                    <a:pt x="24807" y="1741"/>
                  </a:lnTo>
                  <a:lnTo>
                    <a:pt x="24754" y="1744"/>
                  </a:lnTo>
                  <a:lnTo>
                    <a:pt x="24703" y="1749"/>
                  </a:lnTo>
                  <a:lnTo>
                    <a:pt x="24652" y="1756"/>
                  </a:lnTo>
                  <a:lnTo>
                    <a:pt x="24604" y="1767"/>
                  </a:lnTo>
                  <a:lnTo>
                    <a:pt x="24556" y="1778"/>
                  </a:lnTo>
                  <a:lnTo>
                    <a:pt x="24510" y="1793"/>
                  </a:lnTo>
                  <a:lnTo>
                    <a:pt x="24487" y="1801"/>
                  </a:lnTo>
                  <a:lnTo>
                    <a:pt x="24465" y="1810"/>
                  </a:lnTo>
                  <a:lnTo>
                    <a:pt x="24443" y="1819"/>
                  </a:lnTo>
                  <a:lnTo>
                    <a:pt x="24421" y="1829"/>
                  </a:lnTo>
                  <a:lnTo>
                    <a:pt x="24400" y="1838"/>
                  </a:lnTo>
                  <a:lnTo>
                    <a:pt x="24379" y="1850"/>
                  </a:lnTo>
                  <a:lnTo>
                    <a:pt x="24358" y="1860"/>
                  </a:lnTo>
                  <a:lnTo>
                    <a:pt x="24337" y="1873"/>
                  </a:lnTo>
                  <a:lnTo>
                    <a:pt x="24317" y="1885"/>
                  </a:lnTo>
                  <a:lnTo>
                    <a:pt x="24298" y="1898"/>
                  </a:lnTo>
                  <a:lnTo>
                    <a:pt x="24278" y="1912"/>
                  </a:lnTo>
                  <a:lnTo>
                    <a:pt x="24259" y="1925"/>
                  </a:lnTo>
                  <a:lnTo>
                    <a:pt x="24241" y="1940"/>
                  </a:lnTo>
                  <a:lnTo>
                    <a:pt x="24223" y="1956"/>
                  </a:lnTo>
                  <a:lnTo>
                    <a:pt x="24206" y="1971"/>
                  </a:lnTo>
                  <a:lnTo>
                    <a:pt x="24189" y="1987"/>
                  </a:lnTo>
                  <a:lnTo>
                    <a:pt x="24171" y="2004"/>
                  </a:lnTo>
                  <a:lnTo>
                    <a:pt x="24155" y="2022"/>
                  </a:lnTo>
                  <a:lnTo>
                    <a:pt x="24140" y="2040"/>
                  </a:lnTo>
                  <a:lnTo>
                    <a:pt x="24124" y="2058"/>
                  </a:lnTo>
                  <a:lnTo>
                    <a:pt x="24108" y="2077"/>
                  </a:lnTo>
                  <a:lnTo>
                    <a:pt x="24093" y="2097"/>
                  </a:lnTo>
                  <a:lnTo>
                    <a:pt x="24080" y="2117"/>
                  </a:lnTo>
                  <a:lnTo>
                    <a:pt x="24066" y="2138"/>
                  </a:lnTo>
                  <a:lnTo>
                    <a:pt x="24053" y="2159"/>
                  </a:lnTo>
                  <a:lnTo>
                    <a:pt x="24040" y="2181"/>
                  </a:lnTo>
                  <a:lnTo>
                    <a:pt x="24027" y="2203"/>
                  </a:lnTo>
                  <a:lnTo>
                    <a:pt x="24015" y="2226"/>
                  </a:lnTo>
                  <a:lnTo>
                    <a:pt x="24004" y="2250"/>
                  </a:lnTo>
                  <a:lnTo>
                    <a:pt x="23993" y="2275"/>
                  </a:lnTo>
                  <a:lnTo>
                    <a:pt x="23982" y="2299"/>
                  </a:lnTo>
                  <a:lnTo>
                    <a:pt x="23972" y="2324"/>
                  </a:lnTo>
                  <a:lnTo>
                    <a:pt x="23962" y="2350"/>
                  </a:lnTo>
                  <a:lnTo>
                    <a:pt x="23954" y="2376"/>
                  </a:lnTo>
                  <a:lnTo>
                    <a:pt x="23946" y="2404"/>
                  </a:lnTo>
                  <a:lnTo>
                    <a:pt x="23937" y="2431"/>
                  </a:lnTo>
                  <a:lnTo>
                    <a:pt x="23930" y="2459"/>
                  </a:lnTo>
                  <a:lnTo>
                    <a:pt x="23922" y="2488"/>
                  </a:lnTo>
                  <a:lnTo>
                    <a:pt x="23916" y="2517"/>
                  </a:lnTo>
                  <a:lnTo>
                    <a:pt x="23910" y="2546"/>
                  </a:lnTo>
                  <a:lnTo>
                    <a:pt x="23900" y="2607"/>
                  </a:lnTo>
                  <a:lnTo>
                    <a:pt x="23892" y="2671"/>
                  </a:lnTo>
                  <a:lnTo>
                    <a:pt x="23887" y="2736"/>
                  </a:lnTo>
                  <a:lnTo>
                    <a:pt x="23883" y="2804"/>
                  </a:lnTo>
                  <a:lnTo>
                    <a:pt x="23882" y="2875"/>
                  </a:lnTo>
                  <a:lnTo>
                    <a:pt x="23882" y="3968"/>
                  </a:lnTo>
                  <a:close/>
                  <a:moveTo>
                    <a:pt x="27278" y="3968"/>
                  </a:moveTo>
                  <a:lnTo>
                    <a:pt x="27278" y="3489"/>
                  </a:lnTo>
                  <a:lnTo>
                    <a:pt x="27278" y="3489"/>
                  </a:lnTo>
                  <a:lnTo>
                    <a:pt x="27258" y="3517"/>
                  </a:lnTo>
                  <a:lnTo>
                    <a:pt x="27237" y="3544"/>
                  </a:lnTo>
                  <a:lnTo>
                    <a:pt x="27216" y="3571"/>
                  </a:lnTo>
                  <a:lnTo>
                    <a:pt x="27195" y="3598"/>
                  </a:lnTo>
                  <a:lnTo>
                    <a:pt x="27172" y="3624"/>
                  </a:lnTo>
                  <a:lnTo>
                    <a:pt x="27149" y="3650"/>
                  </a:lnTo>
                  <a:lnTo>
                    <a:pt x="27126" y="3674"/>
                  </a:lnTo>
                  <a:lnTo>
                    <a:pt x="27102" y="3699"/>
                  </a:lnTo>
                  <a:lnTo>
                    <a:pt x="27077" y="3724"/>
                  </a:lnTo>
                  <a:lnTo>
                    <a:pt x="27051" y="3747"/>
                  </a:lnTo>
                  <a:lnTo>
                    <a:pt x="27026" y="3769"/>
                  </a:lnTo>
                  <a:lnTo>
                    <a:pt x="26999" y="3791"/>
                  </a:lnTo>
                  <a:lnTo>
                    <a:pt x="26971" y="3812"/>
                  </a:lnTo>
                  <a:lnTo>
                    <a:pt x="26943" y="3832"/>
                  </a:lnTo>
                  <a:lnTo>
                    <a:pt x="26915" y="3852"/>
                  </a:lnTo>
                  <a:lnTo>
                    <a:pt x="26884" y="3870"/>
                  </a:lnTo>
                  <a:lnTo>
                    <a:pt x="26855" y="3888"/>
                  </a:lnTo>
                  <a:lnTo>
                    <a:pt x="26824" y="3905"/>
                  </a:lnTo>
                  <a:lnTo>
                    <a:pt x="26792" y="3921"/>
                  </a:lnTo>
                  <a:lnTo>
                    <a:pt x="26759" y="3935"/>
                  </a:lnTo>
                  <a:lnTo>
                    <a:pt x="26726" y="3950"/>
                  </a:lnTo>
                  <a:lnTo>
                    <a:pt x="26691" y="3963"/>
                  </a:lnTo>
                  <a:lnTo>
                    <a:pt x="26656" y="3974"/>
                  </a:lnTo>
                  <a:lnTo>
                    <a:pt x="26620" y="3985"/>
                  </a:lnTo>
                  <a:lnTo>
                    <a:pt x="26583" y="3995"/>
                  </a:lnTo>
                  <a:lnTo>
                    <a:pt x="26546" y="4004"/>
                  </a:lnTo>
                  <a:lnTo>
                    <a:pt x="26507" y="4010"/>
                  </a:lnTo>
                  <a:lnTo>
                    <a:pt x="26468" y="4016"/>
                  </a:lnTo>
                  <a:lnTo>
                    <a:pt x="26427" y="4022"/>
                  </a:lnTo>
                  <a:lnTo>
                    <a:pt x="26386" y="4025"/>
                  </a:lnTo>
                  <a:lnTo>
                    <a:pt x="26343" y="4027"/>
                  </a:lnTo>
                  <a:lnTo>
                    <a:pt x="26300" y="4027"/>
                  </a:lnTo>
                  <a:lnTo>
                    <a:pt x="26300" y="4027"/>
                  </a:lnTo>
                  <a:lnTo>
                    <a:pt x="26269" y="4027"/>
                  </a:lnTo>
                  <a:lnTo>
                    <a:pt x="26237" y="4026"/>
                  </a:lnTo>
                  <a:lnTo>
                    <a:pt x="26206" y="4024"/>
                  </a:lnTo>
                  <a:lnTo>
                    <a:pt x="26174" y="4022"/>
                  </a:lnTo>
                  <a:lnTo>
                    <a:pt x="26143" y="4017"/>
                  </a:lnTo>
                  <a:lnTo>
                    <a:pt x="26111" y="4013"/>
                  </a:lnTo>
                  <a:lnTo>
                    <a:pt x="26080" y="4008"/>
                  </a:lnTo>
                  <a:lnTo>
                    <a:pt x="26050" y="4003"/>
                  </a:lnTo>
                  <a:lnTo>
                    <a:pt x="26019" y="3995"/>
                  </a:lnTo>
                  <a:lnTo>
                    <a:pt x="25988" y="3988"/>
                  </a:lnTo>
                  <a:lnTo>
                    <a:pt x="25957" y="3981"/>
                  </a:lnTo>
                  <a:lnTo>
                    <a:pt x="25927" y="3971"/>
                  </a:lnTo>
                  <a:lnTo>
                    <a:pt x="25896" y="3962"/>
                  </a:lnTo>
                  <a:lnTo>
                    <a:pt x="25867" y="3951"/>
                  </a:lnTo>
                  <a:lnTo>
                    <a:pt x="25838" y="3940"/>
                  </a:lnTo>
                  <a:lnTo>
                    <a:pt x="25808" y="3928"/>
                  </a:lnTo>
                  <a:lnTo>
                    <a:pt x="25779" y="3916"/>
                  </a:lnTo>
                  <a:lnTo>
                    <a:pt x="25750" y="3902"/>
                  </a:lnTo>
                  <a:lnTo>
                    <a:pt x="25721" y="3888"/>
                  </a:lnTo>
                  <a:lnTo>
                    <a:pt x="25693" y="3874"/>
                  </a:lnTo>
                  <a:lnTo>
                    <a:pt x="25665" y="3858"/>
                  </a:lnTo>
                  <a:lnTo>
                    <a:pt x="25637" y="3841"/>
                  </a:lnTo>
                  <a:lnTo>
                    <a:pt x="25610" y="3824"/>
                  </a:lnTo>
                  <a:lnTo>
                    <a:pt x="25583" y="3806"/>
                  </a:lnTo>
                  <a:lnTo>
                    <a:pt x="25557" y="3788"/>
                  </a:lnTo>
                  <a:lnTo>
                    <a:pt x="25530" y="3769"/>
                  </a:lnTo>
                  <a:lnTo>
                    <a:pt x="25504" y="3749"/>
                  </a:lnTo>
                  <a:lnTo>
                    <a:pt x="25479" y="3728"/>
                  </a:lnTo>
                  <a:lnTo>
                    <a:pt x="25454" y="3707"/>
                  </a:lnTo>
                  <a:lnTo>
                    <a:pt x="25430" y="3685"/>
                  </a:lnTo>
                  <a:lnTo>
                    <a:pt x="25406" y="3662"/>
                  </a:lnTo>
                  <a:lnTo>
                    <a:pt x="25381" y="3639"/>
                  </a:lnTo>
                  <a:lnTo>
                    <a:pt x="25359" y="3614"/>
                  </a:lnTo>
                  <a:lnTo>
                    <a:pt x="25336" y="3589"/>
                  </a:lnTo>
                  <a:lnTo>
                    <a:pt x="25314" y="3564"/>
                  </a:lnTo>
                  <a:lnTo>
                    <a:pt x="25293" y="3538"/>
                  </a:lnTo>
                  <a:lnTo>
                    <a:pt x="25272" y="3511"/>
                  </a:lnTo>
                  <a:lnTo>
                    <a:pt x="25251" y="3483"/>
                  </a:lnTo>
                  <a:lnTo>
                    <a:pt x="25231" y="3455"/>
                  </a:lnTo>
                  <a:lnTo>
                    <a:pt x="25213" y="3426"/>
                  </a:lnTo>
                  <a:lnTo>
                    <a:pt x="25194" y="3396"/>
                  </a:lnTo>
                  <a:lnTo>
                    <a:pt x="25176" y="3366"/>
                  </a:lnTo>
                  <a:lnTo>
                    <a:pt x="25159" y="3334"/>
                  </a:lnTo>
                  <a:lnTo>
                    <a:pt x="25142" y="3303"/>
                  </a:lnTo>
                  <a:lnTo>
                    <a:pt x="25127" y="3270"/>
                  </a:lnTo>
                  <a:lnTo>
                    <a:pt x="25111" y="3238"/>
                  </a:lnTo>
                  <a:lnTo>
                    <a:pt x="25096" y="3204"/>
                  </a:lnTo>
                  <a:lnTo>
                    <a:pt x="25082" y="3170"/>
                  </a:lnTo>
                  <a:lnTo>
                    <a:pt x="25069" y="3135"/>
                  </a:lnTo>
                  <a:lnTo>
                    <a:pt x="25057" y="3099"/>
                  </a:lnTo>
                  <a:lnTo>
                    <a:pt x="25045" y="3063"/>
                  </a:lnTo>
                  <a:lnTo>
                    <a:pt x="25034" y="3026"/>
                  </a:lnTo>
                  <a:lnTo>
                    <a:pt x="25024" y="2988"/>
                  </a:lnTo>
                  <a:lnTo>
                    <a:pt x="25015" y="2950"/>
                  </a:lnTo>
                  <a:lnTo>
                    <a:pt x="25006" y="2911"/>
                  </a:lnTo>
                  <a:lnTo>
                    <a:pt x="24999" y="2872"/>
                  </a:lnTo>
                  <a:lnTo>
                    <a:pt x="24992" y="2832"/>
                  </a:lnTo>
                  <a:lnTo>
                    <a:pt x="24986" y="2791"/>
                  </a:lnTo>
                  <a:lnTo>
                    <a:pt x="24981" y="2749"/>
                  </a:lnTo>
                  <a:lnTo>
                    <a:pt x="24977" y="2707"/>
                  </a:lnTo>
                  <a:lnTo>
                    <a:pt x="24973" y="2665"/>
                  </a:lnTo>
                  <a:lnTo>
                    <a:pt x="24971" y="2621"/>
                  </a:lnTo>
                  <a:lnTo>
                    <a:pt x="24969" y="2577"/>
                  </a:lnTo>
                  <a:lnTo>
                    <a:pt x="24969" y="2533"/>
                  </a:lnTo>
                  <a:lnTo>
                    <a:pt x="24969" y="2533"/>
                  </a:lnTo>
                  <a:lnTo>
                    <a:pt x="24969" y="2489"/>
                  </a:lnTo>
                  <a:lnTo>
                    <a:pt x="24971" y="2445"/>
                  </a:lnTo>
                  <a:lnTo>
                    <a:pt x="24973" y="2401"/>
                  </a:lnTo>
                  <a:lnTo>
                    <a:pt x="24977" y="2359"/>
                  </a:lnTo>
                  <a:lnTo>
                    <a:pt x="24981" y="2317"/>
                  </a:lnTo>
                  <a:lnTo>
                    <a:pt x="24986" y="2275"/>
                  </a:lnTo>
                  <a:lnTo>
                    <a:pt x="24991" y="2234"/>
                  </a:lnTo>
                  <a:lnTo>
                    <a:pt x="24999" y="2194"/>
                  </a:lnTo>
                  <a:lnTo>
                    <a:pt x="25006" y="2154"/>
                  </a:lnTo>
                  <a:lnTo>
                    <a:pt x="25014" y="2115"/>
                  </a:lnTo>
                  <a:lnTo>
                    <a:pt x="25024" y="2077"/>
                  </a:lnTo>
                  <a:lnTo>
                    <a:pt x="25033" y="2040"/>
                  </a:lnTo>
                  <a:lnTo>
                    <a:pt x="25044" y="2003"/>
                  </a:lnTo>
                  <a:lnTo>
                    <a:pt x="25055" y="1966"/>
                  </a:lnTo>
                  <a:lnTo>
                    <a:pt x="25068" y="1930"/>
                  </a:lnTo>
                  <a:lnTo>
                    <a:pt x="25080" y="1896"/>
                  </a:lnTo>
                  <a:lnTo>
                    <a:pt x="25095" y="1861"/>
                  </a:lnTo>
                  <a:lnTo>
                    <a:pt x="25109" y="1828"/>
                  </a:lnTo>
                  <a:lnTo>
                    <a:pt x="25124" y="1794"/>
                  </a:lnTo>
                  <a:lnTo>
                    <a:pt x="25140" y="1763"/>
                  </a:lnTo>
                  <a:lnTo>
                    <a:pt x="25157" y="1730"/>
                  </a:lnTo>
                  <a:lnTo>
                    <a:pt x="25174" y="1700"/>
                  </a:lnTo>
                  <a:lnTo>
                    <a:pt x="25192" y="1669"/>
                  </a:lnTo>
                  <a:lnTo>
                    <a:pt x="25209" y="1640"/>
                  </a:lnTo>
                  <a:lnTo>
                    <a:pt x="25228" y="1610"/>
                  </a:lnTo>
                  <a:lnTo>
                    <a:pt x="25248" y="1582"/>
                  </a:lnTo>
                  <a:lnTo>
                    <a:pt x="25268" y="1555"/>
                  </a:lnTo>
                  <a:lnTo>
                    <a:pt x="25289" y="1528"/>
                  </a:lnTo>
                  <a:lnTo>
                    <a:pt x="25311" y="1501"/>
                  </a:lnTo>
                  <a:lnTo>
                    <a:pt x="25332" y="1476"/>
                  </a:lnTo>
                  <a:lnTo>
                    <a:pt x="25355" y="1451"/>
                  </a:lnTo>
                  <a:lnTo>
                    <a:pt x="25378" y="1427"/>
                  </a:lnTo>
                  <a:lnTo>
                    <a:pt x="25401" y="1404"/>
                  </a:lnTo>
                  <a:lnTo>
                    <a:pt x="25425" y="1381"/>
                  </a:lnTo>
                  <a:lnTo>
                    <a:pt x="25450" y="1359"/>
                  </a:lnTo>
                  <a:lnTo>
                    <a:pt x="25475" y="1337"/>
                  </a:lnTo>
                  <a:lnTo>
                    <a:pt x="25500" y="1317"/>
                  </a:lnTo>
                  <a:lnTo>
                    <a:pt x="25525" y="1297"/>
                  </a:lnTo>
                  <a:lnTo>
                    <a:pt x="25551" y="1278"/>
                  </a:lnTo>
                  <a:lnTo>
                    <a:pt x="25578" y="1259"/>
                  </a:lnTo>
                  <a:lnTo>
                    <a:pt x="25605" y="1241"/>
                  </a:lnTo>
                  <a:lnTo>
                    <a:pt x="25632" y="1224"/>
                  </a:lnTo>
                  <a:lnTo>
                    <a:pt x="25660" y="1208"/>
                  </a:lnTo>
                  <a:lnTo>
                    <a:pt x="25688" y="1192"/>
                  </a:lnTo>
                  <a:lnTo>
                    <a:pt x="25716" y="1177"/>
                  </a:lnTo>
                  <a:lnTo>
                    <a:pt x="25745" y="1164"/>
                  </a:lnTo>
                  <a:lnTo>
                    <a:pt x="25774" y="1150"/>
                  </a:lnTo>
                  <a:lnTo>
                    <a:pt x="25803" y="1137"/>
                  </a:lnTo>
                  <a:lnTo>
                    <a:pt x="25832" y="1126"/>
                  </a:lnTo>
                  <a:lnTo>
                    <a:pt x="25863" y="1114"/>
                  </a:lnTo>
                  <a:lnTo>
                    <a:pt x="25892" y="1104"/>
                  </a:lnTo>
                  <a:lnTo>
                    <a:pt x="25923" y="1094"/>
                  </a:lnTo>
                  <a:lnTo>
                    <a:pt x="25953" y="1085"/>
                  </a:lnTo>
                  <a:lnTo>
                    <a:pt x="25985" y="1078"/>
                  </a:lnTo>
                  <a:lnTo>
                    <a:pt x="26015" y="1070"/>
                  </a:lnTo>
                  <a:lnTo>
                    <a:pt x="26046" y="1063"/>
                  </a:lnTo>
                  <a:lnTo>
                    <a:pt x="26078" y="1058"/>
                  </a:lnTo>
                  <a:lnTo>
                    <a:pt x="26109" y="1052"/>
                  </a:lnTo>
                  <a:lnTo>
                    <a:pt x="26141" y="1048"/>
                  </a:lnTo>
                  <a:lnTo>
                    <a:pt x="26172" y="1045"/>
                  </a:lnTo>
                  <a:lnTo>
                    <a:pt x="26204" y="1042"/>
                  </a:lnTo>
                  <a:lnTo>
                    <a:pt x="26236" y="1040"/>
                  </a:lnTo>
                  <a:lnTo>
                    <a:pt x="26268" y="1039"/>
                  </a:lnTo>
                  <a:lnTo>
                    <a:pt x="26300" y="1039"/>
                  </a:lnTo>
                  <a:lnTo>
                    <a:pt x="26300" y="1039"/>
                  </a:lnTo>
                  <a:lnTo>
                    <a:pt x="26344" y="1039"/>
                  </a:lnTo>
                  <a:lnTo>
                    <a:pt x="26386" y="1041"/>
                  </a:lnTo>
                  <a:lnTo>
                    <a:pt x="26428" y="1044"/>
                  </a:lnTo>
                  <a:lnTo>
                    <a:pt x="26469" y="1049"/>
                  </a:lnTo>
                  <a:lnTo>
                    <a:pt x="26509" y="1055"/>
                  </a:lnTo>
                  <a:lnTo>
                    <a:pt x="26548" y="1062"/>
                  </a:lnTo>
                  <a:lnTo>
                    <a:pt x="26586" y="1070"/>
                  </a:lnTo>
                  <a:lnTo>
                    <a:pt x="26623" y="1080"/>
                  </a:lnTo>
                  <a:lnTo>
                    <a:pt x="26659" y="1090"/>
                  </a:lnTo>
                  <a:lnTo>
                    <a:pt x="26695" y="1102"/>
                  </a:lnTo>
                  <a:lnTo>
                    <a:pt x="26729" y="1114"/>
                  </a:lnTo>
                  <a:lnTo>
                    <a:pt x="26763" y="1128"/>
                  </a:lnTo>
                  <a:lnTo>
                    <a:pt x="26795" y="1143"/>
                  </a:lnTo>
                  <a:lnTo>
                    <a:pt x="26827" y="1157"/>
                  </a:lnTo>
                  <a:lnTo>
                    <a:pt x="26858" y="1174"/>
                  </a:lnTo>
                  <a:lnTo>
                    <a:pt x="26889" y="1191"/>
                  </a:lnTo>
                  <a:lnTo>
                    <a:pt x="26918" y="1209"/>
                  </a:lnTo>
                  <a:lnTo>
                    <a:pt x="26947" y="1228"/>
                  </a:lnTo>
                  <a:lnTo>
                    <a:pt x="26975" y="1246"/>
                  </a:lnTo>
                  <a:lnTo>
                    <a:pt x="27002" y="1266"/>
                  </a:lnTo>
                  <a:lnTo>
                    <a:pt x="27029" y="1287"/>
                  </a:lnTo>
                  <a:lnTo>
                    <a:pt x="27054" y="1308"/>
                  </a:lnTo>
                  <a:lnTo>
                    <a:pt x="27080" y="1329"/>
                  </a:lnTo>
                  <a:lnTo>
                    <a:pt x="27105" y="1352"/>
                  </a:lnTo>
                  <a:lnTo>
                    <a:pt x="27129" y="1374"/>
                  </a:lnTo>
                  <a:lnTo>
                    <a:pt x="27152" y="1398"/>
                  </a:lnTo>
                  <a:lnTo>
                    <a:pt x="27174" y="1422"/>
                  </a:lnTo>
                  <a:lnTo>
                    <a:pt x="27196" y="1445"/>
                  </a:lnTo>
                  <a:lnTo>
                    <a:pt x="27217" y="1469"/>
                  </a:lnTo>
                  <a:lnTo>
                    <a:pt x="27238" y="1494"/>
                  </a:lnTo>
                  <a:lnTo>
                    <a:pt x="27278" y="1543"/>
                  </a:lnTo>
                  <a:lnTo>
                    <a:pt x="27278" y="0"/>
                  </a:lnTo>
                  <a:lnTo>
                    <a:pt x="27935" y="0"/>
                  </a:lnTo>
                  <a:lnTo>
                    <a:pt x="27935" y="3968"/>
                  </a:lnTo>
                  <a:lnTo>
                    <a:pt x="27278" y="3968"/>
                  </a:lnTo>
                  <a:close/>
                  <a:moveTo>
                    <a:pt x="26458" y="1608"/>
                  </a:moveTo>
                  <a:lnTo>
                    <a:pt x="26458" y="1608"/>
                  </a:lnTo>
                  <a:lnTo>
                    <a:pt x="26416" y="1609"/>
                  </a:lnTo>
                  <a:lnTo>
                    <a:pt x="26374" y="1613"/>
                  </a:lnTo>
                  <a:lnTo>
                    <a:pt x="26333" y="1618"/>
                  </a:lnTo>
                  <a:lnTo>
                    <a:pt x="26293" y="1624"/>
                  </a:lnTo>
                  <a:lnTo>
                    <a:pt x="26253" y="1634"/>
                  </a:lnTo>
                  <a:lnTo>
                    <a:pt x="26214" y="1644"/>
                  </a:lnTo>
                  <a:lnTo>
                    <a:pt x="26175" y="1658"/>
                  </a:lnTo>
                  <a:lnTo>
                    <a:pt x="26139" y="1672"/>
                  </a:lnTo>
                  <a:lnTo>
                    <a:pt x="26102" y="1688"/>
                  </a:lnTo>
                  <a:lnTo>
                    <a:pt x="26066" y="1707"/>
                  </a:lnTo>
                  <a:lnTo>
                    <a:pt x="26032" y="1727"/>
                  </a:lnTo>
                  <a:lnTo>
                    <a:pt x="25998" y="1749"/>
                  </a:lnTo>
                  <a:lnTo>
                    <a:pt x="25966" y="1773"/>
                  </a:lnTo>
                  <a:lnTo>
                    <a:pt x="25934" y="1798"/>
                  </a:lnTo>
                  <a:lnTo>
                    <a:pt x="25904" y="1826"/>
                  </a:lnTo>
                  <a:lnTo>
                    <a:pt x="25875" y="1855"/>
                  </a:lnTo>
                  <a:lnTo>
                    <a:pt x="25848" y="1885"/>
                  </a:lnTo>
                  <a:lnTo>
                    <a:pt x="25822" y="1918"/>
                  </a:lnTo>
                  <a:lnTo>
                    <a:pt x="25797" y="1951"/>
                  </a:lnTo>
                  <a:lnTo>
                    <a:pt x="25774" y="1987"/>
                  </a:lnTo>
                  <a:lnTo>
                    <a:pt x="25753" y="2024"/>
                  </a:lnTo>
                  <a:lnTo>
                    <a:pt x="25733" y="2063"/>
                  </a:lnTo>
                  <a:lnTo>
                    <a:pt x="25714" y="2104"/>
                  </a:lnTo>
                  <a:lnTo>
                    <a:pt x="25697" y="2146"/>
                  </a:lnTo>
                  <a:lnTo>
                    <a:pt x="25682" y="2189"/>
                  </a:lnTo>
                  <a:lnTo>
                    <a:pt x="25669" y="2234"/>
                  </a:lnTo>
                  <a:lnTo>
                    <a:pt x="25658" y="2280"/>
                  </a:lnTo>
                  <a:lnTo>
                    <a:pt x="25649" y="2328"/>
                  </a:lnTo>
                  <a:lnTo>
                    <a:pt x="25642" y="2376"/>
                  </a:lnTo>
                  <a:lnTo>
                    <a:pt x="25636" y="2428"/>
                  </a:lnTo>
                  <a:lnTo>
                    <a:pt x="25633" y="2479"/>
                  </a:lnTo>
                  <a:lnTo>
                    <a:pt x="25632" y="2533"/>
                  </a:lnTo>
                  <a:lnTo>
                    <a:pt x="25632" y="2533"/>
                  </a:lnTo>
                  <a:lnTo>
                    <a:pt x="25633" y="2585"/>
                  </a:lnTo>
                  <a:lnTo>
                    <a:pt x="25636" y="2637"/>
                  </a:lnTo>
                  <a:lnTo>
                    <a:pt x="25642" y="2686"/>
                  </a:lnTo>
                  <a:lnTo>
                    <a:pt x="25649" y="2735"/>
                  </a:lnTo>
                  <a:lnTo>
                    <a:pt x="25658" y="2782"/>
                  </a:lnTo>
                  <a:lnTo>
                    <a:pt x="25670" y="2828"/>
                  </a:lnTo>
                  <a:lnTo>
                    <a:pt x="25683" y="2873"/>
                  </a:lnTo>
                  <a:lnTo>
                    <a:pt x="25698" y="2916"/>
                  </a:lnTo>
                  <a:lnTo>
                    <a:pt x="25715" y="2958"/>
                  </a:lnTo>
                  <a:lnTo>
                    <a:pt x="25734" y="2998"/>
                  </a:lnTo>
                  <a:lnTo>
                    <a:pt x="25754" y="3036"/>
                  </a:lnTo>
                  <a:lnTo>
                    <a:pt x="25776" y="3073"/>
                  </a:lnTo>
                  <a:lnTo>
                    <a:pt x="25799" y="3109"/>
                  </a:lnTo>
                  <a:lnTo>
                    <a:pt x="25824" y="3143"/>
                  </a:lnTo>
                  <a:lnTo>
                    <a:pt x="25850" y="3176"/>
                  </a:lnTo>
                  <a:lnTo>
                    <a:pt x="25878" y="3206"/>
                  </a:lnTo>
                  <a:lnTo>
                    <a:pt x="25907" y="3236"/>
                  </a:lnTo>
                  <a:lnTo>
                    <a:pt x="25937" y="3263"/>
                  </a:lnTo>
                  <a:lnTo>
                    <a:pt x="25968" y="3289"/>
                  </a:lnTo>
                  <a:lnTo>
                    <a:pt x="26000" y="3313"/>
                  </a:lnTo>
                  <a:lnTo>
                    <a:pt x="26034" y="3335"/>
                  </a:lnTo>
                  <a:lnTo>
                    <a:pt x="26068" y="3356"/>
                  </a:lnTo>
                  <a:lnTo>
                    <a:pt x="26104" y="3374"/>
                  </a:lnTo>
                  <a:lnTo>
                    <a:pt x="26141" y="3392"/>
                  </a:lnTo>
                  <a:lnTo>
                    <a:pt x="26179" y="3407"/>
                  </a:lnTo>
                  <a:lnTo>
                    <a:pt x="26216" y="3419"/>
                  </a:lnTo>
                  <a:lnTo>
                    <a:pt x="26255" y="3431"/>
                  </a:lnTo>
                  <a:lnTo>
                    <a:pt x="26294" y="3440"/>
                  </a:lnTo>
                  <a:lnTo>
                    <a:pt x="26335" y="3447"/>
                  </a:lnTo>
                  <a:lnTo>
                    <a:pt x="26375" y="3452"/>
                  </a:lnTo>
                  <a:lnTo>
                    <a:pt x="26416" y="3455"/>
                  </a:lnTo>
                  <a:lnTo>
                    <a:pt x="26458" y="3456"/>
                  </a:lnTo>
                  <a:lnTo>
                    <a:pt x="26458" y="3456"/>
                  </a:lnTo>
                  <a:lnTo>
                    <a:pt x="26498" y="3455"/>
                  </a:lnTo>
                  <a:lnTo>
                    <a:pt x="26539" y="3452"/>
                  </a:lnTo>
                  <a:lnTo>
                    <a:pt x="26579" y="3447"/>
                  </a:lnTo>
                  <a:lnTo>
                    <a:pt x="26619" y="3439"/>
                  </a:lnTo>
                  <a:lnTo>
                    <a:pt x="26659" y="3430"/>
                  </a:lnTo>
                  <a:lnTo>
                    <a:pt x="26698" y="3419"/>
                  </a:lnTo>
                  <a:lnTo>
                    <a:pt x="26736" y="3406"/>
                  </a:lnTo>
                  <a:lnTo>
                    <a:pt x="26773" y="3391"/>
                  </a:lnTo>
                  <a:lnTo>
                    <a:pt x="26809" y="3373"/>
                  </a:lnTo>
                  <a:lnTo>
                    <a:pt x="26845" y="3355"/>
                  </a:lnTo>
                  <a:lnTo>
                    <a:pt x="26880" y="3334"/>
                  </a:lnTo>
                  <a:lnTo>
                    <a:pt x="26914" y="3311"/>
                  </a:lnTo>
                  <a:lnTo>
                    <a:pt x="26946" y="3287"/>
                  </a:lnTo>
                  <a:lnTo>
                    <a:pt x="26978" y="3261"/>
                  </a:lnTo>
                  <a:lnTo>
                    <a:pt x="27008" y="3234"/>
                  </a:lnTo>
                  <a:lnTo>
                    <a:pt x="27038" y="3204"/>
                  </a:lnTo>
                  <a:lnTo>
                    <a:pt x="27066" y="3174"/>
                  </a:lnTo>
                  <a:lnTo>
                    <a:pt x="27092" y="3141"/>
                  </a:lnTo>
                  <a:lnTo>
                    <a:pt x="27118" y="3107"/>
                  </a:lnTo>
                  <a:lnTo>
                    <a:pt x="27141" y="3071"/>
                  </a:lnTo>
                  <a:lnTo>
                    <a:pt x="27163" y="3033"/>
                  </a:lnTo>
                  <a:lnTo>
                    <a:pt x="27184" y="2994"/>
                  </a:lnTo>
                  <a:lnTo>
                    <a:pt x="27203" y="2954"/>
                  </a:lnTo>
                  <a:lnTo>
                    <a:pt x="27221" y="2914"/>
                  </a:lnTo>
                  <a:lnTo>
                    <a:pt x="27236" y="2871"/>
                  </a:lnTo>
                  <a:lnTo>
                    <a:pt x="27249" y="2825"/>
                  </a:lnTo>
                  <a:lnTo>
                    <a:pt x="27261" y="2780"/>
                  </a:lnTo>
                  <a:lnTo>
                    <a:pt x="27271" y="2733"/>
                  </a:lnTo>
                  <a:lnTo>
                    <a:pt x="27279" y="2685"/>
                  </a:lnTo>
                  <a:lnTo>
                    <a:pt x="27284" y="2636"/>
                  </a:lnTo>
                  <a:lnTo>
                    <a:pt x="27287" y="2584"/>
                  </a:lnTo>
                  <a:lnTo>
                    <a:pt x="27288" y="2533"/>
                  </a:lnTo>
                  <a:lnTo>
                    <a:pt x="27288" y="2533"/>
                  </a:lnTo>
                  <a:lnTo>
                    <a:pt x="27287" y="2481"/>
                  </a:lnTo>
                  <a:lnTo>
                    <a:pt x="27284" y="2430"/>
                  </a:lnTo>
                  <a:lnTo>
                    <a:pt x="27279" y="2381"/>
                  </a:lnTo>
                  <a:lnTo>
                    <a:pt x="27271" y="2332"/>
                  </a:lnTo>
                  <a:lnTo>
                    <a:pt x="27261" y="2285"/>
                  </a:lnTo>
                  <a:lnTo>
                    <a:pt x="27249" y="2239"/>
                  </a:lnTo>
                  <a:lnTo>
                    <a:pt x="27236" y="2195"/>
                  </a:lnTo>
                  <a:lnTo>
                    <a:pt x="27221" y="2152"/>
                  </a:lnTo>
                  <a:lnTo>
                    <a:pt x="27203" y="2110"/>
                  </a:lnTo>
                  <a:lnTo>
                    <a:pt x="27184" y="2070"/>
                  </a:lnTo>
                  <a:lnTo>
                    <a:pt x="27163" y="2031"/>
                  </a:lnTo>
                  <a:lnTo>
                    <a:pt x="27141" y="1994"/>
                  </a:lnTo>
                  <a:lnTo>
                    <a:pt x="27118" y="1959"/>
                  </a:lnTo>
                  <a:lnTo>
                    <a:pt x="27092" y="1924"/>
                  </a:lnTo>
                  <a:lnTo>
                    <a:pt x="27066" y="1892"/>
                  </a:lnTo>
                  <a:lnTo>
                    <a:pt x="27038" y="1860"/>
                  </a:lnTo>
                  <a:lnTo>
                    <a:pt x="27008" y="1831"/>
                  </a:lnTo>
                  <a:lnTo>
                    <a:pt x="26978" y="1804"/>
                  </a:lnTo>
                  <a:lnTo>
                    <a:pt x="26946" y="1777"/>
                  </a:lnTo>
                  <a:lnTo>
                    <a:pt x="26914" y="1753"/>
                  </a:lnTo>
                  <a:lnTo>
                    <a:pt x="26880" y="1731"/>
                  </a:lnTo>
                  <a:lnTo>
                    <a:pt x="26845" y="1710"/>
                  </a:lnTo>
                  <a:lnTo>
                    <a:pt x="26809" y="1691"/>
                  </a:lnTo>
                  <a:lnTo>
                    <a:pt x="26773" y="1674"/>
                  </a:lnTo>
                  <a:lnTo>
                    <a:pt x="26736" y="1659"/>
                  </a:lnTo>
                  <a:lnTo>
                    <a:pt x="26698" y="1646"/>
                  </a:lnTo>
                  <a:lnTo>
                    <a:pt x="26659" y="1635"/>
                  </a:lnTo>
                  <a:lnTo>
                    <a:pt x="26619" y="1625"/>
                  </a:lnTo>
                  <a:lnTo>
                    <a:pt x="26579" y="1618"/>
                  </a:lnTo>
                  <a:lnTo>
                    <a:pt x="26539" y="1613"/>
                  </a:lnTo>
                  <a:lnTo>
                    <a:pt x="26498" y="1609"/>
                  </a:lnTo>
                  <a:lnTo>
                    <a:pt x="26458" y="1608"/>
                  </a:lnTo>
                  <a:lnTo>
                    <a:pt x="26458" y="1608"/>
                  </a:lnTo>
                  <a:close/>
                  <a:moveTo>
                    <a:pt x="28721" y="232"/>
                  </a:moveTo>
                  <a:lnTo>
                    <a:pt x="28721" y="232"/>
                  </a:lnTo>
                  <a:lnTo>
                    <a:pt x="28720" y="256"/>
                  </a:lnTo>
                  <a:lnTo>
                    <a:pt x="28717" y="279"/>
                  </a:lnTo>
                  <a:lnTo>
                    <a:pt x="28712" y="301"/>
                  </a:lnTo>
                  <a:lnTo>
                    <a:pt x="28703" y="322"/>
                  </a:lnTo>
                  <a:lnTo>
                    <a:pt x="28694" y="343"/>
                  </a:lnTo>
                  <a:lnTo>
                    <a:pt x="28682" y="362"/>
                  </a:lnTo>
                  <a:lnTo>
                    <a:pt x="28669" y="380"/>
                  </a:lnTo>
                  <a:lnTo>
                    <a:pt x="28654" y="397"/>
                  </a:lnTo>
                  <a:lnTo>
                    <a:pt x="28637" y="411"/>
                  </a:lnTo>
                  <a:lnTo>
                    <a:pt x="28619" y="425"/>
                  </a:lnTo>
                  <a:lnTo>
                    <a:pt x="28600" y="436"/>
                  </a:lnTo>
                  <a:lnTo>
                    <a:pt x="28580" y="446"/>
                  </a:lnTo>
                  <a:lnTo>
                    <a:pt x="28558" y="454"/>
                  </a:lnTo>
                  <a:lnTo>
                    <a:pt x="28536" y="460"/>
                  </a:lnTo>
                  <a:lnTo>
                    <a:pt x="28513" y="463"/>
                  </a:lnTo>
                  <a:lnTo>
                    <a:pt x="28490" y="465"/>
                  </a:lnTo>
                  <a:lnTo>
                    <a:pt x="28490" y="465"/>
                  </a:lnTo>
                  <a:lnTo>
                    <a:pt x="28466" y="463"/>
                  </a:lnTo>
                  <a:lnTo>
                    <a:pt x="28443" y="460"/>
                  </a:lnTo>
                  <a:lnTo>
                    <a:pt x="28421" y="454"/>
                  </a:lnTo>
                  <a:lnTo>
                    <a:pt x="28400" y="446"/>
                  </a:lnTo>
                  <a:lnTo>
                    <a:pt x="28379" y="436"/>
                  </a:lnTo>
                  <a:lnTo>
                    <a:pt x="28360" y="425"/>
                  </a:lnTo>
                  <a:lnTo>
                    <a:pt x="28342" y="411"/>
                  </a:lnTo>
                  <a:lnTo>
                    <a:pt x="28326" y="397"/>
                  </a:lnTo>
                  <a:lnTo>
                    <a:pt x="28311" y="380"/>
                  </a:lnTo>
                  <a:lnTo>
                    <a:pt x="28298" y="362"/>
                  </a:lnTo>
                  <a:lnTo>
                    <a:pt x="28286" y="343"/>
                  </a:lnTo>
                  <a:lnTo>
                    <a:pt x="28276" y="322"/>
                  </a:lnTo>
                  <a:lnTo>
                    <a:pt x="28269" y="301"/>
                  </a:lnTo>
                  <a:lnTo>
                    <a:pt x="28263" y="279"/>
                  </a:lnTo>
                  <a:lnTo>
                    <a:pt x="28260" y="256"/>
                  </a:lnTo>
                  <a:lnTo>
                    <a:pt x="28258" y="232"/>
                  </a:lnTo>
                  <a:lnTo>
                    <a:pt x="28258" y="232"/>
                  </a:lnTo>
                  <a:lnTo>
                    <a:pt x="28260" y="209"/>
                  </a:lnTo>
                  <a:lnTo>
                    <a:pt x="28263" y="186"/>
                  </a:lnTo>
                  <a:lnTo>
                    <a:pt x="28269" y="163"/>
                  </a:lnTo>
                  <a:lnTo>
                    <a:pt x="28276" y="142"/>
                  </a:lnTo>
                  <a:lnTo>
                    <a:pt x="28286" y="122"/>
                  </a:lnTo>
                  <a:lnTo>
                    <a:pt x="28298" y="103"/>
                  </a:lnTo>
                  <a:lnTo>
                    <a:pt x="28311" y="85"/>
                  </a:lnTo>
                  <a:lnTo>
                    <a:pt x="28326" y="68"/>
                  </a:lnTo>
                  <a:lnTo>
                    <a:pt x="28342" y="54"/>
                  </a:lnTo>
                  <a:lnTo>
                    <a:pt x="28360" y="40"/>
                  </a:lnTo>
                  <a:lnTo>
                    <a:pt x="28379" y="28"/>
                  </a:lnTo>
                  <a:lnTo>
                    <a:pt x="28400" y="19"/>
                  </a:lnTo>
                  <a:lnTo>
                    <a:pt x="28421" y="10"/>
                  </a:lnTo>
                  <a:lnTo>
                    <a:pt x="28443" y="5"/>
                  </a:lnTo>
                  <a:lnTo>
                    <a:pt x="28466" y="1"/>
                  </a:lnTo>
                  <a:lnTo>
                    <a:pt x="28490" y="0"/>
                  </a:lnTo>
                  <a:lnTo>
                    <a:pt x="28490" y="0"/>
                  </a:lnTo>
                  <a:lnTo>
                    <a:pt x="28513" y="1"/>
                  </a:lnTo>
                  <a:lnTo>
                    <a:pt x="28536" y="5"/>
                  </a:lnTo>
                  <a:lnTo>
                    <a:pt x="28558" y="10"/>
                  </a:lnTo>
                  <a:lnTo>
                    <a:pt x="28580" y="19"/>
                  </a:lnTo>
                  <a:lnTo>
                    <a:pt x="28600" y="28"/>
                  </a:lnTo>
                  <a:lnTo>
                    <a:pt x="28619" y="40"/>
                  </a:lnTo>
                  <a:lnTo>
                    <a:pt x="28637" y="54"/>
                  </a:lnTo>
                  <a:lnTo>
                    <a:pt x="28654" y="68"/>
                  </a:lnTo>
                  <a:lnTo>
                    <a:pt x="28669" y="85"/>
                  </a:lnTo>
                  <a:lnTo>
                    <a:pt x="28682" y="103"/>
                  </a:lnTo>
                  <a:lnTo>
                    <a:pt x="28694" y="122"/>
                  </a:lnTo>
                  <a:lnTo>
                    <a:pt x="28703" y="142"/>
                  </a:lnTo>
                  <a:lnTo>
                    <a:pt x="28712" y="163"/>
                  </a:lnTo>
                  <a:lnTo>
                    <a:pt x="28717" y="186"/>
                  </a:lnTo>
                  <a:lnTo>
                    <a:pt x="28720" y="209"/>
                  </a:lnTo>
                  <a:lnTo>
                    <a:pt x="28721" y="232"/>
                  </a:lnTo>
                  <a:lnTo>
                    <a:pt x="28721" y="232"/>
                  </a:lnTo>
                  <a:close/>
                  <a:moveTo>
                    <a:pt x="28305" y="232"/>
                  </a:moveTo>
                  <a:lnTo>
                    <a:pt x="28305" y="232"/>
                  </a:lnTo>
                  <a:lnTo>
                    <a:pt x="28305" y="251"/>
                  </a:lnTo>
                  <a:lnTo>
                    <a:pt x="28308" y="270"/>
                  </a:lnTo>
                  <a:lnTo>
                    <a:pt x="28313" y="287"/>
                  </a:lnTo>
                  <a:lnTo>
                    <a:pt x="28319" y="305"/>
                  </a:lnTo>
                  <a:lnTo>
                    <a:pt x="28327" y="322"/>
                  </a:lnTo>
                  <a:lnTo>
                    <a:pt x="28336" y="337"/>
                  </a:lnTo>
                  <a:lnTo>
                    <a:pt x="28347" y="351"/>
                  </a:lnTo>
                  <a:lnTo>
                    <a:pt x="28359" y="365"/>
                  </a:lnTo>
                  <a:lnTo>
                    <a:pt x="28372" y="378"/>
                  </a:lnTo>
                  <a:lnTo>
                    <a:pt x="28386" y="388"/>
                  </a:lnTo>
                  <a:lnTo>
                    <a:pt x="28401" y="398"/>
                  </a:lnTo>
                  <a:lnTo>
                    <a:pt x="28418" y="406"/>
                  </a:lnTo>
                  <a:lnTo>
                    <a:pt x="28435" y="412"/>
                  </a:lnTo>
                  <a:lnTo>
                    <a:pt x="28452" y="417"/>
                  </a:lnTo>
                  <a:lnTo>
                    <a:pt x="28471" y="420"/>
                  </a:lnTo>
                  <a:lnTo>
                    <a:pt x="28490" y="421"/>
                  </a:lnTo>
                  <a:lnTo>
                    <a:pt x="28490" y="421"/>
                  </a:lnTo>
                  <a:lnTo>
                    <a:pt x="28509" y="420"/>
                  </a:lnTo>
                  <a:lnTo>
                    <a:pt x="28527" y="417"/>
                  </a:lnTo>
                  <a:lnTo>
                    <a:pt x="28545" y="412"/>
                  </a:lnTo>
                  <a:lnTo>
                    <a:pt x="28562" y="406"/>
                  </a:lnTo>
                  <a:lnTo>
                    <a:pt x="28578" y="398"/>
                  </a:lnTo>
                  <a:lnTo>
                    <a:pt x="28594" y="388"/>
                  </a:lnTo>
                  <a:lnTo>
                    <a:pt x="28608" y="378"/>
                  </a:lnTo>
                  <a:lnTo>
                    <a:pt x="28621" y="365"/>
                  </a:lnTo>
                  <a:lnTo>
                    <a:pt x="28633" y="351"/>
                  </a:lnTo>
                  <a:lnTo>
                    <a:pt x="28643" y="337"/>
                  </a:lnTo>
                  <a:lnTo>
                    <a:pt x="28653" y="322"/>
                  </a:lnTo>
                  <a:lnTo>
                    <a:pt x="28661" y="305"/>
                  </a:lnTo>
                  <a:lnTo>
                    <a:pt x="28668" y="287"/>
                  </a:lnTo>
                  <a:lnTo>
                    <a:pt x="28672" y="270"/>
                  </a:lnTo>
                  <a:lnTo>
                    <a:pt x="28675" y="251"/>
                  </a:lnTo>
                  <a:lnTo>
                    <a:pt x="28676" y="232"/>
                  </a:lnTo>
                  <a:lnTo>
                    <a:pt x="28676" y="232"/>
                  </a:lnTo>
                  <a:lnTo>
                    <a:pt x="28675" y="213"/>
                  </a:lnTo>
                  <a:lnTo>
                    <a:pt x="28672" y="194"/>
                  </a:lnTo>
                  <a:lnTo>
                    <a:pt x="28668" y="176"/>
                  </a:lnTo>
                  <a:lnTo>
                    <a:pt x="28661" y="158"/>
                  </a:lnTo>
                  <a:lnTo>
                    <a:pt x="28654" y="143"/>
                  </a:lnTo>
                  <a:lnTo>
                    <a:pt x="28644" y="127"/>
                  </a:lnTo>
                  <a:lnTo>
                    <a:pt x="28634" y="112"/>
                  </a:lnTo>
                  <a:lnTo>
                    <a:pt x="28621" y="99"/>
                  </a:lnTo>
                  <a:lnTo>
                    <a:pt x="28609" y="87"/>
                  </a:lnTo>
                  <a:lnTo>
                    <a:pt x="28594" y="77"/>
                  </a:lnTo>
                  <a:lnTo>
                    <a:pt x="28578" y="67"/>
                  </a:lnTo>
                  <a:lnTo>
                    <a:pt x="28563" y="59"/>
                  </a:lnTo>
                  <a:lnTo>
                    <a:pt x="28546" y="52"/>
                  </a:lnTo>
                  <a:lnTo>
                    <a:pt x="28528" y="48"/>
                  </a:lnTo>
                  <a:lnTo>
                    <a:pt x="28509" y="45"/>
                  </a:lnTo>
                  <a:lnTo>
                    <a:pt x="28490" y="44"/>
                  </a:lnTo>
                  <a:lnTo>
                    <a:pt x="28490" y="44"/>
                  </a:lnTo>
                  <a:lnTo>
                    <a:pt x="28470" y="45"/>
                  </a:lnTo>
                  <a:lnTo>
                    <a:pt x="28452" y="48"/>
                  </a:lnTo>
                  <a:lnTo>
                    <a:pt x="28435" y="52"/>
                  </a:lnTo>
                  <a:lnTo>
                    <a:pt x="28417" y="59"/>
                  </a:lnTo>
                  <a:lnTo>
                    <a:pt x="28401" y="67"/>
                  </a:lnTo>
                  <a:lnTo>
                    <a:pt x="28385" y="77"/>
                  </a:lnTo>
                  <a:lnTo>
                    <a:pt x="28372" y="87"/>
                  </a:lnTo>
                  <a:lnTo>
                    <a:pt x="28358" y="99"/>
                  </a:lnTo>
                  <a:lnTo>
                    <a:pt x="28347" y="112"/>
                  </a:lnTo>
                  <a:lnTo>
                    <a:pt x="28336" y="127"/>
                  </a:lnTo>
                  <a:lnTo>
                    <a:pt x="28327" y="143"/>
                  </a:lnTo>
                  <a:lnTo>
                    <a:pt x="28318" y="158"/>
                  </a:lnTo>
                  <a:lnTo>
                    <a:pt x="28312" y="176"/>
                  </a:lnTo>
                  <a:lnTo>
                    <a:pt x="28308" y="194"/>
                  </a:lnTo>
                  <a:lnTo>
                    <a:pt x="28305" y="213"/>
                  </a:lnTo>
                  <a:lnTo>
                    <a:pt x="28305" y="232"/>
                  </a:lnTo>
                  <a:lnTo>
                    <a:pt x="28305" y="232"/>
                  </a:lnTo>
                  <a:close/>
                  <a:moveTo>
                    <a:pt x="28505" y="110"/>
                  </a:moveTo>
                  <a:lnTo>
                    <a:pt x="28505" y="110"/>
                  </a:lnTo>
                  <a:lnTo>
                    <a:pt x="28527" y="111"/>
                  </a:lnTo>
                  <a:lnTo>
                    <a:pt x="28536" y="112"/>
                  </a:lnTo>
                  <a:lnTo>
                    <a:pt x="28545" y="114"/>
                  </a:lnTo>
                  <a:lnTo>
                    <a:pt x="28553" y="116"/>
                  </a:lnTo>
                  <a:lnTo>
                    <a:pt x="28559" y="120"/>
                  </a:lnTo>
                  <a:lnTo>
                    <a:pt x="28567" y="124"/>
                  </a:lnTo>
                  <a:lnTo>
                    <a:pt x="28572" y="128"/>
                  </a:lnTo>
                  <a:lnTo>
                    <a:pt x="28577" y="132"/>
                  </a:lnTo>
                  <a:lnTo>
                    <a:pt x="28582" y="137"/>
                  </a:lnTo>
                  <a:lnTo>
                    <a:pt x="28586" y="144"/>
                  </a:lnTo>
                  <a:lnTo>
                    <a:pt x="28588" y="151"/>
                  </a:lnTo>
                  <a:lnTo>
                    <a:pt x="28591" y="158"/>
                  </a:lnTo>
                  <a:lnTo>
                    <a:pt x="28592" y="166"/>
                  </a:lnTo>
                  <a:lnTo>
                    <a:pt x="28593" y="175"/>
                  </a:lnTo>
                  <a:lnTo>
                    <a:pt x="28593" y="185"/>
                  </a:lnTo>
                  <a:lnTo>
                    <a:pt x="28593" y="185"/>
                  </a:lnTo>
                  <a:lnTo>
                    <a:pt x="28593" y="193"/>
                  </a:lnTo>
                  <a:lnTo>
                    <a:pt x="28592" y="200"/>
                  </a:lnTo>
                  <a:lnTo>
                    <a:pt x="28590" y="208"/>
                  </a:lnTo>
                  <a:lnTo>
                    <a:pt x="28587" y="215"/>
                  </a:lnTo>
                  <a:lnTo>
                    <a:pt x="28584" y="221"/>
                  </a:lnTo>
                  <a:lnTo>
                    <a:pt x="28578" y="227"/>
                  </a:lnTo>
                  <a:lnTo>
                    <a:pt x="28573" y="233"/>
                  </a:lnTo>
                  <a:lnTo>
                    <a:pt x="28566" y="238"/>
                  </a:lnTo>
                  <a:lnTo>
                    <a:pt x="28566" y="238"/>
                  </a:lnTo>
                  <a:lnTo>
                    <a:pt x="28572" y="242"/>
                  </a:lnTo>
                  <a:lnTo>
                    <a:pt x="28577" y="247"/>
                  </a:lnTo>
                  <a:lnTo>
                    <a:pt x="28582" y="251"/>
                  </a:lnTo>
                  <a:lnTo>
                    <a:pt x="28584" y="257"/>
                  </a:lnTo>
                  <a:lnTo>
                    <a:pt x="28586" y="264"/>
                  </a:lnTo>
                  <a:lnTo>
                    <a:pt x="28587" y="274"/>
                  </a:lnTo>
                  <a:lnTo>
                    <a:pt x="28589" y="301"/>
                  </a:lnTo>
                  <a:lnTo>
                    <a:pt x="28589" y="301"/>
                  </a:lnTo>
                  <a:lnTo>
                    <a:pt x="28590" y="327"/>
                  </a:lnTo>
                  <a:lnTo>
                    <a:pt x="28591" y="336"/>
                  </a:lnTo>
                  <a:lnTo>
                    <a:pt x="28593" y="342"/>
                  </a:lnTo>
                  <a:lnTo>
                    <a:pt x="28595" y="346"/>
                  </a:lnTo>
                  <a:lnTo>
                    <a:pt x="28597" y="349"/>
                  </a:lnTo>
                  <a:lnTo>
                    <a:pt x="28607" y="357"/>
                  </a:lnTo>
                  <a:lnTo>
                    <a:pt x="28538" y="357"/>
                  </a:lnTo>
                  <a:lnTo>
                    <a:pt x="28538" y="357"/>
                  </a:lnTo>
                  <a:lnTo>
                    <a:pt x="28534" y="347"/>
                  </a:lnTo>
                  <a:lnTo>
                    <a:pt x="28532" y="339"/>
                  </a:lnTo>
                  <a:lnTo>
                    <a:pt x="28531" y="328"/>
                  </a:lnTo>
                  <a:lnTo>
                    <a:pt x="28530" y="315"/>
                  </a:lnTo>
                  <a:lnTo>
                    <a:pt x="28530" y="315"/>
                  </a:lnTo>
                  <a:lnTo>
                    <a:pt x="28530" y="298"/>
                  </a:lnTo>
                  <a:lnTo>
                    <a:pt x="28529" y="285"/>
                  </a:lnTo>
                  <a:lnTo>
                    <a:pt x="28527" y="277"/>
                  </a:lnTo>
                  <a:lnTo>
                    <a:pt x="28525" y="270"/>
                  </a:lnTo>
                  <a:lnTo>
                    <a:pt x="28523" y="268"/>
                  </a:lnTo>
                  <a:lnTo>
                    <a:pt x="28520" y="266"/>
                  </a:lnTo>
                  <a:lnTo>
                    <a:pt x="28514" y="263"/>
                  </a:lnTo>
                  <a:lnTo>
                    <a:pt x="28506" y="262"/>
                  </a:lnTo>
                  <a:lnTo>
                    <a:pt x="28494" y="262"/>
                  </a:lnTo>
                  <a:lnTo>
                    <a:pt x="28454" y="262"/>
                  </a:lnTo>
                  <a:lnTo>
                    <a:pt x="28454" y="357"/>
                  </a:lnTo>
                  <a:lnTo>
                    <a:pt x="28396" y="357"/>
                  </a:lnTo>
                  <a:lnTo>
                    <a:pt x="28396" y="110"/>
                  </a:lnTo>
                  <a:lnTo>
                    <a:pt x="28505" y="110"/>
                  </a:lnTo>
                  <a:close/>
                  <a:moveTo>
                    <a:pt x="28454" y="214"/>
                  </a:moveTo>
                  <a:lnTo>
                    <a:pt x="28495" y="214"/>
                  </a:lnTo>
                  <a:lnTo>
                    <a:pt x="28495" y="214"/>
                  </a:lnTo>
                  <a:lnTo>
                    <a:pt x="28507" y="214"/>
                  </a:lnTo>
                  <a:lnTo>
                    <a:pt x="28515" y="213"/>
                  </a:lnTo>
                  <a:lnTo>
                    <a:pt x="28522" y="211"/>
                  </a:lnTo>
                  <a:lnTo>
                    <a:pt x="28527" y="209"/>
                  </a:lnTo>
                  <a:lnTo>
                    <a:pt x="28531" y="205"/>
                  </a:lnTo>
                  <a:lnTo>
                    <a:pt x="28534" y="200"/>
                  </a:lnTo>
                  <a:lnTo>
                    <a:pt x="28535" y="194"/>
                  </a:lnTo>
                  <a:lnTo>
                    <a:pt x="28535" y="188"/>
                  </a:lnTo>
                  <a:lnTo>
                    <a:pt x="28535" y="188"/>
                  </a:lnTo>
                  <a:lnTo>
                    <a:pt x="28535" y="180"/>
                  </a:lnTo>
                  <a:lnTo>
                    <a:pt x="28534" y="174"/>
                  </a:lnTo>
                  <a:lnTo>
                    <a:pt x="28531" y="170"/>
                  </a:lnTo>
                  <a:lnTo>
                    <a:pt x="28528" y="166"/>
                  </a:lnTo>
                  <a:lnTo>
                    <a:pt x="28523" y="164"/>
                  </a:lnTo>
                  <a:lnTo>
                    <a:pt x="28515" y="163"/>
                  </a:lnTo>
                  <a:lnTo>
                    <a:pt x="28507" y="162"/>
                  </a:lnTo>
                  <a:lnTo>
                    <a:pt x="28495" y="161"/>
                  </a:lnTo>
                  <a:lnTo>
                    <a:pt x="28454" y="161"/>
                  </a:lnTo>
                  <a:lnTo>
                    <a:pt x="28454" y="2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243675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4 + photo">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srcRect/>
          <a:stretch/>
        </p:blipFill>
        <p:spPr>
          <a:xfrm>
            <a:off x="546098" y="1859096"/>
            <a:ext cx="8051804" cy="3289167"/>
          </a:xfrm>
          <a:prstGeom prst="rect">
            <a:avLst/>
          </a:prstGeom>
          <a:noFill/>
          <a:ln>
            <a:noFill/>
          </a:ln>
        </p:spPr>
      </p:pic>
      <p:sp>
        <p:nvSpPr>
          <p:cNvPr id="2" name="Title 1"/>
          <p:cNvSpPr>
            <a:spLocks noGrp="1"/>
          </p:cNvSpPr>
          <p:nvPr userDrawn="1">
            <p:ph type="ctrTitle" hasCustomPrompt="1"/>
          </p:nvPr>
        </p:nvSpPr>
        <p:spPr>
          <a:xfrm>
            <a:off x="1760202" y="478281"/>
            <a:ext cx="6845905" cy="793704"/>
          </a:xfrm>
          <a:prstGeom prst="rect">
            <a:avLst/>
          </a:prstGeom>
        </p:spPr>
        <p:txBody>
          <a:bodyPr lIns="0" tIns="0" rIns="0" bIns="0" anchor="b">
            <a:noAutofit/>
          </a:bodyPr>
          <a:lstStyle>
            <a:lvl1pPr>
              <a:lnSpc>
                <a:spcPct val="90000"/>
              </a:lnSpc>
              <a:defRPr sz="3000">
                <a:solidFill>
                  <a:schemeClr val="accent1"/>
                </a:solidFill>
              </a:defRPr>
            </a:lvl1pPr>
          </a:lstStyle>
          <a:p>
            <a:r>
              <a:rPr lang="en-US"/>
              <a:t>Click to Edit Master Title Style</a:t>
            </a:r>
          </a:p>
        </p:txBody>
      </p:sp>
      <p:sp>
        <p:nvSpPr>
          <p:cNvPr id="3" name="Subtitle 2"/>
          <p:cNvSpPr>
            <a:spLocks noGrp="1"/>
          </p:cNvSpPr>
          <p:nvPr userDrawn="1">
            <p:ph type="subTitle" idx="1" hasCustomPrompt="1"/>
          </p:nvPr>
        </p:nvSpPr>
        <p:spPr>
          <a:xfrm>
            <a:off x="1760202" y="1296153"/>
            <a:ext cx="6845905" cy="565617"/>
          </a:xfrm>
          <a:prstGeom prst="rect">
            <a:avLst/>
          </a:prstGeom>
        </p:spPr>
        <p:txBody>
          <a:bodyPr lIns="0" tIns="0" rIns="0" bIns="0" anchor="t">
            <a:noAutofit/>
          </a:bodyPr>
          <a:lstStyle>
            <a:lvl1pPr marL="0" indent="0" algn="l">
              <a:lnSpc>
                <a:spcPct val="90000"/>
              </a:lnSpc>
              <a:spcBef>
                <a:spcPts val="0"/>
              </a:spcBef>
              <a:spcAft>
                <a:spcPts val="0"/>
              </a:spcAft>
              <a:buNone/>
              <a:defRPr sz="16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4" name="Group 3">
            <a:extLst>
              <a:ext uri="{FF2B5EF4-FFF2-40B4-BE49-F238E27FC236}">
                <a16:creationId xmlns:a16="http://schemas.microsoft.com/office/drawing/2014/main" id="{15CAF3A2-FDF5-48D5-A702-0A828EC05D59}"/>
              </a:ext>
            </a:extLst>
          </p:cNvPr>
          <p:cNvGrpSpPr/>
          <p:nvPr userDrawn="1"/>
        </p:nvGrpSpPr>
        <p:grpSpPr>
          <a:xfrm>
            <a:off x="311150" y="862979"/>
            <a:ext cx="1223459" cy="1224592"/>
            <a:chOff x="311150" y="862979"/>
            <a:chExt cx="1223459" cy="1224592"/>
          </a:xfrm>
        </p:grpSpPr>
        <p:sp>
          <p:nvSpPr>
            <p:cNvPr id="54" name="Rectangle 53"/>
            <p:cNvSpPr>
              <a:spLocks noChangeAspect="1"/>
            </p:cNvSpPr>
            <p:nvPr userDrawn="1"/>
          </p:nvSpPr>
          <p:spPr>
            <a:xfrm>
              <a:off x="311150" y="862979"/>
              <a:ext cx="1223459" cy="1224592"/>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sz="1800">
                <a:solidFill>
                  <a:prstClr val="white"/>
                </a:solidFill>
              </a:endParaRPr>
            </a:p>
          </p:txBody>
        </p:sp>
        <p:sp>
          <p:nvSpPr>
            <p:cNvPr id="19" name="Freeform 9">
              <a:extLst>
                <a:ext uri="{FF2B5EF4-FFF2-40B4-BE49-F238E27FC236}">
                  <a16:creationId xmlns:a16="http://schemas.microsoft.com/office/drawing/2014/main" id="{52166474-D43B-4DE8-96B9-FD1AAC287D36}"/>
                </a:ext>
              </a:extLst>
            </p:cNvPr>
            <p:cNvSpPr>
              <a:spLocks noChangeAspect="1" noEditPoints="1"/>
            </p:cNvSpPr>
            <p:nvPr userDrawn="1"/>
          </p:nvSpPr>
          <p:spPr bwMode="auto">
            <a:xfrm>
              <a:off x="511058" y="1415839"/>
              <a:ext cx="846757" cy="118872"/>
            </a:xfrm>
            <a:custGeom>
              <a:avLst/>
              <a:gdLst>
                <a:gd name="T0" fmla="*/ 2816 w 28721"/>
                <a:gd name="T1" fmla="*/ 2190 h 4032"/>
                <a:gd name="T2" fmla="*/ 2963 w 28721"/>
                <a:gd name="T3" fmla="*/ 3530 h 4032"/>
                <a:gd name="T4" fmla="*/ 2225 w 28721"/>
                <a:gd name="T5" fmla="*/ 231 h 4032"/>
                <a:gd name="T6" fmla="*/ 2956 w 28721"/>
                <a:gd name="T7" fmla="*/ 1108 h 4032"/>
                <a:gd name="T8" fmla="*/ 1761 w 28721"/>
                <a:gd name="T9" fmla="*/ 1754 h 4032"/>
                <a:gd name="T10" fmla="*/ 2330 w 28721"/>
                <a:gd name="T11" fmla="*/ 2484 h 4032"/>
                <a:gd name="T12" fmla="*/ 2449 w 28721"/>
                <a:gd name="T13" fmla="*/ 3076 h 4032"/>
                <a:gd name="T14" fmla="*/ 5839 w 28721"/>
                <a:gd name="T15" fmla="*/ 4019 h 4032"/>
                <a:gd name="T16" fmla="*/ 4666 w 28721"/>
                <a:gd name="T17" fmla="*/ 3246 h 4032"/>
                <a:gd name="T18" fmla="*/ 5210 w 28721"/>
                <a:gd name="T19" fmla="*/ 2316 h 4032"/>
                <a:gd name="T20" fmla="*/ 6435 w 28721"/>
                <a:gd name="T21" fmla="*/ 1799 h 4032"/>
                <a:gd name="T22" fmla="*/ 5536 w 28721"/>
                <a:gd name="T23" fmla="*/ 1093 h 4032"/>
                <a:gd name="T24" fmla="*/ 7058 w 28721"/>
                <a:gd name="T25" fmla="*/ 1499 h 4032"/>
                <a:gd name="T26" fmla="*/ 5971 w 28721"/>
                <a:gd name="T27" fmla="*/ 2636 h 4032"/>
                <a:gd name="T28" fmla="*/ 5380 w 28721"/>
                <a:gd name="T29" fmla="*/ 3327 h 4032"/>
                <a:gd name="T30" fmla="*/ 6539 w 28721"/>
                <a:gd name="T31" fmla="*/ 3228 h 4032"/>
                <a:gd name="T32" fmla="*/ 8038 w 28721"/>
                <a:gd name="T33" fmla="*/ 3596 h 4032"/>
                <a:gd name="T34" fmla="*/ 7681 w 28721"/>
                <a:gd name="T35" fmla="*/ 2100 h 4032"/>
                <a:gd name="T36" fmla="*/ 8832 w 28721"/>
                <a:gd name="T37" fmla="*/ 1062 h 4032"/>
                <a:gd name="T38" fmla="*/ 9729 w 28721"/>
                <a:gd name="T39" fmla="*/ 1861 h 4032"/>
                <a:gd name="T40" fmla="*/ 8389 w 28721"/>
                <a:gd name="T41" fmla="*/ 2057 h 4032"/>
                <a:gd name="T42" fmla="*/ 9132 w 28721"/>
                <a:gd name="T43" fmla="*/ 3462 h 4032"/>
                <a:gd name="T44" fmla="*/ 9754 w 28721"/>
                <a:gd name="T45" fmla="*/ 3899 h 4032"/>
                <a:gd name="T46" fmla="*/ 14745 w 28721"/>
                <a:gd name="T47" fmla="*/ 3907 h 4032"/>
                <a:gd name="T48" fmla="*/ 14883 w 28721"/>
                <a:gd name="T49" fmla="*/ 1103 h 4032"/>
                <a:gd name="T50" fmla="*/ 16241 w 28721"/>
                <a:gd name="T51" fmla="*/ 1476 h 4032"/>
                <a:gd name="T52" fmla="*/ 16521 w 28721"/>
                <a:gd name="T53" fmla="*/ 3099 h 4032"/>
                <a:gd name="T54" fmla="*/ 15431 w 28721"/>
                <a:gd name="T55" fmla="*/ 4017 h 4032"/>
                <a:gd name="T56" fmla="*/ 14300 w 28721"/>
                <a:gd name="T57" fmla="*/ 2733 h 4032"/>
                <a:gd name="T58" fmla="*/ 15698 w 28721"/>
                <a:gd name="T59" fmla="*/ 3208 h 4032"/>
                <a:gd name="T60" fmla="*/ 15283 w 28721"/>
                <a:gd name="T61" fmla="*/ 1625 h 4032"/>
                <a:gd name="T62" fmla="*/ 17145 w 28721"/>
                <a:gd name="T63" fmla="*/ 3434 h 4032"/>
                <a:gd name="T64" fmla="*/ 16998 w 28721"/>
                <a:gd name="T65" fmla="*/ 1894 h 4032"/>
                <a:gd name="T66" fmla="*/ 18344 w 28721"/>
                <a:gd name="T67" fmla="*/ 1039 h 4032"/>
                <a:gd name="T68" fmla="*/ 19717 w 28721"/>
                <a:gd name="T69" fmla="*/ 1789 h 4032"/>
                <a:gd name="T70" fmla="*/ 19678 w 28721"/>
                <a:gd name="T71" fmla="*/ 3337 h 4032"/>
                <a:gd name="T72" fmla="*/ 18325 w 28721"/>
                <a:gd name="T73" fmla="*/ 1615 h 4032"/>
                <a:gd name="T74" fmla="*/ 17674 w 28721"/>
                <a:gd name="T75" fmla="*/ 3088 h 4032"/>
                <a:gd name="T76" fmla="*/ 19207 w 28721"/>
                <a:gd name="T77" fmla="*/ 2859 h 4032"/>
                <a:gd name="T78" fmla="*/ 22043 w 28721"/>
                <a:gd name="T79" fmla="*/ 3635 h 4032"/>
                <a:gd name="T80" fmla="*/ 20530 w 28721"/>
                <a:gd name="T81" fmla="*/ 3877 h 4032"/>
                <a:gd name="T82" fmla="*/ 20161 w 28721"/>
                <a:gd name="T83" fmla="*/ 2815 h 4032"/>
                <a:gd name="T84" fmla="*/ 21619 w 28721"/>
                <a:gd name="T85" fmla="*/ 2226 h 4032"/>
                <a:gd name="T86" fmla="*/ 21302 w 28721"/>
                <a:gd name="T87" fmla="*/ 1643 h 4032"/>
                <a:gd name="T88" fmla="*/ 21852 w 28721"/>
                <a:gd name="T89" fmla="*/ 1093 h 4032"/>
                <a:gd name="T90" fmla="*/ 22695 w 28721"/>
                <a:gd name="T91" fmla="*/ 1994 h 4032"/>
                <a:gd name="T92" fmla="*/ 20917 w 28721"/>
                <a:gd name="T93" fmla="*/ 2772 h 4032"/>
                <a:gd name="T94" fmla="*/ 21205 w 28721"/>
                <a:gd name="T95" fmla="*/ 3525 h 4032"/>
                <a:gd name="T96" fmla="*/ 23899 w 28721"/>
                <a:gd name="T97" fmla="*/ 1705 h 4032"/>
                <a:gd name="T98" fmla="*/ 24421 w 28721"/>
                <a:gd name="T99" fmla="*/ 1829 h 4032"/>
                <a:gd name="T100" fmla="*/ 27278 w 28721"/>
                <a:gd name="T101" fmla="*/ 3489 h 4032"/>
                <a:gd name="T102" fmla="*/ 25927 w 28721"/>
                <a:gd name="T103" fmla="*/ 3971 h 4032"/>
                <a:gd name="T104" fmla="*/ 24992 w 28721"/>
                <a:gd name="T105" fmla="*/ 2832 h 4032"/>
                <a:gd name="T106" fmla="*/ 25500 w 28721"/>
                <a:gd name="T107" fmla="*/ 1317 h 4032"/>
                <a:gd name="T108" fmla="*/ 26918 w 28721"/>
                <a:gd name="T109" fmla="*/ 1209 h 4032"/>
                <a:gd name="T110" fmla="*/ 25682 w 28721"/>
                <a:gd name="T111" fmla="*/ 2189 h 4032"/>
                <a:gd name="T112" fmla="*/ 26619 w 28721"/>
                <a:gd name="T113" fmla="*/ 3439 h 4032"/>
                <a:gd name="T114" fmla="*/ 27038 w 28721"/>
                <a:gd name="T115" fmla="*/ 1860 h 4032"/>
                <a:gd name="T116" fmla="*/ 28311 w 28721"/>
                <a:gd name="T117" fmla="*/ 380 h 4032"/>
                <a:gd name="T118" fmla="*/ 28305 w 28721"/>
                <a:gd name="T119" fmla="*/ 251 h 4032"/>
                <a:gd name="T120" fmla="*/ 28563 w 28721"/>
                <a:gd name="T121" fmla="*/ 59 h 4032"/>
                <a:gd name="T122" fmla="*/ 28584 w 28721"/>
                <a:gd name="T123" fmla="*/ 221 h 4032"/>
                <a:gd name="T124" fmla="*/ 28522 w 28721"/>
                <a:gd name="T125" fmla="*/ 211 h 4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21" h="4032">
                  <a:moveTo>
                    <a:pt x="2956" y="1136"/>
                  </a:moveTo>
                  <a:lnTo>
                    <a:pt x="2956" y="1136"/>
                  </a:lnTo>
                  <a:lnTo>
                    <a:pt x="2955" y="1179"/>
                  </a:lnTo>
                  <a:lnTo>
                    <a:pt x="2953" y="1221"/>
                  </a:lnTo>
                  <a:lnTo>
                    <a:pt x="2949" y="1261"/>
                  </a:lnTo>
                  <a:lnTo>
                    <a:pt x="2944" y="1301"/>
                  </a:lnTo>
                  <a:lnTo>
                    <a:pt x="2938" y="1339"/>
                  </a:lnTo>
                  <a:lnTo>
                    <a:pt x="2929" y="1375"/>
                  </a:lnTo>
                  <a:lnTo>
                    <a:pt x="2921" y="1411"/>
                  </a:lnTo>
                  <a:lnTo>
                    <a:pt x="2911" y="1446"/>
                  </a:lnTo>
                  <a:lnTo>
                    <a:pt x="2899" y="1479"/>
                  </a:lnTo>
                  <a:lnTo>
                    <a:pt x="2886" y="1512"/>
                  </a:lnTo>
                  <a:lnTo>
                    <a:pt x="2873" y="1542"/>
                  </a:lnTo>
                  <a:lnTo>
                    <a:pt x="2858" y="1573"/>
                  </a:lnTo>
                  <a:lnTo>
                    <a:pt x="2842" y="1602"/>
                  </a:lnTo>
                  <a:lnTo>
                    <a:pt x="2826" y="1629"/>
                  </a:lnTo>
                  <a:lnTo>
                    <a:pt x="2809" y="1657"/>
                  </a:lnTo>
                  <a:lnTo>
                    <a:pt x="2790" y="1683"/>
                  </a:lnTo>
                  <a:lnTo>
                    <a:pt x="2771" y="1708"/>
                  </a:lnTo>
                  <a:lnTo>
                    <a:pt x="2751" y="1732"/>
                  </a:lnTo>
                  <a:lnTo>
                    <a:pt x="2730" y="1755"/>
                  </a:lnTo>
                  <a:lnTo>
                    <a:pt x="2708" y="1778"/>
                  </a:lnTo>
                  <a:lnTo>
                    <a:pt x="2686" y="1799"/>
                  </a:lnTo>
                  <a:lnTo>
                    <a:pt x="2664" y="1820"/>
                  </a:lnTo>
                  <a:lnTo>
                    <a:pt x="2640" y="1840"/>
                  </a:lnTo>
                  <a:lnTo>
                    <a:pt x="2617" y="1860"/>
                  </a:lnTo>
                  <a:lnTo>
                    <a:pt x="2592" y="1878"/>
                  </a:lnTo>
                  <a:lnTo>
                    <a:pt x="2568" y="1896"/>
                  </a:lnTo>
                  <a:lnTo>
                    <a:pt x="2542" y="1913"/>
                  </a:lnTo>
                  <a:lnTo>
                    <a:pt x="2517" y="1929"/>
                  </a:lnTo>
                  <a:lnTo>
                    <a:pt x="2491" y="1945"/>
                  </a:lnTo>
                  <a:lnTo>
                    <a:pt x="2465" y="1960"/>
                  </a:lnTo>
                  <a:lnTo>
                    <a:pt x="2412" y="1989"/>
                  </a:lnTo>
                  <a:lnTo>
                    <a:pt x="2412" y="1989"/>
                  </a:lnTo>
                  <a:lnTo>
                    <a:pt x="2453" y="2004"/>
                  </a:lnTo>
                  <a:lnTo>
                    <a:pt x="2494" y="2019"/>
                  </a:lnTo>
                  <a:lnTo>
                    <a:pt x="2534" y="2034"/>
                  </a:lnTo>
                  <a:lnTo>
                    <a:pt x="2573" y="2051"/>
                  </a:lnTo>
                  <a:lnTo>
                    <a:pt x="2611" y="2068"/>
                  </a:lnTo>
                  <a:lnTo>
                    <a:pt x="2647" y="2087"/>
                  </a:lnTo>
                  <a:lnTo>
                    <a:pt x="2683" y="2106"/>
                  </a:lnTo>
                  <a:lnTo>
                    <a:pt x="2719" y="2125"/>
                  </a:lnTo>
                  <a:lnTo>
                    <a:pt x="2752" y="2146"/>
                  </a:lnTo>
                  <a:lnTo>
                    <a:pt x="2785" y="2167"/>
                  </a:lnTo>
                  <a:lnTo>
                    <a:pt x="2816" y="2190"/>
                  </a:lnTo>
                  <a:lnTo>
                    <a:pt x="2847" y="2213"/>
                  </a:lnTo>
                  <a:lnTo>
                    <a:pt x="2876" y="2237"/>
                  </a:lnTo>
                  <a:lnTo>
                    <a:pt x="2904" y="2262"/>
                  </a:lnTo>
                  <a:lnTo>
                    <a:pt x="2932" y="2288"/>
                  </a:lnTo>
                  <a:lnTo>
                    <a:pt x="2957" y="2316"/>
                  </a:lnTo>
                  <a:lnTo>
                    <a:pt x="2981" y="2344"/>
                  </a:lnTo>
                  <a:lnTo>
                    <a:pt x="3004" y="2373"/>
                  </a:lnTo>
                  <a:lnTo>
                    <a:pt x="3026" y="2404"/>
                  </a:lnTo>
                  <a:lnTo>
                    <a:pt x="3046" y="2435"/>
                  </a:lnTo>
                  <a:lnTo>
                    <a:pt x="3065" y="2468"/>
                  </a:lnTo>
                  <a:lnTo>
                    <a:pt x="3082" y="2502"/>
                  </a:lnTo>
                  <a:lnTo>
                    <a:pt x="3097" y="2538"/>
                  </a:lnTo>
                  <a:lnTo>
                    <a:pt x="3112" y="2575"/>
                  </a:lnTo>
                  <a:lnTo>
                    <a:pt x="3125" y="2612"/>
                  </a:lnTo>
                  <a:lnTo>
                    <a:pt x="3136" y="2652"/>
                  </a:lnTo>
                  <a:lnTo>
                    <a:pt x="3146" y="2692"/>
                  </a:lnTo>
                  <a:lnTo>
                    <a:pt x="3153" y="2735"/>
                  </a:lnTo>
                  <a:lnTo>
                    <a:pt x="3159" y="2778"/>
                  </a:lnTo>
                  <a:lnTo>
                    <a:pt x="3163" y="2823"/>
                  </a:lnTo>
                  <a:lnTo>
                    <a:pt x="3167" y="2871"/>
                  </a:lnTo>
                  <a:lnTo>
                    <a:pt x="3168" y="2919"/>
                  </a:lnTo>
                  <a:lnTo>
                    <a:pt x="3168" y="2919"/>
                  </a:lnTo>
                  <a:lnTo>
                    <a:pt x="3167" y="2950"/>
                  </a:lnTo>
                  <a:lnTo>
                    <a:pt x="3165" y="2982"/>
                  </a:lnTo>
                  <a:lnTo>
                    <a:pt x="3163" y="3012"/>
                  </a:lnTo>
                  <a:lnTo>
                    <a:pt x="3161" y="3043"/>
                  </a:lnTo>
                  <a:lnTo>
                    <a:pt x="3157" y="3073"/>
                  </a:lnTo>
                  <a:lnTo>
                    <a:pt x="3153" y="3102"/>
                  </a:lnTo>
                  <a:lnTo>
                    <a:pt x="3148" y="3132"/>
                  </a:lnTo>
                  <a:lnTo>
                    <a:pt x="3141" y="3160"/>
                  </a:lnTo>
                  <a:lnTo>
                    <a:pt x="3135" y="3188"/>
                  </a:lnTo>
                  <a:lnTo>
                    <a:pt x="3128" y="3216"/>
                  </a:lnTo>
                  <a:lnTo>
                    <a:pt x="3119" y="3243"/>
                  </a:lnTo>
                  <a:lnTo>
                    <a:pt x="3110" y="3269"/>
                  </a:lnTo>
                  <a:lnTo>
                    <a:pt x="3100" y="3295"/>
                  </a:lnTo>
                  <a:lnTo>
                    <a:pt x="3090" y="3322"/>
                  </a:lnTo>
                  <a:lnTo>
                    <a:pt x="3078" y="3347"/>
                  </a:lnTo>
                  <a:lnTo>
                    <a:pt x="3067" y="3371"/>
                  </a:lnTo>
                  <a:lnTo>
                    <a:pt x="3054" y="3395"/>
                  </a:lnTo>
                  <a:lnTo>
                    <a:pt x="3041" y="3419"/>
                  </a:lnTo>
                  <a:lnTo>
                    <a:pt x="3027" y="3442"/>
                  </a:lnTo>
                  <a:lnTo>
                    <a:pt x="3011" y="3465"/>
                  </a:lnTo>
                  <a:lnTo>
                    <a:pt x="2997" y="3487"/>
                  </a:lnTo>
                  <a:lnTo>
                    <a:pt x="2980" y="3510"/>
                  </a:lnTo>
                  <a:lnTo>
                    <a:pt x="2963" y="3530"/>
                  </a:lnTo>
                  <a:lnTo>
                    <a:pt x="2945" y="3551"/>
                  </a:lnTo>
                  <a:lnTo>
                    <a:pt x="2927" y="3571"/>
                  </a:lnTo>
                  <a:lnTo>
                    <a:pt x="2908" y="3591"/>
                  </a:lnTo>
                  <a:lnTo>
                    <a:pt x="2889" y="3610"/>
                  </a:lnTo>
                  <a:lnTo>
                    <a:pt x="2869" y="3629"/>
                  </a:lnTo>
                  <a:lnTo>
                    <a:pt x="2848" y="3648"/>
                  </a:lnTo>
                  <a:lnTo>
                    <a:pt x="2827" y="3666"/>
                  </a:lnTo>
                  <a:lnTo>
                    <a:pt x="2805" y="3683"/>
                  </a:lnTo>
                  <a:lnTo>
                    <a:pt x="2782" y="3699"/>
                  </a:lnTo>
                  <a:lnTo>
                    <a:pt x="2759" y="3716"/>
                  </a:lnTo>
                  <a:lnTo>
                    <a:pt x="2734" y="3732"/>
                  </a:lnTo>
                  <a:lnTo>
                    <a:pt x="2710" y="3748"/>
                  </a:lnTo>
                  <a:lnTo>
                    <a:pt x="2685" y="3762"/>
                  </a:lnTo>
                  <a:lnTo>
                    <a:pt x="2659" y="3776"/>
                  </a:lnTo>
                  <a:lnTo>
                    <a:pt x="2633" y="3790"/>
                  </a:lnTo>
                  <a:lnTo>
                    <a:pt x="2605" y="3803"/>
                  </a:lnTo>
                  <a:lnTo>
                    <a:pt x="2578" y="3816"/>
                  </a:lnTo>
                  <a:lnTo>
                    <a:pt x="2550" y="3828"/>
                  </a:lnTo>
                  <a:lnTo>
                    <a:pt x="2521" y="3840"/>
                  </a:lnTo>
                  <a:lnTo>
                    <a:pt x="2492" y="3852"/>
                  </a:lnTo>
                  <a:lnTo>
                    <a:pt x="2463" y="3862"/>
                  </a:lnTo>
                  <a:lnTo>
                    <a:pt x="2432" y="3873"/>
                  </a:lnTo>
                  <a:lnTo>
                    <a:pt x="2401" y="3882"/>
                  </a:lnTo>
                  <a:lnTo>
                    <a:pt x="2369" y="3891"/>
                  </a:lnTo>
                  <a:lnTo>
                    <a:pt x="2338" y="3900"/>
                  </a:lnTo>
                  <a:lnTo>
                    <a:pt x="2273" y="3916"/>
                  </a:lnTo>
                  <a:lnTo>
                    <a:pt x="2205" y="3929"/>
                  </a:lnTo>
                  <a:lnTo>
                    <a:pt x="2135" y="3941"/>
                  </a:lnTo>
                  <a:lnTo>
                    <a:pt x="2064" y="3950"/>
                  </a:lnTo>
                  <a:lnTo>
                    <a:pt x="1991" y="3958"/>
                  </a:lnTo>
                  <a:lnTo>
                    <a:pt x="1916" y="3963"/>
                  </a:lnTo>
                  <a:lnTo>
                    <a:pt x="1840" y="3966"/>
                  </a:lnTo>
                  <a:lnTo>
                    <a:pt x="1761" y="3968"/>
                  </a:lnTo>
                  <a:lnTo>
                    <a:pt x="0" y="3968"/>
                  </a:lnTo>
                  <a:lnTo>
                    <a:pt x="0" y="163"/>
                  </a:lnTo>
                  <a:lnTo>
                    <a:pt x="1705" y="163"/>
                  </a:lnTo>
                  <a:lnTo>
                    <a:pt x="1705" y="163"/>
                  </a:lnTo>
                  <a:lnTo>
                    <a:pt x="1777" y="164"/>
                  </a:lnTo>
                  <a:lnTo>
                    <a:pt x="1846" y="167"/>
                  </a:lnTo>
                  <a:lnTo>
                    <a:pt x="1913" y="172"/>
                  </a:lnTo>
                  <a:lnTo>
                    <a:pt x="1979" y="179"/>
                  </a:lnTo>
                  <a:lnTo>
                    <a:pt x="2043" y="190"/>
                  </a:lnTo>
                  <a:lnTo>
                    <a:pt x="2106" y="201"/>
                  </a:lnTo>
                  <a:lnTo>
                    <a:pt x="2166" y="215"/>
                  </a:lnTo>
                  <a:lnTo>
                    <a:pt x="2225" y="231"/>
                  </a:lnTo>
                  <a:lnTo>
                    <a:pt x="2281" y="249"/>
                  </a:lnTo>
                  <a:lnTo>
                    <a:pt x="2335" y="268"/>
                  </a:lnTo>
                  <a:lnTo>
                    <a:pt x="2362" y="278"/>
                  </a:lnTo>
                  <a:lnTo>
                    <a:pt x="2387" y="290"/>
                  </a:lnTo>
                  <a:lnTo>
                    <a:pt x="2413" y="301"/>
                  </a:lnTo>
                  <a:lnTo>
                    <a:pt x="2438" y="313"/>
                  </a:lnTo>
                  <a:lnTo>
                    <a:pt x="2463" y="325"/>
                  </a:lnTo>
                  <a:lnTo>
                    <a:pt x="2486" y="338"/>
                  </a:lnTo>
                  <a:lnTo>
                    <a:pt x="2510" y="351"/>
                  </a:lnTo>
                  <a:lnTo>
                    <a:pt x="2532" y="365"/>
                  </a:lnTo>
                  <a:lnTo>
                    <a:pt x="2555" y="380"/>
                  </a:lnTo>
                  <a:lnTo>
                    <a:pt x="2576" y="394"/>
                  </a:lnTo>
                  <a:lnTo>
                    <a:pt x="2598" y="409"/>
                  </a:lnTo>
                  <a:lnTo>
                    <a:pt x="2618" y="425"/>
                  </a:lnTo>
                  <a:lnTo>
                    <a:pt x="2638" y="441"/>
                  </a:lnTo>
                  <a:lnTo>
                    <a:pt x="2658" y="457"/>
                  </a:lnTo>
                  <a:lnTo>
                    <a:pt x="2677" y="474"/>
                  </a:lnTo>
                  <a:lnTo>
                    <a:pt x="2695" y="492"/>
                  </a:lnTo>
                  <a:lnTo>
                    <a:pt x="2712" y="510"/>
                  </a:lnTo>
                  <a:lnTo>
                    <a:pt x="2730" y="528"/>
                  </a:lnTo>
                  <a:lnTo>
                    <a:pt x="2746" y="547"/>
                  </a:lnTo>
                  <a:lnTo>
                    <a:pt x="2763" y="566"/>
                  </a:lnTo>
                  <a:lnTo>
                    <a:pt x="2777" y="584"/>
                  </a:lnTo>
                  <a:lnTo>
                    <a:pt x="2792" y="604"/>
                  </a:lnTo>
                  <a:lnTo>
                    <a:pt x="2807" y="624"/>
                  </a:lnTo>
                  <a:lnTo>
                    <a:pt x="2820" y="645"/>
                  </a:lnTo>
                  <a:lnTo>
                    <a:pt x="2833" y="666"/>
                  </a:lnTo>
                  <a:lnTo>
                    <a:pt x="2846" y="688"/>
                  </a:lnTo>
                  <a:lnTo>
                    <a:pt x="2857" y="709"/>
                  </a:lnTo>
                  <a:lnTo>
                    <a:pt x="2869" y="731"/>
                  </a:lnTo>
                  <a:lnTo>
                    <a:pt x="2879" y="754"/>
                  </a:lnTo>
                  <a:lnTo>
                    <a:pt x="2889" y="777"/>
                  </a:lnTo>
                  <a:lnTo>
                    <a:pt x="2898" y="801"/>
                  </a:lnTo>
                  <a:lnTo>
                    <a:pt x="2906" y="825"/>
                  </a:lnTo>
                  <a:lnTo>
                    <a:pt x="2914" y="848"/>
                  </a:lnTo>
                  <a:lnTo>
                    <a:pt x="2921" y="873"/>
                  </a:lnTo>
                  <a:lnTo>
                    <a:pt x="2927" y="897"/>
                  </a:lnTo>
                  <a:lnTo>
                    <a:pt x="2934" y="922"/>
                  </a:lnTo>
                  <a:lnTo>
                    <a:pt x="2939" y="948"/>
                  </a:lnTo>
                  <a:lnTo>
                    <a:pt x="2943" y="974"/>
                  </a:lnTo>
                  <a:lnTo>
                    <a:pt x="2947" y="1000"/>
                  </a:lnTo>
                  <a:lnTo>
                    <a:pt x="2950" y="1026"/>
                  </a:lnTo>
                  <a:lnTo>
                    <a:pt x="2953" y="1053"/>
                  </a:lnTo>
                  <a:lnTo>
                    <a:pt x="2955" y="1081"/>
                  </a:lnTo>
                  <a:lnTo>
                    <a:pt x="2956" y="1108"/>
                  </a:lnTo>
                  <a:lnTo>
                    <a:pt x="2956" y="1136"/>
                  </a:lnTo>
                  <a:lnTo>
                    <a:pt x="2956" y="1136"/>
                  </a:lnTo>
                  <a:close/>
                  <a:moveTo>
                    <a:pt x="2288" y="1245"/>
                  </a:moveTo>
                  <a:lnTo>
                    <a:pt x="2288" y="1245"/>
                  </a:lnTo>
                  <a:lnTo>
                    <a:pt x="2287" y="1216"/>
                  </a:lnTo>
                  <a:lnTo>
                    <a:pt x="2284" y="1189"/>
                  </a:lnTo>
                  <a:lnTo>
                    <a:pt x="2281" y="1161"/>
                  </a:lnTo>
                  <a:lnTo>
                    <a:pt x="2276" y="1135"/>
                  </a:lnTo>
                  <a:lnTo>
                    <a:pt x="2270" y="1109"/>
                  </a:lnTo>
                  <a:lnTo>
                    <a:pt x="2262" y="1085"/>
                  </a:lnTo>
                  <a:lnTo>
                    <a:pt x="2254" y="1061"/>
                  </a:lnTo>
                  <a:lnTo>
                    <a:pt x="2244" y="1038"/>
                  </a:lnTo>
                  <a:lnTo>
                    <a:pt x="2232" y="1016"/>
                  </a:lnTo>
                  <a:lnTo>
                    <a:pt x="2219" y="994"/>
                  </a:lnTo>
                  <a:lnTo>
                    <a:pt x="2205" y="974"/>
                  </a:lnTo>
                  <a:lnTo>
                    <a:pt x="2189" y="954"/>
                  </a:lnTo>
                  <a:lnTo>
                    <a:pt x="2172" y="935"/>
                  </a:lnTo>
                  <a:lnTo>
                    <a:pt x="2154" y="917"/>
                  </a:lnTo>
                  <a:lnTo>
                    <a:pt x="2134" y="900"/>
                  </a:lnTo>
                  <a:lnTo>
                    <a:pt x="2115" y="883"/>
                  </a:lnTo>
                  <a:lnTo>
                    <a:pt x="2092" y="869"/>
                  </a:lnTo>
                  <a:lnTo>
                    <a:pt x="2069" y="854"/>
                  </a:lnTo>
                  <a:lnTo>
                    <a:pt x="2044" y="840"/>
                  </a:lnTo>
                  <a:lnTo>
                    <a:pt x="2019" y="828"/>
                  </a:lnTo>
                  <a:lnTo>
                    <a:pt x="1992" y="816"/>
                  </a:lnTo>
                  <a:lnTo>
                    <a:pt x="1965" y="806"/>
                  </a:lnTo>
                  <a:lnTo>
                    <a:pt x="1935" y="796"/>
                  </a:lnTo>
                  <a:lnTo>
                    <a:pt x="1905" y="788"/>
                  </a:lnTo>
                  <a:lnTo>
                    <a:pt x="1873" y="781"/>
                  </a:lnTo>
                  <a:lnTo>
                    <a:pt x="1840" y="773"/>
                  </a:lnTo>
                  <a:lnTo>
                    <a:pt x="1806" y="768"/>
                  </a:lnTo>
                  <a:lnTo>
                    <a:pt x="1770" y="764"/>
                  </a:lnTo>
                  <a:lnTo>
                    <a:pt x="1735" y="760"/>
                  </a:lnTo>
                  <a:lnTo>
                    <a:pt x="1697" y="758"/>
                  </a:lnTo>
                  <a:lnTo>
                    <a:pt x="1658" y="755"/>
                  </a:lnTo>
                  <a:lnTo>
                    <a:pt x="1619" y="755"/>
                  </a:lnTo>
                  <a:lnTo>
                    <a:pt x="658" y="755"/>
                  </a:lnTo>
                  <a:lnTo>
                    <a:pt x="658" y="1767"/>
                  </a:lnTo>
                  <a:lnTo>
                    <a:pt x="1570" y="1767"/>
                  </a:lnTo>
                  <a:lnTo>
                    <a:pt x="1570" y="1767"/>
                  </a:lnTo>
                  <a:lnTo>
                    <a:pt x="1610" y="1766"/>
                  </a:lnTo>
                  <a:lnTo>
                    <a:pt x="1649" y="1765"/>
                  </a:lnTo>
                  <a:lnTo>
                    <a:pt x="1688" y="1762"/>
                  </a:lnTo>
                  <a:lnTo>
                    <a:pt x="1724" y="1758"/>
                  </a:lnTo>
                  <a:lnTo>
                    <a:pt x="1761" y="1754"/>
                  </a:lnTo>
                  <a:lnTo>
                    <a:pt x="1796" y="1749"/>
                  </a:lnTo>
                  <a:lnTo>
                    <a:pt x="1830" y="1742"/>
                  </a:lnTo>
                  <a:lnTo>
                    <a:pt x="1864" y="1734"/>
                  </a:lnTo>
                  <a:lnTo>
                    <a:pt x="1895" y="1726"/>
                  </a:lnTo>
                  <a:lnTo>
                    <a:pt x="1927" y="1716"/>
                  </a:lnTo>
                  <a:lnTo>
                    <a:pt x="1957" y="1706"/>
                  </a:lnTo>
                  <a:lnTo>
                    <a:pt x="1985" y="1694"/>
                  </a:lnTo>
                  <a:lnTo>
                    <a:pt x="2014" y="1682"/>
                  </a:lnTo>
                  <a:lnTo>
                    <a:pt x="2040" y="1668"/>
                  </a:lnTo>
                  <a:lnTo>
                    <a:pt x="2065" y="1654"/>
                  </a:lnTo>
                  <a:lnTo>
                    <a:pt x="2089" y="1638"/>
                  </a:lnTo>
                  <a:lnTo>
                    <a:pt x="2112" y="1621"/>
                  </a:lnTo>
                  <a:lnTo>
                    <a:pt x="2134" y="1603"/>
                  </a:lnTo>
                  <a:lnTo>
                    <a:pt x="2154" y="1585"/>
                  </a:lnTo>
                  <a:lnTo>
                    <a:pt x="2173" y="1565"/>
                  </a:lnTo>
                  <a:lnTo>
                    <a:pt x="2191" y="1544"/>
                  </a:lnTo>
                  <a:lnTo>
                    <a:pt x="2208" y="1522"/>
                  </a:lnTo>
                  <a:lnTo>
                    <a:pt x="2223" y="1499"/>
                  </a:lnTo>
                  <a:lnTo>
                    <a:pt x="2236" y="1475"/>
                  </a:lnTo>
                  <a:lnTo>
                    <a:pt x="2248" y="1450"/>
                  </a:lnTo>
                  <a:lnTo>
                    <a:pt x="2258" y="1424"/>
                  </a:lnTo>
                  <a:lnTo>
                    <a:pt x="2267" y="1396"/>
                  </a:lnTo>
                  <a:lnTo>
                    <a:pt x="2274" y="1369"/>
                  </a:lnTo>
                  <a:lnTo>
                    <a:pt x="2280" y="1340"/>
                  </a:lnTo>
                  <a:lnTo>
                    <a:pt x="2284" y="1309"/>
                  </a:lnTo>
                  <a:lnTo>
                    <a:pt x="2287" y="1278"/>
                  </a:lnTo>
                  <a:lnTo>
                    <a:pt x="2288" y="1245"/>
                  </a:lnTo>
                  <a:lnTo>
                    <a:pt x="2288" y="1245"/>
                  </a:lnTo>
                  <a:close/>
                  <a:moveTo>
                    <a:pt x="2499" y="2847"/>
                  </a:moveTo>
                  <a:lnTo>
                    <a:pt x="2499" y="2847"/>
                  </a:lnTo>
                  <a:lnTo>
                    <a:pt x="2499" y="2817"/>
                  </a:lnTo>
                  <a:lnTo>
                    <a:pt x="2496" y="2788"/>
                  </a:lnTo>
                  <a:lnTo>
                    <a:pt x="2493" y="2759"/>
                  </a:lnTo>
                  <a:lnTo>
                    <a:pt x="2488" y="2732"/>
                  </a:lnTo>
                  <a:lnTo>
                    <a:pt x="2481" y="2705"/>
                  </a:lnTo>
                  <a:lnTo>
                    <a:pt x="2472" y="2679"/>
                  </a:lnTo>
                  <a:lnTo>
                    <a:pt x="2463" y="2653"/>
                  </a:lnTo>
                  <a:lnTo>
                    <a:pt x="2451" y="2629"/>
                  </a:lnTo>
                  <a:lnTo>
                    <a:pt x="2439" y="2606"/>
                  </a:lnTo>
                  <a:lnTo>
                    <a:pt x="2424" y="2584"/>
                  </a:lnTo>
                  <a:lnTo>
                    <a:pt x="2408" y="2562"/>
                  </a:lnTo>
                  <a:lnTo>
                    <a:pt x="2391" y="2541"/>
                  </a:lnTo>
                  <a:lnTo>
                    <a:pt x="2373" y="2521"/>
                  </a:lnTo>
                  <a:lnTo>
                    <a:pt x="2352" y="2502"/>
                  </a:lnTo>
                  <a:lnTo>
                    <a:pt x="2330" y="2484"/>
                  </a:lnTo>
                  <a:lnTo>
                    <a:pt x="2306" y="2468"/>
                  </a:lnTo>
                  <a:lnTo>
                    <a:pt x="2281" y="2452"/>
                  </a:lnTo>
                  <a:lnTo>
                    <a:pt x="2254" y="2436"/>
                  </a:lnTo>
                  <a:lnTo>
                    <a:pt x="2226" y="2423"/>
                  </a:lnTo>
                  <a:lnTo>
                    <a:pt x="2196" y="2409"/>
                  </a:lnTo>
                  <a:lnTo>
                    <a:pt x="2165" y="2397"/>
                  </a:lnTo>
                  <a:lnTo>
                    <a:pt x="2132" y="2386"/>
                  </a:lnTo>
                  <a:lnTo>
                    <a:pt x="2098" y="2375"/>
                  </a:lnTo>
                  <a:lnTo>
                    <a:pt x="2062" y="2367"/>
                  </a:lnTo>
                  <a:lnTo>
                    <a:pt x="2024" y="2359"/>
                  </a:lnTo>
                  <a:lnTo>
                    <a:pt x="1985" y="2351"/>
                  </a:lnTo>
                  <a:lnTo>
                    <a:pt x="1945" y="2346"/>
                  </a:lnTo>
                  <a:lnTo>
                    <a:pt x="1903" y="2341"/>
                  </a:lnTo>
                  <a:lnTo>
                    <a:pt x="1859" y="2337"/>
                  </a:lnTo>
                  <a:lnTo>
                    <a:pt x="1812" y="2334"/>
                  </a:lnTo>
                  <a:lnTo>
                    <a:pt x="1766" y="2332"/>
                  </a:lnTo>
                  <a:lnTo>
                    <a:pt x="1717" y="2332"/>
                  </a:lnTo>
                  <a:lnTo>
                    <a:pt x="658" y="2332"/>
                  </a:lnTo>
                  <a:lnTo>
                    <a:pt x="658" y="3375"/>
                  </a:lnTo>
                  <a:lnTo>
                    <a:pt x="1765" y="3375"/>
                  </a:lnTo>
                  <a:lnTo>
                    <a:pt x="1765" y="3375"/>
                  </a:lnTo>
                  <a:lnTo>
                    <a:pt x="1807" y="3374"/>
                  </a:lnTo>
                  <a:lnTo>
                    <a:pt x="1849" y="3373"/>
                  </a:lnTo>
                  <a:lnTo>
                    <a:pt x="1889" y="3370"/>
                  </a:lnTo>
                  <a:lnTo>
                    <a:pt x="1928" y="3367"/>
                  </a:lnTo>
                  <a:lnTo>
                    <a:pt x="1966" y="3362"/>
                  </a:lnTo>
                  <a:lnTo>
                    <a:pt x="2003" y="3356"/>
                  </a:lnTo>
                  <a:lnTo>
                    <a:pt x="2038" y="3349"/>
                  </a:lnTo>
                  <a:lnTo>
                    <a:pt x="2073" y="3342"/>
                  </a:lnTo>
                  <a:lnTo>
                    <a:pt x="2106" y="3332"/>
                  </a:lnTo>
                  <a:lnTo>
                    <a:pt x="2139" y="3323"/>
                  </a:lnTo>
                  <a:lnTo>
                    <a:pt x="2169" y="3311"/>
                  </a:lnTo>
                  <a:lnTo>
                    <a:pt x="2198" y="3300"/>
                  </a:lnTo>
                  <a:lnTo>
                    <a:pt x="2227" y="3287"/>
                  </a:lnTo>
                  <a:lnTo>
                    <a:pt x="2254" y="3272"/>
                  </a:lnTo>
                  <a:lnTo>
                    <a:pt x="2279" y="3258"/>
                  </a:lnTo>
                  <a:lnTo>
                    <a:pt x="2304" y="3242"/>
                  </a:lnTo>
                  <a:lnTo>
                    <a:pt x="2326" y="3224"/>
                  </a:lnTo>
                  <a:lnTo>
                    <a:pt x="2348" y="3206"/>
                  </a:lnTo>
                  <a:lnTo>
                    <a:pt x="2369" y="3187"/>
                  </a:lnTo>
                  <a:lnTo>
                    <a:pt x="2388" y="3167"/>
                  </a:lnTo>
                  <a:lnTo>
                    <a:pt x="2405" y="3146"/>
                  </a:lnTo>
                  <a:lnTo>
                    <a:pt x="2422" y="3124"/>
                  </a:lnTo>
                  <a:lnTo>
                    <a:pt x="2437" y="3100"/>
                  </a:lnTo>
                  <a:lnTo>
                    <a:pt x="2449" y="3076"/>
                  </a:lnTo>
                  <a:lnTo>
                    <a:pt x="2461" y="3051"/>
                  </a:lnTo>
                  <a:lnTo>
                    <a:pt x="2471" y="3025"/>
                  </a:lnTo>
                  <a:lnTo>
                    <a:pt x="2480" y="2999"/>
                  </a:lnTo>
                  <a:lnTo>
                    <a:pt x="2487" y="2970"/>
                  </a:lnTo>
                  <a:lnTo>
                    <a:pt x="2492" y="2941"/>
                  </a:lnTo>
                  <a:lnTo>
                    <a:pt x="2496" y="2910"/>
                  </a:lnTo>
                  <a:lnTo>
                    <a:pt x="2498" y="2880"/>
                  </a:lnTo>
                  <a:lnTo>
                    <a:pt x="2499" y="2847"/>
                  </a:lnTo>
                  <a:lnTo>
                    <a:pt x="2499" y="2847"/>
                  </a:lnTo>
                  <a:close/>
                  <a:moveTo>
                    <a:pt x="3612" y="3968"/>
                  </a:moveTo>
                  <a:lnTo>
                    <a:pt x="3612" y="0"/>
                  </a:lnTo>
                  <a:lnTo>
                    <a:pt x="4270" y="0"/>
                  </a:lnTo>
                  <a:lnTo>
                    <a:pt x="4270" y="3968"/>
                  </a:lnTo>
                  <a:lnTo>
                    <a:pt x="3612" y="3968"/>
                  </a:lnTo>
                  <a:close/>
                  <a:moveTo>
                    <a:pt x="6612" y="3968"/>
                  </a:moveTo>
                  <a:lnTo>
                    <a:pt x="6612" y="3614"/>
                  </a:lnTo>
                  <a:lnTo>
                    <a:pt x="6612" y="3614"/>
                  </a:lnTo>
                  <a:lnTo>
                    <a:pt x="6593" y="3635"/>
                  </a:lnTo>
                  <a:lnTo>
                    <a:pt x="6574" y="3657"/>
                  </a:lnTo>
                  <a:lnTo>
                    <a:pt x="6554" y="3678"/>
                  </a:lnTo>
                  <a:lnTo>
                    <a:pt x="6533" y="3699"/>
                  </a:lnTo>
                  <a:lnTo>
                    <a:pt x="6512" y="3719"/>
                  </a:lnTo>
                  <a:lnTo>
                    <a:pt x="6490" y="3739"/>
                  </a:lnTo>
                  <a:lnTo>
                    <a:pt x="6468" y="3758"/>
                  </a:lnTo>
                  <a:lnTo>
                    <a:pt x="6445" y="3777"/>
                  </a:lnTo>
                  <a:lnTo>
                    <a:pt x="6421" y="3796"/>
                  </a:lnTo>
                  <a:lnTo>
                    <a:pt x="6397" y="3814"/>
                  </a:lnTo>
                  <a:lnTo>
                    <a:pt x="6372" y="3831"/>
                  </a:lnTo>
                  <a:lnTo>
                    <a:pt x="6347" y="3847"/>
                  </a:lnTo>
                  <a:lnTo>
                    <a:pt x="6320" y="3864"/>
                  </a:lnTo>
                  <a:lnTo>
                    <a:pt x="6293" y="3879"/>
                  </a:lnTo>
                  <a:lnTo>
                    <a:pt x="6265" y="3895"/>
                  </a:lnTo>
                  <a:lnTo>
                    <a:pt x="6237" y="3908"/>
                  </a:lnTo>
                  <a:lnTo>
                    <a:pt x="6207" y="3922"/>
                  </a:lnTo>
                  <a:lnTo>
                    <a:pt x="6178" y="3934"/>
                  </a:lnTo>
                  <a:lnTo>
                    <a:pt x="6147" y="3947"/>
                  </a:lnTo>
                  <a:lnTo>
                    <a:pt x="6116" y="3959"/>
                  </a:lnTo>
                  <a:lnTo>
                    <a:pt x="6084" y="3969"/>
                  </a:lnTo>
                  <a:lnTo>
                    <a:pt x="6051" y="3978"/>
                  </a:lnTo>
                  <a:lnTo>
                    <a:pt x="6017" y="3988"/>
                  </a:lnTo>
                  <a:lnTo>
                    <a:pt x="5984" y="3995"/>
                  </a:lnTo>
                  <a:lnTo>
                    <a:pt x="5949" y="4003"/>
                  </a:lnTo>
                  <a:lnTo>
                    <a:pt x="5913" y="4009"/>
                  </a:lnTo>
                  <a:lnTo>
                    <a:pt x="5877" y="4014"/>
                  </a:lnTo>
                  <a:lnTo>
                    <a:pt x="5839" y="4019"/>
                  </a:lnTo>
                  <a:lnTo>
                    <a:pt x="5801" y="4023"/>
                  </a:lnTo>
                  <a:lnTo>
                    <a:pt x="5762" y="4026"/>
                  </a:lnTo>
                  <a:lnTo>
                    <a:pt x="5723" y="4027"/>
                  </a:lnTo>
                  <a:lnTo>
                    <a:pt x="5683" y="4027"/>
                  </a:lnTo>
                  <a:lnTo>
                    <a:pt x="5683" y="4027"/>
                  </a:lnTo>
                  <a:lnTo>
                    <a:pt x="5632" y="4027"/>
                  </a:lnTo>
                  <a:lnTo>
                    <a:pt x="5582" y="4024"/>
                  </a:lnTo>
                  <a:lnTo>
                    <a:pt x="5532" y="4019"/>
                  </a:lnTo>
                  <a:lnTo>
                    <a:pt x="5482" y="4013"/>
                  </a:lnTo>
                  <a:lnTo>
                    <a:pt x="5434" y="4005"/>
                  </a:lnTo>
                  <a:lnTo>
                    <a:pt x="5387" y="3995"/>
                  </a:lnTo>
                  <a:lnTo>
                    <a:pt x="5340" y="3983"/>
                  </a:lnTo>
                  <a:lnTo>
                    <a:pt x="5294" y="3970"/>
                  </a:lnTo>
                  <a:lnTo>
                    <a:pt x="5249" y="3954"/>
                  </a:lnTo>
                  <a:lnTo>
                    <a:pt x="5204" y="3938"/>
                  </a:lnTo>
                  <a:lnTo>
                    <a:pt x="5163" y="3919"/>
                  </a:lnTo>
                  <a:lnTo>
                    <a:pt x="5121" y="3899"/>
                  </a:lnTo>
                  <a:lnTo>
                    <a:pt x="5081" y="3877"/>
                  </a:lnTo>
                  <a:lnTo>
                    <a:pt x="5042" y="3853"/>
                  </a:lnTo>
                  <a:lnTo>
                    <a:pt x="5004" y="3827"/>
                  </a:lnTo>
                  <a:lnTo>
                    <a:pt x="4968" y="3800"/>
                  </a:lnTo>
                  <a:lnTo>
                    <a:pt x="4934" y="3772"/>
                  </a:lnTo>
                  <a:lnTo>
                    <a:pt x="4901" y="3740"/>
                  </a:lnTo>
                  <a:lnTo>
                    <a:pt x="4870" y="3709"/>
                  </a:lnTo>
                  <a:lnTo>
                    <a:pt x="4842" y="3674"/>
                  </a:lnTo>
                  <a:lnTo>
                    <a:pt x="4827" y="3657"/>
                  </a:lnTo>
                  <a:lnTo>
                    <a:pt x="4814" y="3639"/>
                  </a:lnTo>
                  <a:lnTo>
                    <a:pt x="4801" y="3621"/>
                  </a:lnTo>
                  <a:lnTo>
                    <a:pt x="4789" y="3602"/>
                  </a:lnTo>
                  <a:lnTo>
                    <a:pt x="4777" y="3583"/>
                  </a:lnTo>
                  <a:lnTo>
                    <a:pt x="4766" y="3563"/>
                  </a:lnTo>
                  <a:lnTo>
                    <a:pt x="4754" y="3543"/>
                  </a:lnTo>
                  <a:lnTo>
                    <a:pt x="4744" y="3522"/>
                  </a:lnTo>
                  <a:lnTo>
                    <a:pt x="4735" y="3502"/>
                  </a:lnTo>
                  <a:lnTo>
                    <a:pt x="4725" y="3480"/>
                  </a:lnTo>
                  <a:lnTo>
                    <a:pt x="4717" y="3459"/>
                  </a:lnTo>
                  <a:lnTo>
                    <a:pt x="4709" y="3437"/>
                  </a:lnTo>
                  <a:lnTo>
                    <a:pt x="4702" y="3414"/>
                  </a:lnTo>
                  <a:lnTo>
                    <a:pt x="4695" y="3392"/>
                  </a:lnTo>
                  <a:lnTo>
                    <a:pt x="4688" y="3368"/>
                  </a:lnTo>
                  <a:lnTo>
                    <a:pt x="4683" y="3345"/>
                  </a:lnTo>
                  <a:lnTo>
                    <a:pt x="4678" y="3321"/>
                  </a:lnTo>
                  <a:lnTo>
                    <a:pt x="4674" y="3297"/>
                  </a:lnTo>
                  <a:lnTo>
                    <a:pt x="4670" y="3271"/>
                  </a:lnTo>
                  <a:lnTo>
                    <a:pt x="4666" y="3246"/>
                  </a:lnTo>
                  <a:lnTo>
                    <a:pt x="4664" y="3221"/>
                  </a:lnTo>
                  <a:lnTo>
                    <a:pt x="4663" y="3195"/>
                  </a:lnTo>
                  <a:lnTo>
                    <a:pt x="4662" y="3169"/>
                  </a:lnTo>
                  <a:lnTo>
                    <a:pt x="4661" y="3141"/>
                  </a:lnTo>
                  <a:lnTo>
                    <a:pt x="4661" y="3130"/>
                  </a:lnTo>
                  <a:lnTo>
                    <a:pt x="4661" y="3130"/>
                  </a:lnTo>
                  <a:lnTo>
                    <a:pt x="4662" y="3101"/>
                  </a:lnTo>
                  <a:lnTo>
                    <a:pt x="4663" y="3073"/>
                  </a:lnTo>
                  <a:lnTo>
                    <a:pt x="4664" y="3045"/>
                  </a:lnTo>
                  <a:lnTo>
                    <a:pt x="4667" y="3017"/>
                  </a:lnTo>
                  <a:lnTo>
                    <a:pt x="4671" y="2991"/>
                  </a:lnTo>
                  <a:lnTo>
                    <a:pt x="4674" y="2964"/>
                  </a:lnTo>
                  <a:lnTo>
                    <a:pt x="4679" y="2939"/>
                  </a:lnTo>
                  <a:lnTo>
                    <a:pt x="4684" y="2913"/>
                  </a:lnTo>
                  <a:lnTo>
                    <a:pt x="4689" y="2887"/>
                  </a:lnTo>
                  <a:lnTo>
                    <a:pt x="4697" y="2863"/>
                  </a:lnTo>
                  <a:lnTo>
                    <a:pt x="4703" y="2839"/>
                  </a:lnTo>
                  <a:lnTo>
                    <a:pt x="4711" y="2815"/>
                  </a:lnTo>
                  <a:lnTo>
                    <a:pt x="4720" y="2792"/>
                  </a:lnTo>
                  <a:lnTo>
                    <a:pt x="4729" y="2769"/>
                  </a:lnTo>
                  <a:lnTo>
                    <a:pt x="4739" y="2747"/>
                  </a:lnTo>
                  <a:lnTo>
                    <a:pt x="4749" y="2725"/>
                  </a:lnTo>
                  <a:lnTo>
                    <a:pt x="4760" y="2704"/>
                  </a:lnTo>
                  <a:lnTo>
                    <a:pt x="4771" y="2683"/>
                  </a:lnTo>
                  <a:lnTo>
                    <a:pt x="4784" y="2662"/>
                  </a:lnTo>
                  <a:lnTo>
                    <a:pt x="4796" y="2642"/>
                  </a:lnTo>
                  <a:lnTo>
                    <a:pt x="4810" y="2622"/>
                  </a:lnTo>
                  <a:lnTo>
                    <a:pt x="4824" y="2603"/>
                  </a:lnTo>
                  <a:lnTo>
                    <a:pt x="4838" y="2584"/>
                  </a:lnTo>
                  <a:lnTo>
                    <a:pt x="4853" y="2566"/>
                  </a:lnTo>
                  <a:lnTo>
                    <a:pt x="4869" y="2548"/>
                  </a:lnTo>
                  <a:lnTo>
                    <a:pt x="4885" y="2531"/>
                  </a:lnTo>
                  <a:lnTo>
                    <a:pt x="4901" y="2514"/>
                  </a:lnTo>
                  <a:lnTo>
                    <a:pt x="4918" y="2498"/>
                  </a:lnTo>
                  <a:lnTo>
                    <a:pt x="4936" y="2482"/>
                  </a:lnTo>
                  <a:lnTo>
                    <a:pt x="4954" y="2467"/>
                  </a:lnTo>
                  <a:lnTo>
                    <a:pt x="4973" y="2451"/>
                  </a:lnTo>
                  <a:lnTo>
                    <a:pt x="4992" y="2436"/>
                  </a:lnTo>
                  <a:lnTo>
                    <a:pt x="5011" y="2423"/>
                  </a:lnTo>
                  <a:lnTo>
                    <a:pt x="5031" y="2409"/>
                  </a:lnTo>
                  <a:lnTo>
                    <a:pt x="5052" y="2395"/>
                  </a:lnTo>
                  <a:lnTo>
                    <a:pt x="5073" y="2383"/>
                  </a:lnTo>
                  <a:lnTo>
                    <a:pt x="5117" y="2359"/>
                  </a:lnTo>
                  <a:lnTo>
                    <a:pt x="5163" y="2337"/>
                  </a:lnTo>
                  <a:lnTo>
                    <a:pt x="5210" y="2316"/>
                  </a:lnTo>
                  <a:lnTo>
                    <a:pt x="5258" y="2297"/>
                  </a:lnTo>
                  <a:lnTo>
                    <a:pt x="5308" y="2280"/>
                  </a:lnTo>
                  <a:lnTo>
                    <a:pt x="5361" y="2264"/>
                  </a:lnTo>
                  <a:lnTo>
                    <a:pt x="5413" y="2250"/>
                  </a:lnTo>
                  <a:lnTo>
                    <a:pt x="5469" y="2239"/>
                  </a:lnTo>
                  <a:lnTo>
                    <a:pt x="5524" y="2230"/>
                  </a:lnTo>
                  <a:lnTo>
                    <a:pt x="5582" y="2221"/>
                  </a:lnTo>
                  <a:lnTo>
                    <a:pt x="5641" y="2215"/>
                  </a:lnTo>
                  <a:lnTo>
                    <a:pt x="5701" y="2211"/>
                  </a:lnTo>
                  <a:lnTo>
                    <a:pt x="5761" y="2207"/>
                  </a:lnTo>
                  <a:lnTo>
                    <a:pt x="5823" y="2207"/>
                  </a:lnTo>
                  <a:lnTo>
                    <a:pt x="5823" y="2207"/>
                  </a:lnTo>
                  <a:lnTo>
                    <a:pt x="5887" y="2207"/>
                  </a:lnTo>
                  <a:lnTo>
                    <a:pt x="5948" y="2210"/>
                  </a:lnTo>
                  <a:lnTo>
                    <a:pt x="6007" y="2212"/>
                  </a:lnTo>
                  <a:lnTo>
                    <a:pt x="6063" y="2216"/>
                  </a:lnTo>
                  <a:lnTo>
                    <a:pt x="6117" y="2220"/>
                  </a:lnTo>
                  <a:lnTo>
                    <a:pt x="6169" y="2226"/>
                  </a:lnTo>
                  <a:lnTo>
                    <a:pt x="6219" y="2233"/>
                  </a:lnTo>
                  <a:lnTo>
                    <a:pt x="6267" y="2240"/>
                  </a:lnTo>
                  <a:lnTo>
                    <a:pt x="6314" y="2248"/>
                  </a:lnTo>
                  <a:lnTo>
                    <a:pt x="6360" y="2258"/>
                  </a:lnTo>
                  <a:lnTo>
                    <a:pt x="6404" y="2267"/>
                  </a:lnTo>
                  <a:lnTo>
                    <a:pt x="6448" y="2278"/>
                  </a:lnTo>
                  <a:lnTo>
                    <a:pt x="6491" y="2288"/>
                  </a:lnTo>
                  <a:lnTo>
                    <a:pt x="6533" y="2301"/>
                  </a:lnTo>
                  <a:lnTo>
                    <a:pt x="6617" y="2326"/>
                  </a:lnTo>
                  <a:lnTo>
                    <a:pt x="6617" y="2256"/>
                  </a:lnTo>
                  <a:lnTo>
                    <a:pt x="6617" y="2256"/>
                  </a:lnTo>
                  <a:lnTo>
                    <a:pt x="6616" y="2219"/>
                  </a:lnTo>
                  <a:lnTo>
                    <a:pt x="6614" y="2183"/>
                  </a:lnTo>
                  <a:lnTo>
                    <a:pt x="6611" y="2149"/>
                  </a:lnTo>
                  <a:lnTo>
                    <a:pt x="6606" y="2115"/>
                  </a:lnTo>
                  <a:lnTo>
                    <a:pt x="6599" y="2083"/>
                  </a:lnTo>
                  <a:lnTo>
                    <a:pt x="6591" y="2051"/>
                  </a:lnTo>
                  <a:lnTo>
                    <a:pt x="6582" y="2022"/>
                  </a:lnTo>
                  <a:lnTo>
                    <a:pt x="6571" y="1992"/>
                  </a:lnTo>
                  <a:lnTo>
                    <a:pt x="6559" y="1964"/>
                  </a:lnTo>
                  <a:lnTo>
                    <a:pt x="6546" y="1937"/>
                  </a:lnTo>
                  <a:lnTo>
                    <a:pt x="6530" y="1912"/>
                  </a:lnTo>
                  <a:lnTo>
                    <a:pt x="6514" y="1886"/>
                  </a:lnTo>
                  <a:lnTo>
                    <a:pt x="6497" y="1863"/>
                  </a:lnTo>
                  <a:lnTo>
                    <a:pt x="6478" y="1841"/>
                  </a:lnTo>
                  <a:lnTo>
                    <a:pt x="6457" y="1820"/>
                  </a:lnTo>
                  <a:lnTo>
                    <a:pt x="6435" y="1799"/>
                  </a:lnTo>
                  <a:lnTo>
                    <a:pt x="6412" y="1780"/>
                  </a:lnTo>
                  <a:lnTo>
                    <a:pt x="6388" y="1764"/>
                  </a:lnTo>
                  <a:lnTo>
                    <a:pt x="6362" y="1747"/>
                  </a:lnTo>
                  <a:lnTo>
                    <a:pt x="6335" y="1731"/>
                  </a:lnTo>
                  <a:lnTo>
                    <a:pt x="6307" y="1718"/>
                  </a:lnTo>
                  <a:lnTo>
                    <a:pt x="6276" y="1704"/>
                  </a:lnTo>
                  <a:lnTo>
                    <a:pt x="6246" y="1692"/>
                  </a:lnTo>
                  <a:lnTo>
                    <a:pt x="6213" y="1682"/>
                  </a:lnTo>
                  <a:lnTo>
                    <a:pt x="6180" y="1672"/>
                  </a:lnTo>
                  <a:lnTo>
                    <a:pt x="6145" y="1665"/>
                  </a:lnTo>
                  <a:lnTo>
                    <a:pt x="6110" y="1658"/>
                  </a:lnTo>
                  <a:lnTo>
                    <a:pt x="6072" y="1652"/>
                  </a:lnTo>
                  <a:lnTo>
                    <a:pt x="6033" y="1647"/>
                  </a:lnTo>
                  <a:lnTo>
                    <a:pt x="5994" y="1644"/>
                  </a:lnTo>
                  <a:lnTo>
                    <a:pt x="5952" y="1643"/>
                  </a:lnTo>
                  <a:lnTo>
                    <a:pt x="5910" y="1642"/>
                  </a:lnTo>
                  <a:lnTo>
                    <a:pt x="5910" y="1642"/>
                  </a:lnTo>
                  <a:lnTo>
                    <a:pt x="5852" y="1643"/>
                  </a:lnTo>
                  <a:lnTo>
                    <a:pt x="5794" y="1645"/>
                  </a:lnTo>
                  <a:lnTo>
                    <a:pt x="5738" y="1649"/>
                  </a:lnTo>
                  <a:lnTo>
                    <a:pt x="5684" y="1655"/>
                  </a:lnTo>
                  <a:lnTo>
                    <a:pt x="5631" y="1661"/>
                  </a:lnTo>
                  <a:lnTo>
                    <a:pt x="5579" y="1669"/>
                  </a:lnTo>
                  <a:lnTo>
                    <a:pt x="5529" y="1680"/>
                  </a:lnTo>
                  <a:lnTo>
                    <a:pt x="5478" y="1690"/>
                  </a:lnTo>
                  <a:lnTo>
                    <a:pt x="5429" y="1703"/>
                  </a:lnTo>
                  <a:lnTo>
                    <a:pt x="5381" y="1716"/>
                  </a:lnTo>
                  <a:lnTo>
                    <a:pt x="5332" y="1730"/>
                  </a:lnTo>
                  <a:lnTo>
                    <a:pt x="5284" y="1747"/>
                  </a:lnTo>
                  <a:lnTo>
                    <a:pt x="5236" y="1764"/>
                  </a:lnTo>
                  <a:lnTo>
                    <a:pt x="5188" y="1782"/>
                  </a:lnTo>
                  <a:lnTo>
                    <a:pt x="5139" y="1800"/>
                  </a:lnTo>
                  <a:lnTo>
                    <a:pt x="5091" y="1820"/>
                  </a:lnTo>
                  <a:lnTo>
                    <a:pt x="4911" y="1294"/>
                  </a:lnTo>
                  <a:lnTo>
                    <a:pt x="4911" y="1294"/>
                  </a:lnTo>
                  <a:lnTo>
                    <a:pt x="4971" y="1267"/>
                  </a:lnTo>
                  <a:lnTo>
                    <a:pt x="5029" y="1242"/>
                  </a:lnTo>
                  <a:lnTo>
                    <a:pt x="5089" y="1219"/>
                  </a:lnTo>
                  <a:lnTo>
                    <a:pt x="5149" y="1196"/>
                  </a:lnTo>
                  <a:lnTo>
                    <a:pt x="5210" y="1175"/>
                  </a:lnTo>
                  <a:lnTo>
                    <a:pt x="5273" y="1156"/>
                  </a:lnTo>
                  <a:lnTo>
                    <a:pt x="5336" y="1137"/>
                  </a:lnTo>
                  <a:lnTo>
                    <a:pt x="5401" y="1121"/>
                  </a:lnTo>
                  <a:lnTo>
                    <a:pt x="5467" y="1106"/>
                  </a:lnTo>
                  <a:lnTo>
                    <a:pt x="5536" y="1093"/>
                  </a:lnTo>
                  <a:lnTo>
                    <a:pt x="5607" y="1082"/>
                  </a:lnTo>
                  <a:lnTo>
                    <a:pt x="5681" y="1072"/>
                  </a:lnTo>
                  <a:lnTo>
                    <a:pt x="5756" y="1065"/>
                  </a:lnTo>
                  <a:lnTo>
                    <a:pt x="5836" y="1059"/>
                  </a:lnTo>
                  <a:lnTo>
                    <a:pt x="5918" y="1055"/>
                  </a:lnTo>
                  <a:lnTo>
                    <a:pt x="6004" y="1054"/>
                  </a:lnTo>
                  <a:lnTo>
                    <a:pt x="6004" y="1054"/>
                  </a:lnTo>
                  <a:lnTo>
                    <a:pt x="6042" y="1055"/>
                  </a:lnTo>
                  <a:lnTo>
                    <a:pt x="6081" y="1055"/>
                  </a:lnTo>
                  <a:lnTo>
                    <a:pt x="6120" y="1058"/>
                  </a:lnTo>
                  <a:lnTo>
                    <a:pt x="6158" y="1060"/>
                  </a:lnTo>
                  <a:lnTo>
                    <a:pt x="6195" y="1063"/>
                  </a:lnTo>
                  <a:lnTo>
                    <a:pt x="6230" y="1066"/>
                  </a:lnTo>
                  <a:lnTo>
                    <a:pt x="6266" y="1070"/>
                  </a:lnTo>
                  <a:lnTo>
                    <a:pt x="6301" y="1075"/>
                  </a:lnTo>
                  <a:lnTo>
                    <a:pt x="6335" y="1081"/>
                  </a:lnTo>
                  <a:lnTo>
                    <a:pt x="6369" y="1087"/>
                  </a:lnTo>
                  <a:lnTo>
                    <a:pt x="6402" y="1093"/>
                  </a:lnTo>
                  <a:lnTo>
                    <a:pt x="6435" y="1101"/>
                  </a:lnTo>
                  <a:lnTo>
                    <a:pt x="6466" y="1109"/>
                  </a:lnTo>
                  <a:lnTo>
                    <a:pt x="6498" y="1117"/>
                  </a:lnTo>
                  <a:lnTo>
                    <a:pt x="6528" y="1127"/>
                  </a:lnTo>
                  <a:lnTo>
                    <a:pt x="6557" y="1136"/>
                  </a:lnTo>
                  <a:lnTo>
                    <a:pt x="6587" y="1147"/>
                  </a:lnTo>
                  <a:lnTo>
                    <a:pt x="6616" y="1157"/>
                  </a:lnTo>
                  <a:lnTo>
                    <a:pt x="6643" y="1169"/>
                  </a:lnTo>
                  <a:lnTo>
                    <a:pt x="6672" y="1181"/>
                  </a:lnTo>
                  <a:lnTo>
                    <a:pt x="6698" y="1194"/>
                  </a:lnTo>
                  <a:lnTo>
                    <a:pt x="6724" y="1208"/>
                  </a:lnTo>
                  <a:lnTo>
                    <a:pt x="6749" y="1221"/>
                  </a:lnTo>
                  <a:lnTo>
                    <a:pt x="6775" y="1236"/>
                  </a:lnTo>
                  <a:lnTo>
                    <a:pt x="6799" y="1251"/>
                  </a:lnTo>
                  <a:lnTo>
                    <a:pt x="6823" y="1266"/>
                  </a:lnTo>
                  <a:lnTo>
                    <a:pt x="6846" y="1283"/>
                  </a:lnTo>
                  <a:lnTo>
                    <a:pt x="6868" y="1300"/>
                  </a:lnTo>
                  <a:lnTo>
                    <a:pt x="6890" y="1318"/>
                  </a:lnTo>
                  <a:lnTo>
                    <a:pt x="6911" y="1336"/>
                  </a:lnTo>
                  <a:lnTo>
                    <a:pt x="6932" y="1354"/>
                  </a:lnTo>
                  <a:lnTo>
                    <a:pt x="6952" y="1373"/>
                  </a:lnTo>
                  <a:lnTo>
                    <a:pt x="6971" y="1393"/>
                  </a:lnTo>
                  <a:lnTo>
                    <a:pt x="6990" y="1413"/>
                  </a:lnTo>
                  <a:lnTo>
                    <a:pt x="7007" y="1434"/>
                  </a:lnTo>
                  <a:lnTo>
                    <a:pt x="7025" y="1455"/>
                  </a:lnTo>
                  <a:lnTo>
                    <a:pt x="7042" y="1477"/>
                  </a:lnTo>
                  <a:lnTo>
                    <a:pt x="7058" y="1499"/>
                  </a:lnTo>
                  <a:lnTo>
                    <a:pt x="7074" y="1522"/>
                  </a:lnTo>
                  <a:lnTo>
                    <a:pt x="7088" y="1546"/>
                  </a:lnTo>
                  <a:lnTo>
                    <a:pt x="7103" y="1571"/>
                  </a:lnTo>
                  <a:lnTo>
                    <a:pt x="7117" y="1595"/>
                  </a:lnTo>
                  <a:lnTo>
                    <a:pt x="7129" y="1620"/>
                  </a:lnTo>
                  <a:lnTo>
                    <a:pt x="7142" y="1646"/>
                  </a:lnTo>
                  <a:lnTo>
                    <a:pt x="7154" y="1672"/>
                  </a:lnTo>
                  <a:lnTo>
                    <a:pt x="7165" y="1699"/>
                  </a:lnTo>
                  <a:lnTo>
                    <a:pt x="7176" y="1726"/>
                  </a:lnTo>
                  <a:lnTo>
                    <a:pt x="7186" y="1754"/>
                  </a:lnTo>
                  <a:lnTo>
                    <a:pt x="7195" y="1783"/>
                  </a:lnTo>
                  <a:lnTo>
                    <a:pt x="7205" y="1811"/>
                  </a:lnTo>
                  <a:lnTo>
                    <a:pt x="7212" y="1840"/>
                  </a:lnTo>
                  <a:lnTo>
                    <a:pt x="7220" y="1870"/>
                  </a:lnTo>
                  <a:lnTo>
                    <a:pt x="7227" y="1900"/>
                  </a:lnTo>
                  <a:lnTo>
                    <a:pt x="7233" y="1932"/>
                  </a:lnTo>
                  <a:lnTo>
                    <a:pt x="7239" y="1962"/>
                  </a:lnTo>
                  <a:lnTo>
                    <a:pt x="7244" y="1994"/>
                  </a:lnTo>
                  <a:lnTo>
                    <a:pt x="7249" y="2027"/>
                  </a:lnTo>
                  <a:lnTo>
                    <a:pt x="7253" y="2060"/>
                  </a:lnTo>
                  <a:lnTo>
                    <a:pt x="7256" y="2093"/>
                  </a:lnTo>
                  <a:lnTo>
                    <a:pt x="7259" y="2127"/>
                  </a:lnTo>
                  <a:lnTo>
                    <a:pt x="7261" y="2160"/>
                  </a:lnTo>
                  <a:lnTo>
                    <a:pt x="7262" y="2196"/>
                  </a:lnTo>
                  <a:lnTo>
                    <a:pt x="7263" y="2266"/>
                  </a:lnTo>
                  <a:lnTo>
                    <a:pt x="7263" y="3968"/>
                  </a:lnTo>
                  <a:lnTo>
                    <a:pt x="6612" y="3968"/>
                  </a:lnTo>
                  <a:close/>
                  <a:moveTo>
                    <a:pt x="6628" y="2750"/>
                  </a:moveTo>
                  <a:lnTo>
                    <a:pt x="6628" y="2750"/>
                  </a:lnTo>
                  <a:lnTo>
                    <a:pt x="6595" y="2737"/>
                  </a:lnTo>
                  <a:lnTo>
                    <a:pt x="6562" y="2726"/>
                  </a:lnTo>
                  <a:lnTo>
                    <a:pt x="6527" y="2715"/>
                  </a:lnTo>
                  <a:lnTo>
                    <a:pt x="6490" y="2705"/>
                  </a:lnTo>
                  <a:lnTo>
                    <a:pt x="6453" y="2694"/>
                  </a:lnTo>
                  <a:lnTo>
                    <a:pt x="6414" y="2685"/>
                  </a:lnTo>
                  <a:lnTo>
                    <a:pt x="6373" y="2676"/>
                  </a:lnTo>
                  <a:lnTo>
                    <a:pt x="6332" y="2669"/>
                  </a:lnTo>
                  <a:lnTo>
                    <a:pt x="6290" y="2662"/>
                  </a:lnTo>
                  <a:lnTo>
                    <a:pt x="6247" y="2654"/>
                  </a:lnTo>
                  <a:lnTo>
                    <a:pt x="6203" y="2649"/>
                  </a:lnTo>
                  <a:lnTo>
                    <a:pt x="6158" y="2645"/>
                  </a:lnTo>
                  <a:lnTo>
                    <a:pt x="6112" y="2641"/>
                  </a:lnTo>
                  <a:lnTo>
                    <a:pt x="6066" y="2639"/>
                  </a:lnTo>
                  <a:lnTo>
                    <a:pt x="6018" y="2637"/>
                  </a:lnTo>
                  <a:lnTo>
                    <a:pt x="5971" y="2636"/>
                  </a:lnTo>
                  <a:lnTo>
                    <a:pt x="5971" y="2636"/>
                  </a:lnTo>
                  <a:lnTo>
                    <a:pt x="5932" y="2637"/>
                  </a:lnTo>
                  <a:lnTo>
                    <a:pt x="5896" y="2638"/>
                  </a:lnTo>
                  <a:lnTo>
                    <a:pt x="5859" y="2641"/>
                  </a:lnTo>
                  <a:lnTo>
                    <a:pt x="5824" y="2644"/>
                  </a:lnTo>
                  <a:lnTo>
                    <a:pt x="5790" y="2648"/>
                  </a:lnTo>
                  <a:lnTo>
                    <a:pt x="5757" y="2653"/>
                  </a:lnTo>
                  <a:lnTo>
                    <a:pt x="5725" y="2660"/>
                  </a:lnTo>
                  <a:lnTo>
                    <a:pt x="5694" y="2667"/>
                  </a:lnTo>
                  <a:lnTo>
                    <a:pt x="5664" y="2675"/>
                  </a:lnTo>
                  <a:lnTo>
                    <a:pt x="5636" y="2684"/>
                  </a:lnTo>
                  <a:lnTo>
                    <a:pt x="5608" y="2694"/>
                  </a:lnTo>
                  <a:lnTo>
                    <a:pt x="5581" y="2705"/>
                  </a:lnTo>
                  <a:lnTo>
                    <a:pt x="5556" y="2716"/>
                  </a:lnTo>
                  <a:lnTo>
                    <a:pt x="5532" y="2729"/>
                  </a:lnTo>
                  <a:lnTo>
                    <a:pt x="5509" y="2743"/>
                  </a:lnTo>
                  <a:lnTo>
                    <a:pt x="5488" y="2757"/>
                  </a:lnTo>
                  <a:lnTo>
                    <a:pt x="5467" y="2772"/>
                  </a:lnTo>
                  <a:lnTo>
                    <a:pt x="5448" y="2789"/>
                  </a:lnTo>
                  <a:lnTo>
                    <a:pt x="5429" y="2806"/>
                  </a:lnTo>
                  <a:lnTo>
                    <a:pt x="5412" y="2823"/>
                  </a:lnTo>
                  <a:lnTo>
                    <a:pt x="5397" y="2841"/>
                  </a:lnTo>
                  <a:lnTo>
                    <a:pt x="5383" y="2861"/>
                  </a:lnTo>
                  <a:lnTo>
                    <a:pt x="5370" y="2881"/>
                  </a:lnTo>
                  <a:lnTo>
                    <a:pt x="5359" y="2902"/>
                  </a:lnTo>
                  <a:lnTo>
                    <a:pt x="5348" y="2924"/>
                  </a:lnTo>
                  <a:lnTo>
                    <a:pt x="5339" y="2946"/>
                  </a:lnTo>
                  <a:lnTo>
                    <a:pt x="5331" y="2970"/>
                  </a:lnTo>
                  <a:lnTo>
                    <a:pt x="5325" y="2994"/>
                  </a:lnTo>
                  <a:lnTo>
                    <a:pt x="5320" y="3018"/>
                  </a:lnTo>
                  <a:lnTo>
                    <a:pt x="5317" y="3045"/>
                  </a:lnTo>
                  <a:lnTo>
                    <a:pt x="5315" y="3071"/>
                  </a:lnTo>
                  <a:lnTo>
                    <a:pt x="5314" y="3098"/>
                  </a:lnTo>
                  <a:lnTo>
                    <a:pt x="5314" y="3109"/>
                  </a:lnTo>
                  <a:lnTo>
                    <a:pt x="5314" y="3109"/>
                  </a:lnTo>
                  <a:lnTo>
                    <a:pt x="5315" y="3134"/>
                  </a:lnTo>
                  <a:lnTo>
                    <a:pt x="5317" y="3158"/>
                  </a:lnTo>
                  <a:lnTo>
                    <a:pt x="5320" y="3182"/>
                  </a:lnTo>
                  <a:lnTo>
                    <a:pt x="5325" y="3205"/>
                  </a:lnTo>
                  <a:lnTo>
                    <a:pt x="5330" y="3227"/>
                  </a:lnTo>
                  <a:lnTo>
                    <a:pt x="5338" y="3248"/>
                  </a:lnTo>
                  <a:lnTo>
                    <a:pt x="5347" y="3269"/>
                  </a:lnTo>
                  <a:lnTo>
                    <a:pt x="5357" y="3289"/>
                  </a:lnTo>
                  <a:lnTo>
                    <a:pt x="5367" y="3309"/>
                  </a:lnTo>
                  <a:lnTo>
                    <a:pt x="5380" y="3327"/>
                  </a:lnTo>
                  <a:lnTo>
                    <a:pt x="5393" y="3345"/>
                  </a:lnTo>
                  <a:lnTo>
                    <a:pt x="5407" y="3362"/>
                  </a:lnTo>
                  <a:lnTo>
                    <a:pt x="5423" y="3378"/>
                  </a:lnTo>
                  <a:lnTo>
                    <a:pt x="5438" y="3394"/>
                  </a:lnTo>
                  <a:lnTo>
                    <a:pt x="5456" y="3409"/>
                  </a:lnTo>
                  <a:lnTo>
                    <a:pt x="5474" y="3422"/>
                  </a:lnTo>
                  <a:lnTo>
                    <a:pt x="5494" y="3435"/>
                  </a:lnTo>
                  <a:lnTo>
                    <a:pt x="5514" y="3448"/>
                  </a:lnTo>
                  <a:lnTo>
                    <a:pt x="5535" y="3459"/>
                  </a:lnTo>
                  <a:lnTo>
                    <a:pt x="5556" y="3470"/>
                  </a:lnTo>
                  <a:lnTo>
                    <a:pt x="5579" y="3480"/>
                  </a:lnTo>
                  <a:lnTo>
                    <a:pt x="5602" y="3489"/>
                  </a:lnTo>
                  <a:lnTo>
                    <a:pt x="5626" y="3497"/>
                  </a:lnTo>
                  <a:lnTo>
                    <a:pt x="5650" y="3504"/>
                  </a:lnTo>
                  <a:lnTo>
                    <a:pt x="5675" y="3511"/>
                  </a:lnTo>
                  <a:lnTo>
                    <a:pt x="5702" y="3517"/>
                  </a:lnTo>
                  <a:lnTo>
                    <a:pt x="5728" y="3521"/>
                  </a:lnTo>
                  <a:lnTo>
                    <a:pt x="5755" y="3525"/>
                  </a:lnTo>
                  <a:lnTo>
                    <a:pt x="5782" y="3528"/>
                  </a:lnTo>
                  <a:lnTo>
                    <a:pt x="5811" y="3530"/>
                  </a:lnTo>
                  <a:lnTo>
                    <a:pt x="5839" y="3532"/>
                  </a:lnTo>
                  <a:lnTo>
                    <a:pt x="5867" y="3533"/>
                  </a:lnTo>
                  <a:lnTo>
                    <a:pt x="5867" y="3533"/>
                  </a:lnTo>
                  <a:lnTo>
                    <a:pt x="5908" y="3532"/>
                  </a:lnTo>
                  <a:lnTo>
                    <a:pt x="5948" y="3529"/>
                  </a:lnTo>
                  <a:lnTo>
                    <a:pt x="5987" y="3526"/>
                  </a:lnTo>
                  <a:lnTo>
                    <a:pt x="6025" y="3521"/>
                  </a:lnTo>
                  <a:lnTo>
                    <a:pt x="6062" y="3515"/>
                  </a:lnTo>
                  <a:lnTo>
                    <a:pt x="6099" y="3507"/>
                  </a:lnTo>
                  <a:lnTo>
                    <a:pt x="6135" y="3499"/>
                  </a:lnTo>
                  <a:lnTo>
                    <a:pt x="6169" y="3489"/>
                  </a:lnTo>
                  <a:lnTo>
                    <a:pt x="6204" y="3477"/>
                  </a:lnTo>
                  <a:lnTo>
                    <a:pt x="6237" y="3464"/>
                  </a:lnTo>
                  <a:lnTo>
                    <a:pt x="6268" y="3451"/>
                  </a:lnTo>
                  <a:lnTo>
                    <a:pt x="6299" y="3436"/>
                  </a:lnTo>
                  <a:lnTo>
                    <a:pt x="6329" y="3420"/>
                  </a:lnTo>
                  <a:lnTo>
                    <a:pt x="6357" y="3402"/>
                  </a:lnTo>
                  <a:lnTo>
                    <a:pt x="6384" y="3385"/>
                  </a:lnTo>
                  <a:lnTo>
                    <a:pt x="6411" y="3366"/>
                  </a:lnTo>
                  <a:lnTo>
                    <a:pt x="6436" y="3345"/>
                  </a:lnTo>
                  <a:lnTo>
                    <a:pt x="6459" y="3324"/>
                  </a:lnTo>
                  <a:lnTo>
                    <a:pt x="6481" y="3301"/>
                  </a:lnTo>
                  <a:lnTo>
                    <a:pt x="6502" y="3278"/>
                  </a:lnTo>
                  <a:lnTo>
                    <a:pt x="6521" y="3254"/>
                  </a:lnTo>
                  <a:lnTo>
                    <a:pt x="6539" y="3228"/>
                  </a:lnTo>
                  <a:lnTo>
                    <a:pt x="6555" y="3202"/>
                  </a:lnTo>
                  <a:lnTo>
                    <a:pt x="6570" y="3175"/>
                  </a:lnTo>
                  <a:lnTo>
                    <a:pt x="6584" y="3146"/>
                  </a:lnTo>
                  <a:lnTo>
                    <a:pt x="6595" y="3118"/>
                  </a:lnTo>
                  <a:lnTo>
                    <a:pt x="6605" y="3088"/>
                  </a:lnTo>
                  <a:lnTo>
                    <a:pt x="6613" y="3057"/>
                  </a:lnTo>
                  <a:lnTo>
                    <a:pt x="6619" y="3027"/>
                  </a:lnTo>
                  <a:lnTo>
                    <a:pt x="6624" y="2994"/>
                  </a:lnTo>
                  <a:lnTo>
                    <a:pt x="6627" y="2962"/>
                  </a:lnTo>
                  <a:lnTo>
                    <a:pt x="6628" y="2928"/>
                  </a:lnTo>
                  <a:lnTo>
                    <a:pt x="6628" y="2750"/>
                  </a:lnTo>
                  <a:close/>
                  <a:moveTo>
                    <a:pt x="9100" y="4032"/>
                  </a:moveTo>
                  <a:lnTo>
                    <a:pt x="9100" y="4032"/>
                  </a:lnTo>
                  <a:lnTo>
                    <a:pt x="9060" y="4032"/>
                  </a:lnTo>
                  <a:lnTo>
                    <a:pt x="9021" y="4031"/>
                  </a:lnTo>
                  <a:lnTo>
                    <a:pt x="8981" y="4028"/>
                  </a:lnTo>
                  <a:lnTo>
                    <a:pt x="8943" y="4025"/>
                  </a:lnTo>
                  <a:lnTo>
                    <a:pt x="8905" y="4020"/>
                  </a:lnTo>
                  <a:lnTo>
                    <a:pt x="8866" y="4015"/>
                  </a:lnTo>
                  <a:lnTo>
                    <a:pt x="8828" y="4009"/>
                  </a:lnTo>
                  <a:lnTo>
                    <a:pt x="8792" y="4002"/>
                  </a:lnTo>
                  <a:lnTo>
                    <a:pt x="8755" y="3994"/>
                  </a:lnTo>
                  <a:lnTo>
                    <a:pt x="8718" y="3986"/>
                  </a:lnTo>
                  <a:lnTo>
                    <a:pt x="8682" y="3975"/>
                  </a:lnTo>
                  <a:lnTo>
                    <a:pt x="8647" y="3965"/>
                  </a:lnTo>
                  <a:lnTo>
                    <a:pt x="8611" y="3954"/>
                  </a:lnTo>
                  <a:lnTo>
                    <a:pt x="8577" y="3942"/>
                  </a:lnTo>
                  <a:lnTo>
                    <a:pt x="8542" y="3929"/>
                  </a:lnTo>
                  <a:lnTo>
                    <a:pt x="8508" y="3916"/>
                  </a:lnTo>
                  <a:lnTo>
                    <a:pt x="8475" y="3901"/>
                  </a:lnTo>
                  <a:lnTo>
                    <a:pt x="8442" y="3885"/>
                  </a:lnTo>
                  <a:lnTo>
                    <a:pt x="8410" y="3869"/>
                  </a:lnTo>
                  <a:lnTo>
                    <a:pt x="8378" y="3853"/>
                  </a:lnTo>
                  <a:lnTo>
                    <a:pt x="8347" y="3835"/>
                  </a:lnTo>
                  <a:lnTo>
                    <a:pt x="8316" y="3816"/>
                  </a:lnTo>
                  <a:lnTo>
                    <a:pt x="8286" y="3797"/>
                  </a:lnTo>
                  <a:lnTo>
                    <a:pt x="8256" y="3778"/>
                  </a:lnTo>
                  <a:lnTo>
                    <a:pt x="8227" y="3757"/>
                  </a:lnTo>
                  <a:lnTo>
                    <a:pt x="8198" y="3736"/>
                  </a:lnTo>
                  <a:lnTo>
                    <a:pt x="8171" y="3714"/>
                  </a:lnTo>
                  <a:lnTo>
                    <a:pt x="8142" y="3692"/>
                  </a:lnTo>
                  <a:lnTo>
                    <a:pt x="8116" y="3669"/>
                  </a:lnTo>
                  <a:lnTo>
                    <a:pt x="8090" y="3645"/>
                  </a:lnTo>
                  <a:lnTo>
                    <a:pt x="8064" y="3621"/>
                  </a:lnTo>
                  <a:lnTo>
                    <a:pt x="8038" y="3596"/>
                  </a:lnTo>
                  <a:lnTo>
                    <a:pt x="8014" y="3570"/>
                  </a:lnTo>
                  <a:lnTo>
                    <a:pt x="7990" y="3544"/>
                  </a:lnTo>
                  <a:lnTo>
                    <a:pt x="7967" y="3517"/>
                  </a:lnTo>
                  <a:lnTo>
                    <a:pt x="7945" y="3490"/>
                  </a:lnTo>
                  <a:lnTo>
                    <a:pt x="7923" y="3462"/>
                  </a:lnTo>
                  <a:lnTo>
                    <a:pt x="7902" y="3434"/>
                  </a:lnTo>
                  <a:lnTo>
                    <a:pt x="7881" y="3405"/>
                  </a:lnTo>
                  <a:lnTo>
                    <a:pt x="7861" y="3375"/>
                  </a:lnTo>
                  <a:lnTo>
                    <a:pt x="7842" y="3345"/>
                  </a:lnTo>
                  <a:lnTo>
                    <a:pt x="7823" y="3314"/>
                  </a:lnTo>
                  <a:lnTo>
                    <a:pt x="7807" y="3284"/>
                  </a:lnTo>
                  <a:lnTo>
                    <a:pt x="7789" y="3252"/>
                  </a:lnTo>
                  <a:lnTo>
                    <a:pt x="7773" y="3221"/>
                  </a:lnTo>
                  <a:lnTo>
                    <a:pt x="7757" y="3188"/>
                  </a:lnTo>
                  <a:lnTo>
                    <a:pt x="7743" y="3156"/>
                  </a:lnTo>
                  <a:lnTo>
                    <a:pt x="7729" y="3122"/>
                  </a:lnTo>
                  <a:lnTo>
                    <a:pt x="7715" y="3089"/>
                  </a:lnTo>
                  <a:lnTo>
                    <a:pt x="7703" y="3055"/>
                  </a:lnTo>
                  <a:lnTo>
                    <a:pt x="7691" y="3021"/>
                  </a:lnTo>
                  <a:lnTo>
                    <a:pt x="7681" y="2986"/>
                  </a:lnTo>
                  <a:lnTo>
                    <a:pt x="7671" y="2950"/>
                  </a:lnTo>
                  <a:lnTo>
                    <a:pt x="7662" y="2915"/>
                  </a:lnTo>
                  <a:lnTo>
                    <a:pt x="7654" y="2879"/>
                  </a:lnTo>
                  <a:lnTo>
                    <a:pt x="7646" y="2843"/>
                  </a:lnTo>
                  <a:lnTo>
                    <a:pt x="7639" y="2807"/>
                  </a:lnTo>
                  <a:lnTo>
                    <a:pt x="7634" y="2770"/>
                  </a:lnTo>
                  <a:lnTo>
                    <a:pt x="7628" y="2733"/>
                  </a:lnTo>
                  <a:lnTo>
                    <a:pt x="7624" y="2695"/>
                  </a:lnTo>
                  <a:lnTo>
                    <a:pt x="7621" y="2659"/>
                  </a:lnTo>
                  <a:lnTo>
                    <a:pt x="7619" y="2620"/>
                  </a:lnTo>
                  <a:lnTo>
                    <a:pt x="7618" y="2582"/>
                  </a:lnTo>
                  <a:lnTo>
                    <a:pt x="7617" y="2544"/>
                  </a:lnTo>
                  <a:lnTo>
                    <a:pt x="7617" y="2544"/>
                  </a:lnTo>
                  <a:lnTo>
                    <a:pt x="7618" y="2505"/>
                  </a:lnTo>
                  <a:lnTo>
                    <a:pt x="7619" y="2468"/>
                  </a:lnTo>
                  <a:lnTo>
                    <a:pt x="7621" y="2430"/>
                  </a:lnTo>
                  <a:lnTo>
                    <a:pt x="7624" y="2392"/>
                  </a:lnTo>
                  <a:lnTo>
                    <a:pt x="7628" y="2354"/>
                  </a:lnTo>
                  <a:lnTo>
                    <a:pt x="7634" y="2317"/>
                  </a:lnTo>
                  <a:lnTo>
                    <a:pt x="7639" y="2280"/>
                  </a:lnTo>
                  <a:lnTo>
                    <a:pt x="7646" y="2243"/>
                  </a:lnTo>
                  <a:lnTo>
                    <a:pt x="7654" y="2207"/>
                  </a:lnTo>
                  <a:lnTo>
                    <a:pt x="7662" y="2171"/>
                  </a:lnTo>
                  <a:lnTo>
                    <a:pt x="7671" y="2135"/>
                  </a:lnTo>
                  <a:lnTo>
                    <a:pt x="7681" y="2100"/>
                  </a:lnTo>
                  <a:lnTo>
                    <a:pt x="7691" y="2065"/>
                  </a:lnTo>
                  <a:lnTo>
                    <a:pt x="7704" y="2030"/>
                  </a:lnTo>
                  <a:lnTo>
                    <a:pt x="7715" y="1997"/>
                  </a:lnTo>
                  <a:lnTo>
                    <a:pt x="7729" y="1962"/>
                  </a:lnTo>
                  <a:lnTo>
                    <a:pt x="7743" y="1928"/>
                  </a:lnTo>
                  <a:lnTo>
                    <a:pt x="7757" y="1896"/>
                  </a:lnTo>
                  <a:lnTo>
                    <a:pt x="7773" y="1863"/>
                  </a:lnTo>
                  <a:lnTo>
                    <a:pt x="7790" y="1831"/>
                  </a:lnTo>
                  <a:lnTo>
                    <a:pt x="7807" y="1799"/>
                  </a:lnTo>
                  <a:lnTo>
                    <a:pt x="7825" y="1768"/>
                  </a:lnTo>
                  <a:lnTo>
                    <a:pt x="7842" y="1737"/>
                  </a:lnTo>
                  <a:lnTo>
                    <a:pt x="7861" y="1707"/>
                  </a:lnTo>
                  <a:lnTo>
                    <a:pt x="7881" y="1677"/>
                  </a:lnTo>
                  <a:lnTo>
                    <a:pt x="7902" y="1647"/>
                  </a:lnTo>
                  <a:lnTo>
                    <a:pt x="7923" y="1619"/>
                  </a:lnTo>
                  <a:lnTo>
                    <a:pt x="7945" y="1591"/>
                  </a:lnTo>
                  <a:lnTo>
                    <a:pt x="7968" y="1563"/>
                  </a:lnTo>
                  <a:lnTo>
                    <a:pt x="7991" y="1536"/>
                  </a:lnTo>
                  <a:lnTo>
                    <a:pt x="8014" y="1509"/>
                  </a:lnTo>
                  <a:lnTo>
                    <a:pt x="8040" y="1484"/>
                  </a:lnTo>
                  <a:lnTo>
                    <a:pt x="8065" y="1458"/>
                  </a:lnTo>
                  <a:lnTo>
                    <a:pt x="8090" y="1433"/>
                  </a:lnTo>
                  <a:lnTo>
                    <a:pt x="8116" y="1409"/>
                  </a:lnTo>
                  <a:lnTo>
                    <a:pt x="8143" y="1386"/>
                  </a:lnTo>
                  <a:lnTo>
                    <a:pt x="8171" y="1363"/>
                  </a:lnTo>
                  <a:lnTo>
                    <a:pt x="8199" y="1341"/>
                  </a:lnTo>
                  <a:lnTo>
                    <a:pt x="8228" y="1319"/>
                  </a:lnTo>
                  <a:lnTo>
                    <a:pt x="8258" y="1298"/>
                  </a:lnTo>
                  <a:lnTo>
                    <a:pt x="8287" y="1278"/>
                  </a:lnTo>
                  <a:lnTo>
                    <a:pt x="8317" y="1259"/>
                  </a:lnTo>
                  <a:lnTo>
                    <a:pt x="8348" y="1240"/>
                  </a:lnTo>
                  <a:lnTo>
                    <a:pt x="8379" y="1222"/>
                  </a:lnTo>
                  <a:lnTo>
                    <a:pt x="8412" y="1204"/>
                  </a:lnTo>
                  <a:lnTo>
                    <a:pt x="8444" y="1189"/>
                  </a:lnTo>
                  <a:lnTo>
                    <a:pt x="8477" y="1173"/>
                  </a:lnTo>
                  <a:lnTo>
                    <a:pt x="8510" y="1158"/>
                  </a:lnTo>
                  <a:lnTo>
                    <a:pt x="8545" y="1144"/>
                  </a:lnTo>
                  <a:lnTo>
                    <a:pt x="8579" y="1131"/>
                  </a:lnTo>
                  <a:lnTo>
                    <a:pt x="8614" y="1118"/>
                  </a:lnTo>
                  <a:lnTo>
                    <a:pt x="8649" y="1107"/>
                  </a:lnTo>
                  <a:lnTo>
                    <a:pt x="8685" y="1096"/>
                  </a:lnTo>
                  <a:lnTo>
                    <a:pt x="8721" y="1086"/>
                  </a:lnTo>
                  <a:lnTo>
                    <a:pt x="8758" y="1078"/>
                  </a:lnTo>
                  <a:lnTo>
                    <a:pt x="8795" y="1069"/>
                  </a:lnTo>
                  <a:lnTo>
                    <a:pt x="8832" y="1062"/>
                  </a:lnTo>
                  <a:lnTo>
                    <a:pt x="8870" y="1055"/>
                  </a:lnTo>
                  <a:lnTo>
                    <a:pt x="8908" y="1050"/>
                  </a:lnTo>
                  <a:lnTo>
                    <a:pt x="8947" y="1046"/>
                  </a:lnTo>
                  <a:lnTo>
                    <a:pt x="8986" y="1043"/>
                  </a:lnTo>
                  <a:lnTo>
                    <a:pt x="9025" y="1041"/>
                  </a:lnTo>
                  <a:lnTo>
                    <a:pt x="9065" y="1039"/>
                  </a:lnTo>
                  <a:lnTo>
                    <a:pt x="9105" y="1039"/>
                  </a:lnTo>
                  <a:lnTo>
                    <a:pt x="9105" y="1039"/>
                  </a:lnTo>
                  <a:lnTo>
                    <a:pt x="9156" y="1039"/>
                  </a:lnTo>
                  <a:lnTo>
                    <a:pt x="9205" y="1041"/>
                  </a:lnTo>
                  <a:lnTo>
                    <a:pt x="9253" y="1044"/>
                  </a:lnTo>
                  <a:lnTo>
                    <a:pt x="9299" y="1047"/>
                  </a:lnTo>
                  <a:lnTo>
                    <a:pt x="9345" y="1052"/>
                  </a:lnTo>
                  <a:lnTo>
                    <a:pt x="9390" y="1059"/>
                  </a:lnTo>
                  <a:lnTo>
                    <a:pt x="9433" y="1066"/>
                  </a:lnTo>
                  <a:lnTo>
                    <a:pt x="9476" y="1074"/>
                  </a:lnTo>
                  <a:lnTo>
                    <a:pt x="9517" y="1084"/>
                  </a:lnTo>
                  <a:lnTo>
                    <a:pt x="9558" y="1094"/>
                  </a:lnTo>
                  <a:lnTo>
                    <a:pt x="9598" y="1105"/>
                  </a:lnTo>
                  <a:lnTo>
                    <a:pt x="9637" y="1117"/>
                  </a:lnTo>
                  <a:lnTo>
                    <a:pt x="9675" y="1131"/>
                  </a:lnTo>
                  <a:lnTo>
                    <a:pt x="9711" y="1145"/>
                  </a:lnTo>
                  <a:lnTo>
                    <a:pt x="9747" y="1159"/>
                  </a:lnTo>
                  <a:lnTo>
                    <a:pt x="9783" y="1175"/>
                  </a:lnTo>
                  <a:lnTo>
                    <a:pt x="9816" y="1192"/>
                  </a:lnTo>
                  <a:lnTo>
                    <a:pt x="9850" y="1210"/>
                  </a:lnTo>
                  <a:lnTo>
                    <a:pt x="9883" y="1229"/>
                  </a:lnTo>
                  <a:lnTo>
                    <a:pt x="9915" y="1247"/>
                  </a:lnTo>
                  <a:lnTo>
                    <a:pt x="9946" y="1267"/>
                  </a:lnTo>
                  <a:lnTo>
                    <a:pt x="9977" y="1288"/>
                  </a:lnTo>
                  <a:lnTo>
                    <a:pt x="10007" y="1309"/>
                  </a:lnTo>
                  <a:lnTo>
                    <a:pt x="10037" y="1331"/>
                  </a:lnTo>
                  <a:lnTo>
                    <a:pt x="10065" y="1354"/>
                  </a:lnTo>
                  <a:lnTo>
                    <a:pt x="10093" y="1379"/>
                  </a:lnTo>
                  <a:lnTo>
                    <a:pt x="10120" y="1403"/>
                  </a:lnTo>
                  <a:lnTo>
                    <a:pt x="10148" y="1428"/>
                  </a:lnTo>
                  <a:lnTo>
                    <a:pt x="10174" y="1453"/>
                  </a:lnTo>
                  <a:lnTo>
                    <a:pt x="10200" y="1479"/>
                  </a:lnTo>
                  <a:lnTo>
                    <a:pt x="10226" y="1506"/>
                  </a:lnTo>
                  <a:lnTo>
                    <a:pt x="10252" y="1533"/>
                  </a:lnTo>
                  <a:lnTo>
                    <a:pt x="9844" y="1972"/>
                  </a:lnTo>
                  <a:lnTo>
                    <a:pt x="9844" y="1972"/>
                  </a:lnTo>
                  <a:lnTo>
                    <a:pt x="9806" y="1934"/>
                  </a:lnTo>
                  <a:lnTo>
                    <a:pt x="9768" y="1896"/>
                  </a:lnTo>
                  <a:lnTo>
                    <a:pt x="9729" y="1861"/>
                  </a:lnTo>
                  <a:lnTo>
                    <a:pt x="9689" y="1827"/>
                  </a:lnTo>
                  <a:lnTo>
                    <a:pt x="9648" y="1795"/>
                  </a:lnTo>
                  <a:lnTo>
                    <a:pt x="9608" y="1766"/>
                  </a:lnTo>
                  <a:lnTo>
                    <a:pt x="9587" y="1752"/>
                  </a:lnTo>
                  <a:lnTo>
                    <a:pt x="9565" y="1738"/>
                  </a:lnTo>
                  <a:lnTo>
                    <a:pt x="9543" y="1726"/>
                  </a:lnTo>
                  <a:lnTo>
                    <a:pt x="9521" y="1713"/>
                  </a:lnTo>
                  <a:lnTo>
                    <a:pt x="9498" y="1702"/>
                  </a:lnTo>
                  <a:lnTo>
                    <a:pt x="9475" y="1691"/>
                  </a:lnTo>
                  <a:lnTo>
                    <a:pt x="9451" y="1681"/>
                  </a:lnTo>
                  <a:lnTo>
                    <a:pt x="9428" y="1671"/>
                  </a:lnTo>
                  <a:lnTo>
                    <a:pt x="9403" y="1663"/>
                  </a:lnTo>
                  <a:lnTo>
                    <a:pt x="9379" y="1655"/>
                  </a:lnTo>
                  <a:lnTo>
                    <a:pt x="9354" y="1647"/>
                  </a:lnTo>
                  <a:lnTo>
                    <a:pt x="9328" y="1640"/>
                  </a:lnTo>
                  <a:lnTo>
                    <a:pt x="9301" y="1634"/>
                  </a:lnTo>
                  <a:lnTo>
                    <a:pt x="9274" y="1628"/>
                  </a:lnTo>
                  <a:lnTo>
                    <a:pt x="9247" y="1624"/>
                  </a:lnTo>
                  <a:lnTo>
                    <a:pt x="9218" y="1620"/>
                  </a:lnTo>
                  <a:lnTo>
                    <a:pt x="9190" y="1618"/>
                  </a:lnTo>
                  <a:lnTo>
                    <a:pt x="9161" y="1616"/>
                  </a:lnTo>
                  <a:lnTo>
                    <a:pt x="9130" y="1614"/>
                  </a:lnTo>
                  <a:lnTo>
                    <a:pt x="9100" y="1614"/>
                  </a:lnTo>
                  <a:lnTo>
                    <a:pt x="9100" y="1614"/>
                  </a:lnTo>
                  <a:lnTo>
                    <a:pt x="9056" y="1615"/>
                  </a:lnTo>
                  <a:lnTo>
                    <a:pt x="9012" y="1619"/>
                  </a:lnTo>
                  <a:lnTo>
                    <a:pt x="8969" y="1624"/>
                  </a:lnTo>
                  <a:lnTo>
                    <a:pt x="8927" y="1633"/>
                  </a:lnTo>
                  <a:lnTo>
                    <a:pt x="8886" y="1643"/>
                  </a:lnTo>
                  <a:lnTo>
                    <a:pt x="8846" y="1656"/>
                  </a:lnTo>
                  <a:lnTo>
                    <a:pt x="8807" y="1669"/>
                  </a:lnTo>
                  <a:lnTo>
                    <a:pt x="8770" y="1686"/>
                  </a:lnTo>
                  <a:lnTo>
                    <a:pt x="8732" y="1705"/>
                  </a:lnTo>
                  <a:lnTo>
                    <a:pt x="8696" y="1725"/>
                  </a:lnTo>
                  <a:lnTo>
                    <a:pt x="8662" y="1747"/>
                  </a:lnTo>
                  <a:lnTo>
                    <a:pt x="8629" y="1771"/>
                  </a:lnTo>
                  <a:lnTo>
                    <a:pt x="8596" y="1797"/>
                  </a:lnTo>
                  <a:lnTo>
                    <a:pt x="8565" y="1825"/>
                  </a:lnTo>
                  <a:lnTo>
                    <a:pt x="8536" y="1853"/>
                  </a:lnTo>
                  <a:lnTo>
                    <a:pt x="8507" y="1883"/>
                  </a:lnTo>
                  <a:lnTo>
                    <a:pt x="8481" y="1916"/>
                  </a:lnTo>
                  <a:lnTo>
                    <a:pt x="8456" y="1949"/>
                  </a:lnTo>
                  <a:lnTo>
                    <a:pt x="8432" y="1984"/>
                  </a:lnTo>
                  <a:lnTo>
                    <a:pt x="8410" y="2020"/>
                  </a:lnTo>
                  <a:lnTo>
                    <a:pt x="8389" y="2057"/>
                  </a:lnTo>
                  <a:lnTo>
                    <a:pt x="8369" y="2095"/>
                  </a:lnTo>
                  <a:lnTo>
                    <a:pt x="8352" y="2135"/>
                  </a:lnTo>
                  <a:lnTo>
                    <a:pt x="8336" y="2176"/>
                  </a:lnTo>
                  <a:lnTo>
                    <a:pt x="8322" y="2218"/>
                  </a:lnTo>
                  <a:lnTo>
                    <a:pt x="8309" y="2260"/>
                  </a:lnTo>
                  <a:lnTo>
                    <a:pt x="8299" y="2304"/>
                  </a:lnTo>
                  <a:lnTo>
                    <a:pt x="8290" y="2348"/>
                  </a:lnTo>
                  <a:lnTo>
                    <a:pt x="8283" y="2393"/>
                  </a:lnTo>
                  <a:lnTo>
                    <a:pt x="8278" y="2439"/>
                  </a:lnTo>
                  <a:lnTo>
                    <a:pt x="8276" y="2486"/>
                  </a:lnTo>
                  <a:lnTo>
                    <a:pt x="8274" y="2533"/>
                  </a:lnTo>
                  <a:lnTo>
                    <a:pt x="8274" y="2533"/>
                  </a:lnTo>
                  <a:lnTo>
                    <a:pt x="8276" y="2581"/>
                  </a:lnTo>
                  <a:lnTo>
                    <a:pt x="8279" y="2628"/>
                  </a:lnTo>
                  <a:lnTo>
                    <a:pt x="8283" y="2675"/>
                  </a:lnTo>
                  <a:lnTo>
                    <a:pt x="8290" y="2721"/>
                  </a:lnTo>
                  <a:lnTo>
                    <a:pt x="8300" y="2766"/>
                  </a:lnTo>
                  <a:lnTo>
                    <a:pt x="8310" y="2811"/>
                  </a:lnTo>
                  <a:lnTo>
                    <a:pt x="8323" y="2854"/>
                  </a:lnTo>
                  <a:lnTo>
                    <a:pt x="8337" y="2896"/>
                  </a:lnTo>
                  <a:lnTo>
                    <a:pt x="8353" y="2937"/>
                  </a:lnTo>
                  <a:lnTo>
                    <a:pt x="8371" y="2978"/>
                  </a:lnTo>
                  <a:lnTo>
                    <a:pt x="8391" y="3016"/>
                  </a:lnTo>
                  <a:lnTo>
                    <a:pt x="8412" y="3053"/>
                  </a:lnTo>
                  <a:lnTo>
                    <a:pt x="8435" y="3090"/>
                  </a:lnTo>
                  <a:lnTo>
                    <a:pt x="8460" y="3126"/>
                  </a:lnTo>
                  <a:lnTo>
                    <a:pt x="8486" y="3159"/>
                  </a:lnTo>
                  <a:lnTo>
                    <a:pt x="8514" y="3191"/>
                  </a:lnTo>
                  <a:lnTo>
                    <a:pt x="8543" y="3222"/>
                  </a:lnTo>
                  <a:lnTo>
                    <a:pt x="8573" y="3250"/>
                  </a:lnTo>
                  <a:lnTo>
                    <a:pt x="8605" y="3279"/>
                  </a:lnTo>
                  <a:lnTo>
                    <a:pt x="8638" y="3304"/>
                  </a:lnTo>
                  <a:lnTo>
                    <a:pt x="8673" y="3328"/>
                  </a:lnTo>
                  <a:lnTo>
                    <a:pt x="8710" y="3350"/>
                  </a:lnTo>
                  <a:lnTo>
                    <a:pt x="8746" y="3371"/>
                  </a:lnTo>
                  <a:lnTo>
                    <a:pt x="8785" y="3389"/>
                  </a:lnTo>
                  <a:lnTo>
                    <a:pt x="8825" y="3406"/>
                  </a:lnTo>
                  <a:lnTo>
                    <a:pt x="8865" y="3420"/>
                  </a:lnTo>
                  <a:lnTo>
                    <a:pt x="8907" y="3433"/>
                  </a:lnTo>
                  <a:lnTo>
                    <a:pt x="8950" y="3443"/>
                  </a:lnTo>
                  <a:lnTo>
                    <a:pt x="8994" y="3451"/>
                  </a:lnTo>
                  <a:lnTo>
                    <a:pt x="9039" y="3457"/>
                  </a:lnTo>
                  <a:lnTo>
                    <a:pt x="9085" y="3460"/>
                  </a:lnTo>
                  <a:lnTo>
                    <a:pt x="9132" y="3462"/>
                  </a:lnTo>
                  <a:lnTo>
                    <a:pt x="9132" y="3462"/>
                  </a:lnTo>
                  <a:lnTo>
                    <a:pt x="9161" y="3461"/>
                  </a:lnTo>
                  <a:lnTo>
                    <a:pt x="9189" y="3460"/>
                  </a:lnTo>
                  <a:lnTo>
                    <a:pt x="9217" y="3458"/>
                  </a:lnTo>
                  <a:lnTo>
                    <a:pt x="9245" y="3455"/>
                  </a:lnTo>
                  <a:lnTo>
                    <a:pt x="9272" y="3452"/>
                  </a:lnTo>
                  <a:lnTo>
                    <a:pt x="9298" y="3447"/>
                  </a:lnTo>
                  <a:lnTo>
                    <a:pt x="9324" y="3441"/>
                  </a:lnTo>
                  <a:lnTo>
                    <a:pt x="9351" y="3436"/>
                  </a:lnTo>
                  <a:lnTo>
                    <a:pt x="9376" y="3429"/>
                  </a:lnTo>
                  <a:lnTo>
                    <a:pt x="9401" y="3421"/>
                  </a:lnTo>
                  <a:lnTo>
                    <a:pt x="9425" y="3413"/>
                  </a:lnTo>
                  <a:lnTo>
                    <a:pt x="9449" y="3405"/>
                  </a:lnTo>
                  <a:lnTo>
                    <a:pt x="9473" y="3395"/>
                  </a:lnTo>
                  <a:lnTo>
                    <a:pt x="9497" y="3385"/>
                  </a:lnTo>
                  <a:lnTo>
                    <a:pt x="9521" y="3373"/>
                  </a:lnTo>
                  <a:lnTo>
                    <a:pt x="9544" y="3362"/>
                  </a:lnTo>
                  <a:lnTo>
                    <a:pt x="9566" y="3350"/>
                  </a:lnTo>
                  <a:lnTo>
                    <a:pt x="9589" y="3337"/>
                  </a:lnTo>
                  <a:lnTo>
                    <a:pt x="9611" y="3324"/>
                  </a:lnTo>
                  <a:lnTo>
                    <a:pt x="9632" y="3310"/>
                  </a:lnTo>
                  <a:lnTo>
                    <a:pt x="9675" y="3281"/>
                  </a:lnTo>
                  <a:lnTo>
                    <a:pt x="9717" y="3248"/>
                  </a:lnTo>
                  <a:lnTo>
                    <a:pt x="9758" y="3215"/>
                  </a:lnTo>
                  <a:lnTo>
                    <a:pt x="9798" y="3180"/>
                  </a:lnTo>
                  <a:lnTo>
                    <a:pt x="9838" y="3142"/>
                  </a:lnTo>
                  <a:lnTo>
                    <a:pt x="9877" y="3103"/>
                  </a:lnTo>
                  <a:lnTo>
                    <a:pt x="10274" y="3495"/>
                  </a:lnTo>
                  <a:lnTo>
                    <a:pt x="10274" y="3495"/>
                  </a:lnTo>
                  <a:lnTo>
                    <a:pt x="10246" y="3524"/>
                  </a:lnTo>
                  <a:lnTo>
                    <a:pt x="10220" y="3553"/>
                  </a:lnTo>
                  <a:lnTo>
                    <a:pt x="10193" y="3581"/>
                  </a:lnTo>
                  <a:lnTo>
                    <a:pt x="10165" y="3608"/>
                  </a:lnTo>
                  <a:lnTo>
                    <a:pt x="10136" y="3635"/>
                  </a:lnTo>
                  <a:lnTo>
                    <a:pt x="10108" y="3662"/>
                  </a:lnTo>
                  <a:lnTo>
                    <a:pt x="10079" y="3687"/>
                  </a:lnTo>
                  <a:lnTo>
                    <a:pt x="10049" y="3711"/>
                  </a:lnTo>
                  <a:lnTo>
                    <a:pt x="10020" y="3735"/>
                  </a:lnTo>
                  <a:lnTo>
                    <a:pt x="9988" y="3759"/>
                  </a:lnTo>
                  <a:lnTo>
                    <a:pt x="9958" y="3781"/>
                  </a:lnTo>
                  <a:lnTo>
                    <a:pt x="9925" y="3803"/>
                  </a:lnTo>
                  <a:lnTo>
                    <a:pt x="9893" y="3824"/>
                  </a:lnTo>
                  <a:lnTo>
                    <a:pt x="9859" y="3844"/>
                  </a:lnTo>
                  <a:lnTo>
                    <a:pt x="9826" y="3863"/>
                  </a:lnTo>
                  <a:lnTo>
                    <a:pt x="9790" y="3882"/>
                  </a:lnTo>
                  <a:lnTo>
                    <a:pt x="9754" y="3899"/>
                  </a:lnTo>
                  <a:lnTo>
                    <a:pt x="9719" y="3916"/>
                  </a:lnTo>
                  <a:lnTo>
                    <a:pt x="9681" y="3931"/>
                  </a:lnTo>
                  <a:lnTo>
                    <a:pt x="9642" y="3945"/>
                  </a:lnTo>
                  <a:lnTo>
                    <a:pt x="9603" y="3959"/>
                  </a:lnTo>
                  <a:lnTo>
                    <a:pt x="9564" y="3971"/>
                  </a:lnTo>
                  <a:lnTo>
                    <a:pt x="9522" y="3983"/>
                  </a:lnTo>
                  <a:lnTo>
                    <a:pt x="9480" y="3993"/>
                  </a:lnTo>
                  <a:lnTo>
                    <a:pt x="9437" y="4002"/>
                  </a:lnTo>
                  <a:lnTo>
                    <a:pt x="9392" y="4010"/>
                  </a:lnTo>
                  <a:lnTo>
                    <a:pt x="9346" y="4016"/>
                  </a:lnTo>
                  <a:lnTo>
                    <a:pt x="9299" y="4023"/>
                  </a:lnTo>
                  <a:lnTo>
                    <a:pt x="9252" y="4027"/>
                  </a:lnTo>
                  <a:lnTo>
                    <a:pt x="9203" y="4030"/>
                  </a:lnTo>
                  <a:lnTo>
                    <a:pt x="9151" y="4032"/>
                  </a:lnTo>
                  <a:lnTo>
                    <a:pt x="9100" y="4032"/>
                  </a:lnTo>
                  <a:lnTo>
                    <a:pt x="9100" y="4032"/>
                  </a:lnTo>
                  <a:close/>
                  <a:moveTo>
                    <a:pt x="13288" y="3968"/>
                  </a:moveTo>
                  <a:lnTo>
                    <a:pt x="12528" y="3968"/>
                  </a:lnTo>
                  <a:lnTo>
                    <a:pt x="11664" y="2728"/>
                  </a:lnTo>
                  <a:lnTo>
                    <a:pt x="11263" y="3146"/>
                  </a:lnTo>
                  <a:lnTo>
                    <a:pt x="11263" y="3968"/>
                  </a:lnTo>
                  <a:lnTo>
                    <a:pt x="10605" y="3968"/>
                  </a:lnTo>
                  <a:lnTo>
                    <a:pt x="10605" y="0"/>
                  </a:lnTo>
                  <a:lnTo>
                    <a:pt x="11263" y="0"/>
                  </a:lnTo>
                  <a:lnTo>
                    <a:pt x="11263" y="2370"/>
                  </a:lnTo>
                  <a:lnTo>
                    <a:pt x="12452" y="1098"/>
                  </a:lnTo>
                  <a:lnTo>
                    <a:pt x="13250" y="1098"/>
                  </a:lnTo>
                  <a:lnTo>
                    <a:pt x="12109" y="2266"/>
                  </a:lnTo>
                  <a:lnTo>
                    <a:pt x="13288" y="3968"/>
                  </a:lnTo>
                  <a:close/>
                  <a:moveTo>
                    <a:pt x="15271" y="4027"/>
                  </a:moveTo>
                  <a:lnTo>
                    <a:pt x="15271" y="4027"/>
                  </a:lnTo>
                  <a:lnTo>
                    <a:pt x="15227" y="4027"/>
                  </a:lnTo>
                  <a:lnTo>
                    <a:pt x="15184" y="4025"/>
                  </a:lnTo>
                  <a:lnTo>
                    <a:pt x="15143" y="4022"/>
                  </a:lnTo>
                  <a:lnTo>
                    <a:pt x="15103" y="4016"/>
                  </a:lnTo>
                  <a:lnTo>
                    <a:pt x="15063" y="4011"/>
                  </a:lnTo>
                  <a:lnTo>
                    <a:pt x="15024" y="4004"/>
                  </a:lnTo>
                  <a:lnTo>
                    <a:pt x="14985" y="3995"/>
                  </a:lnTo>
                  <a:lnTo>
                    <a:pt x="14948" y="3986"/>
                  </a:lnTo>
                  <a:lnTo>
                    <a:pt x="14912" y="3975"/>
                  </a:lnTo>
                  <a:lnTo>
                    <a:pt x="14877" y="3964"/>
                  </a:lnTo>
                  <a:lnTo>
                    <a:pt x="14842" y="3951"/>
                  </a:lnTo>
                  <a:lnTo>
                    <a:pt x="14809" y="3938"/>
                  </a:lnTo>
                  <a:lnTo>
                    <a:pt x="14776" y="3923"/>
                  </a:lnTo>
                  <a:lnTo>
                    <a:pt x="14745" y="3907"/>
                  </a:lnTo>
                  <a:lnTo>
                    <a:pt x="14713" y="3891"/>
                  </a:lnTo>
                  <a:lnTo>
                    <a:pt x="14683" y="3875"/>
                  </a:lnTo>
                  <a:lnTo>
                    <a:pt x="14654" y="3857"/>
                  </a:lnTo>
                  <a:lnTo>
                    <a:pt x="14625" y="3838"/>
                  </a:lnTo>
                  <a:lnTo>
                    <a:pt x="14597" y="3819"/>
                  </a:lnTo>
                  <a:lnTo>
                    <a:pt x="14570" y="3799"/>
                  </a:lnTo>
                  <a:lnTo>
                    <a:pt x="14544" y="3778"/>
                  </a:lnTo>
                  <a:lnTo>
                    <a:pt x="14518" y="3757"/>
                  </a:lnTo>
                  <a:lnTo>
                    <a:pt x="14493" y="3735"/>
                  </a:lnTo>
                  <a:lnTo>
                    <a:pt x="14469" y="3713"/>
                  </a:lnTo>
                  <a:lnTo>
                    <a:pt x="14446" y="3690"/>
                  </a:lnTo>
                  <a:lnTo>
                    <a:pt x="14423" y="3667"/>
                  </a:lnTo>
                  <a:lnTo>
                    <a:pt x="14401" y="3644"/>
                  </a:lnTo>
                  <a:lnTo>
                    <a:pt x="14379" y="3620"/>
                  </a:lnTo>
                  <a:lnTo>
                    <a:pt x="14358" y="3596"/>
                  </a:lnTo>
                  <a:lnTo>
                    <a:pt x="14338" y="3571"/>
                  </a:lnTo>
                  <a:lnTo>
                    <a:pt x="14299" y="3522"/>
                  </a:lnTo>
                  <a:lnTo>
                    <a:pt x="14299" y="3968"/>
                  </a:lnTo>
                  <a:lnTo>
                    <a:pt x="13642" y="3968"/>
                  </a:lnTo>
                  <a:lnTo>
                    <a:pt x="13642" y="0"/>
                  </a:lnTo>
                  <a:lnTo>
                    <a:pt x="14299" y="0"/>
                  </a:lnTo>
                  <a:lnTo>
                    <a:pt x="14299" y="1576"/>
                  </a:lnTo>
                  <a:lnTo>
                    <a:pt x="14299" y="1576"/>
                  </a:lnTo>
                  <a:lnTo>
                    <a:pt x="14319" y="1549"/>
                  </a:lnTo>
                  <a:lnTo>
                    <a:pt x="14340" y="1521"/>
                  </a:lnTo>
                  <a:lnTo>
                    <a:pt x="14361" y="1494"/>
                  </a:lnTo>
                  <a:lnTo>
                    <a:pt x="14383" y="1467"/>
                  </a:lnTo>
                  <a:lnTo>
                    <a:pt x="14405" y="1442"/>
                  </a:lnTo>
                  <a:lnTo>
                    <a:pt x="14428" y="1415"/>
                  </a:lnTo>
                  <a:lnTo>
                    <a:pt x="14451" y="1390"/>
                  </a:lnTo>
                  <a:lnTo>
                    <a:pt x="14475" y="1366"/>
                  </a:lnTo>
                  <a:lnTo>
                    <a:pt x="14499" y="1342"/>
                  </a:lnTo>
                  <a:lnTo>
                    <a:pt x="14526" y="1319"/>
                  </a:lnTo>
                  <a:lnTo>
                    <a:pt x="14551" y="1297"/>
                  </a:lnTo>
                  <a:lnTo>
                    <a:pt x="14578" y="1275"/>
                  </a:lnTo>
                  <a:lnTo>
                    <a:pt x="14605" y="1254"/>
                  </a:lnTo>
                  <a:lnTo>
                    <a:pt x="14633" y="1233"/>
                  </a:lnTo>
                  <a:lnTo>
                    <a:pt x="14662" y="1214"/>
                  </a:lnTo>
                  <a:lnTo>
                    <a:pt x="14691" y="1195"/>
                  </a:lnTo>
                  <a:lnTo>
                    <a:pt x="14722" y="1177"/>
                  </a:lnTo>
                  <a:lnTo>
                    <a:pt x="14752" y="1160"/>
                  </a:lnTo>
                  <a:lnTo>
                    <a:pt x="14784" y="1145"/>
                  </a:lnTo>
                  <a:lnTo>
                    <a:pt x="14816" y="1130"/>
                  </a:lnTo>
                  <a:lnTo>
                    <a:pt x="14850" y="1115"/>
                  </a:lnTo>
                  <a:lnTo>
                    <a:pt x="14883" y="1103"/>
                  </a:lnTo>
                  <a:lnTo>
                    <a:pt x="14919" y="1091"/>
                  </a:lnTo>
                  <a:lnTo>
                    <a:pt x="14955" y="1081"/>
                  </a:lnTo>
                  <a:lnTo>
                    <a:pt x="14990" y="1071"/>
                  </a:lnTo>
                  <a:lnTo>
                    <a:pt x="15028" y="1062"/>
                  </a:lnTo>
                  <a:lnTo>
                    <a:pt x="15067" y="1055"/>
                  </a:lnTo>
                  <a:lnTo>
                    <a:pt x="15106" y="1049"/>
                  </a:lnTo>
                  <a:lnTo>
                    <a:pt x="15146" y="1044"/>
                  </a:lnTo>
                  <a:lnTo>
                    <a:pt x="15186" y="1041"/>
                  </a:lnTo>
                  <a:lnTo>
                    <a:pt x="15228" y="1039"/>
                  </a:lnTo>
                  <a:lnTo>
                    <a:pt x="15271" y="1039"/>
                  </a:lnTo>
                  <a:lnTo>
                    <a:pt x="15271" y="1039"/>
                  </a:lnTo>
                  <a:lnTo>
                    <a:pt x="15303" y="1039"/>
                  </a:lnTo>
                  <a:lnTo>
                    <a:pt x="15335" y="1040"/>
                  </a:lnTo>
                  <a:lnTo>
                    <a:pt x="15367" y="1042"/>
                  </a:lnTo>
                  <a:lnTo>
                    <a:pt x="15398" y="1045"/>
                  </a:lnTo>
                  <a:lnTo>
                    <a:pt x="15430" y="1048"/>
                  </a:lnTo>
                  <a:lnTo>
                    <a:pt x="15461" y="1052"/>
                  </a:lnTo>
                  <a:lnTo>
                    <a:pt x="15493" y="1058"/>
                  </a:lnTo>
                  <a:lnTo>
                    <a:pt x="15524" y="1063"/>
                  </a:lnTo>
                  <a:lnTo>
                    <a:pt x="15555" y="1070"/>
                  </a:lnTo>
                  <a:lnTo>
                    <a:pt x="15586" y="1078"/>
                  </a:lnTo>
                  <a:lnTo>
                    <a:pt x="15617" y="1085"/>
                  </a:lnTo>
                  <a:lnTo>
                    <a:pt x="15647" y="1094"/>
                  </a:lnTo>
                  <a:lnTo>
                    <a:pt x="15677" y="1104"/>
                  </a:lnTo>
                  <a:lnTo>
                    <a:pt x="15708" y="1114"/>
                  </a:lnTo>
                  <a:lnTo>
                    <a:pt x="15737" y="1126"/>
                  </a:lnTo>
                  <a:lnTo>
                    <a:pt x="15767" y="1137"/>
                  </a:lnTo>
                  <a:lnTo>
                    <a:pt x="15796" y="1150"/>
                  </a:lnTo>
                  <a:lnTo>
                    <a:pt x="15825" y="1164"/>
                  </a:lnTo>
                  <a:lnTo>
                    <a:pt x="15854" y="1177"/>
                  </a:lnTo>
                  <a:lnTo>
                    <a:pt x="15883" y="1192"/>
                  </a:lnTo>
                  <a:lnTo>
                    <a:pt x="15910" y="1208"/>
                  </a:lnTo>
                  <a:lnTo>
                    <a:pt x="15939" y="1224"/>
                  </a:lnTo>
                  <a:lnTo>
                    <a:pt x="15966" y="1241"/>
                  </a:lnTo>
                  <a:lnTo>
                    <a:pt x="15993" y="1259"/>
                  </a:lnTo>
                  <a:lnTo>
                    <a:pt x="16019" y="1278"/>
                  </a:lnTo>
                  <a:lnTo>
                    <a:pt x="16045" y="1297"/>
                  </a:lnTo>
                  <a:lnTo>
                    <a:pt x="16072" y="1317"/>
                  </a:lnTo>
                  <a:lnTo>
                    <a:pt x="16097" y="1337"/>
                  </a:lnTo>
                  <a:lnTo>
                    <a:pt x="16122" y="1359"/>
                  </a:lnTo>
                  <a:lnTo>
                    <a:pt x="16147" y="1381"/>
                  </a:lnTo>
                  <a:lnTo>
                    <a:pt x="16171" y="1404"/>
                  </a:lnTo>
                  <a:lnTo>
                    <a:pt x="16194" y="1427"/>
                  </a:lnTo>
                  <a:lnTo>
                    <a:pt x="16218" y="1451"/>
                  </a:lnTo>
                  <a:lnTo>
                    <a:pt x="16241" y="1476"/>
                  </a:lnTo>
                  <a:lnTo>
                    <a:pt x="16263" y="1501"/>
                  </a:lnTo>
                  <a:lnTo>
                    <a:pt x="16284" y="1528"/>
                  </a:lnTo>
                  <a:lnTo>
                    <a:pt x="16305" y="1555"/>
                  </a:lnTo>
                  <a:lnTo>
                    <a:pt x="16326" y="1582"/>
                  </a:lnTo>
                  <a:lnTo>
                    <a:pt x="16345" y="1610"/>
                  </a:lnTo>
                  <a:lnTo>
                    <a:pt x="16364" y="1640"/>
                  </a:lnTo>
                  <a:lnTo>
                    <a:pt x="16383" y="1669"/>
                  </a:lnTo>
                  <a:lnTo>
                    <a:pt x="16401" y="1700"/>
                  </a:lnTo>
                  <a:lnTo>
                    <a:pt x="16418" y="1730"/>
                  </a:lnTo>
                  <a:lnTo>
                    <a:pt x="16435" y="1763"/>
                  </a:lnTo>
                  <a:lnTo>
                    <a:pt x="16451" y="1794"/>
                  </a:lnTo>
                  <a:lnTo>
                    <a:pt x="16466" y="1828"/>
                  </a:lnTo>
                  <a:lnTo>
                    <a:pt x="16481" y="1861"/>
                  </a:lnTo>
                  <a:lnTo>
                    <a:pt x="16494" y="1896"/>
                  </a:lnTo>
                  <a:lnTo>
                    <a:pt x="16508" y="1930"/>
                  </a:lnTo>
                  <a:lnTo>
                    <a:pt x="16521" y="1966"/>
                  </a:lnTo>
                  <a:lnTo>
                    <a:pt x="16532" y="2003"/>
                  </a:lnTo>
                  <a:lnTo>
                    <a:pt x="16543" y="2040"/>
                  </a:lnTo>
                  <a:lnTo>
                    <a:pt x="16553" y="2077"/>
                  </a:lnTo>
                  <a:lnTo>
                    <a:pt x="16563" y="2115"/>
                  </a:lnTo>
                  <a:lnTo>
                    <a:pt x="16571" y="2154"/>
                  </a:lnTo>
                  <a:lnTo>
                    <a:pt x="16578" y="2194"/>
                  </a:lnTo>
                  <a:lnTo>
                    <a:pt x="16586" y="2234"/>
                  </a:lnTo>
                  <a:lnTo>
                    <a:pt x="16591" y="2275"/>
                  </a:lnTo>
                  <a:lnTo>
                    <a:pt x="16596" y="2317"/>
                  </a:lnTo>
                  <a:lnTo>
                    <a:pt x="16600" y="2359"/>
                  </a:lnTo>
                  <a:lnTo>
                    <a:pt x="16603" y="2401"/>
                  </a:lnTo>
                  <a:lnTo>
                    <a:pt x="16607" y="2445"/>
                  </a:lnTo>
                  <a:lnTo>
                    <a:pt x="16608" y="2489"/>
                  </a:lnTo>
                  <a:lnTo>
                    <a:pt x="16608" y="2533"/>
                  </a:lnTo>
                  <a:lnTo>
                    <a:pt x="16608" y="2533"/>
                  </a:lnTo>
                  <a:lnTo>
                    <a:pt x="16608" y="2577"/>
                  </a:lnTo>
                  <a:lnTo>
                    <a:pt x="16607" y="2621"/>
                  </a:lnTo>
                  <a:lnTo>
                    <a:pt x="16603" y="2665"/>
                  </a:lnTo>
                  <a:lnTo>
                    <a:pt x="16600" y="2707"/>
                  </a:lnTo>
                  <a:lnTo>
                    <a:pt x="16596" y="2749"/>
                  </a:lnTo>
                  <a:lnTo>
                    <a:pt x="16592" y="2791"/>
                  </a:lnTo>
                  <a:lnTo>
                    <a:pt x="16586" y="2832"/>
                  </a:lnTo>
                  <a:lnTo>
                    <a:pt x="16578" y="2872"/>
                  </a:lnTo>
                  <a:lnTo>
                    <a:pt x="16571" y="2911"/>
                  </a:lnTo>
                  <a:lnTo>
                    <a:pt x="16563" y="2950"/>
                  </a:lnTo>
                  <a:lnTo>
                    <a:pt x="16553" y="2988"/>
                  </a:lnTo>
                  <a:lnTo>
                    <a:pt x="16544" y="3026"/>
                  </a:lnTo>
                  <a:lnTo>
                    <a:pt x="16532" y="3063"/>
                  </a:lnTo>
                  <a:lnTo>
                    <a:pt x="16521" y="3099"/>
                  </a:lnTo>
                  <a:lnTo>
                    <a:pt x="16509" y="3135"/>
                  </a:lnTo>
                  <a:lnTo>
                    <a:pt x="16495" y="3170"/>
                  </a:lnTo>
                  <a:lnTo>
                    <a:pt x="16482" y="3204"/>
                  </a:lnTo>
                  <a:lnTo>
                    <a:pt x="16467" y="3238"/>
                  </a:lnTo>
                  <a:lnTo>
                    <a:pt x="16451" y="3270"/>
                  </a:lnTo>
                  <a:lnTo>
                    <a:pt x="16436" y="3303"/>
                  </a:lnTo>
                  <a:lnTo>
                    <a:pt x="16419" y="3334"/>
                  </a:lnTo>
                  <a:lnTo>
                    <a:pt x="16402" y="3366"/>
                  </a:lnTo>
                  <a:lnTo>
                    <a:pt x="16384" y="3396"/>
                  </a:lnTo>
                  <a:lnTo>
                    <a:pt x="16365" y="3426"/>
                  </a:lnTo>
                  <a:lnTo>
                    <a:pt x="16347" y="3455"/>
                  </a:lnTo>
                  <a:lnTo>
                    <a:pt x="16327" y="3483"/>
                  </a:lnTo>
                  <a:lnTo>
                    <a:pt x="16307" y="3511"/>
                  </a:lnTo>
                  <a:lnTo>
                    <a:pt x="16286" y="3538"/>
                  </a:lnTo>
                  <a:lnTo>
                    <a:pt x="16264" y="3564"/>
                  </a:lnTo>
                  <a:lnTo>
                    <a:pt x="16242" y="3589"/>
                  </a:lnTo>
                  <a:lnTo>
                    <a:pt x="16220" y="3614"/>
                  </a:lnTo>
                  <a:lnTo>
                    <a:pt x="16197" y="3639"/>
                  </a:lnTo>
                  <a:lnTo>
                    <a:pt x="16172" y="3662"/>
                  </a:lnTo>
                  <a:lnTo>
                    <a:pt x="16149" y="3685"/>
                  </a:lnTo>
                  <a:lnTo>
                    <a:pt x="16124" y="3707"/>
                  </a:lnTo>
                  <a:lnTo>
                    <a:pt x="16099" y="3728"/>
                  </a:lnTo>
                  <a:lnTo>
                    <a:pt x="16074" y="3749"/>
                  </a:lnTo>
                  <a:lnTo>
                    <a:pt x="16049" y="3769"/>
                  </a:lnTo>
                  <a:lnTo>
                    <a:pt x="16021" y="3788"/>
                  </a:lnTo>
                  <a:lnTo>
                    <a:pt x="15995" y="3806"/>
                  </a:lnTo>
                  <a:lnTo>
                    <a:pt x="15968" y="3824"/>
                  </a:lnTo>
                  <a:lnTo>
                    <a:pt x="15941" y="3841"/>
                  </a:lnTo>
                  <a:lnTo>
                    <a:pt x="15913" y="3858"/>
                  </a:lnTo>
                  <a:lnTo>
                    <a:pt x="15885" y="3874"/>
                  </a:lnTo>
                  <a:lnTo>
                    <a:pt x="15857" y="3888"/>
                  </a:lnTo>
                  <a:lnTo>
                    <a:pt x="15827" y="3902"/>
                  </a:lnTo>
                  <a:lnTo>
                    <a:pt x="15798" y="3916"/>
                  </a:lnTo>
                  <a:lnTo>
                    <a:pt x="15769" y="3928"/>
                  </a:lnTo>
                  <a:lnTo>
                    <a:pt x="15739" y="3940"/>
                  </a:lnTo>
                  <a:lnTo>
                    <a:pt x="15710" y="3951"/>
                  </a:lnTo>
                  <a:lnTo>
                    <a:pt x="15679" y="3962"/>
                  </a:lnTo>
                  <a:lnTo>
                    <a:pt x="15649" y="3971"/>
                  </a:lnTo>
                  <a:lnTo>
                    <a:pt x="15619" y="3981"/>
                  </a:lnTo>
                  <a:lnTo>
                    <a:pt x="15587" y="3988"/>
                  </a:lnTo>
                  <a:lnTo>
                    <a:pt x="15557" y="3995"/>
                  </a:lnTo>
                  <a:lnTo>
                    <a:pt x="15525" y="4003"/>
                  </a:lnTo>
                  <a:lnTo>
                    <a:pt x="15494" y="4008"/>
                  </a:lnTo>
                  <a:lnTo>
                    <a:pt x="15462" y="4013"/>
                  </a:lnTo>
                  <a:lnTo>
                    <a:pt x="15431" y="4017"/>
                  </a:lnTo>
                  <a:lnTo>
                    <a:pt x="15399" y="4022"/>
                  </a:lnTo>
                  <a:lnTo>
                    <a:pt x="15368" y="4024"/>
                  </a:lnTo>
                  <a:lnTo>
                    <a:pt x="15335" y="4026"/>
                  </a:lnTo>
                  <a:lnTo>
                    <a:pt x="15304" y="4027"/>
                  </a:lnTo>
                  <a:lnTo>
                    <a:pt x="15271" y="4027"/>
                  </a:lnTo>
                  <a:lnTo>
                    <a:pt x="15271" y="4027"/>
                  </a:lnTo>
                  <a:close/>
                  <a:moveTo>
                    <a:pt x="15119" y="1608"/>
                  </a:moveTo>
                  <a:lnTo>
                    <a:pt x="15119" y="1608"/>
                  </a:lnTo>
                  <a:lnTo>
                    <a:pt x="15078" y="1609"/>
                  </a:lnTo>
                  <a:lnTo>
                    <a:pt x="15036" y="1613"/>
                  </a:lnTo>
                  <a:lnTo>
                    <a:pt x="14996" y="1618"/>
                  </a:lnTo>
                  <a:lnTo>
                    <a:pt x="14956" y="1625"/>
                  </a:lnTo>
                  <a:lnTo>
                    <a:pt x="14916" y="1635"/>
                  </a:lnTo>
                  <a:lnTo>
                    <a:pt x="14877" y="1646"/>
                  </a:lnTo>
                  <a:lnTo>
                    <a:pt x="14838" y="1659"/>
                  </a:lnTo>
                  <a:lnTo>
                    <a:pt x="14800" y="1674"/>
                  </a:lnTo>
                  <a:lnTo>
                    <a:pt x="14764" y="1691"/>
                  </a:lnTo>
                  <a:lnTo>
                    <a:pt x="14728" y="1710"/>
                  </a:lnTo>
                  <a:lnTo>
                    <a:pt x="14692" y="1731"/>
                  </a:lnTo>
                  <a:lnTo>
                    <a:pt x="14659" y="1753"/>
                  </a:lnTo>
                  <a:lnTo>
                    <a:pt x="14626" y="1777"/>
                  </a:lnTo>
                  <a:lnTo>
                    <a:pt x="14594" y="1804"/>
                  </a:lnTo>
                  <a:lnTo>
                    <a:pt x="14563" y="1831"/>
                  </a:lnTo>
                  <a:lnTo>
                    <a:pt x="14534" y="1860"/>
                  </a:lnTo>
                  <a:lnTo>
                    <a:pt x="14506" y="1892"/>
                  </a:lnTo>
                  <a:lnTo>
                    <a:pt x="14480" y="1924"/>
                  </a:lnTo>
                  <a:lnTo>
                    <a:pt x="14453" y="1959"/>
                  </a:lnTo>
                  <a:lnTo>
                    <a:pt x="14430" y="1994"/>
                  </a:lnTo>
                  <a:lnTo>
                    <a:pt x="14407" y="2031"/>
                  </a:lnTo>
                  <a:lnTo>
                    <a:pt x="14387" y="2070"/>
                  </a:lnTo>
                  <a:lnTo>
                    <a:pt x="14368" y="2110"/>
                  </a:lnTo>
                  <a:lnTo>
                    <a:pt x="14351" y="2152"/>
                  </a:lnTo>
                  <a:lnTo>
                    <a:pt x="14335" y="2195"/>
                  </a:lnTo>
                  <a:lnTo>
                    <a:pt x="14321" y="2239"/>
                  </a:lnTo>
                  <a:lnTo>
                    <a:pt x="14310" y="2285"/>
                  </a:lnTo>
                  <a:lnTo>
                    <a:pt x="14300" y="2332"/>
                  </a:lnTo>
                  <a:lnTo>
                    <a:pt x="14293" y="2381"/>
                  </a:lnTo>
                  <a:lnTo>
                    <a:pt x="14287" y="2430"/>
                  </a:lnTo>
                  <a:lnTo>
                    <a:pt x="14283" y="2481"/>
                  </a:lnTo>
                  <a:lnTo>
                    <a:pt x="14282" y="2533"/>
                  </a:lnTo>
                  <a:lnTo>
                    <a:pt x="14282" y="2533"/>
                  </a:lnTo>
                  <a:lnTo>
                    <a:pt x="14283" y="2584"/>
                  </a:lnTo>
                  <a:lnTo>
                    <a:pt x="14287" y="2636"/>
                  </a:lnTo>
                  <a:lnTo>
                    <a:pt x="14293" y="2685"/>
                  </a:lnTo>
                  <a:lnTo>
                    <a:pt x="14300" y="2733"/>
                  </a:lnTo>
                  <a:lnTo>
                    <a:pt x="14310" y="2780"/>
                  </a:lnTo>
                  <a:lnTo>
                    <a:pt x="14321" y="2825"/>
                  </a:lnTo>
                  <a:lnTo>
                    <a:pt x="14335" y="2871"/>
                  </a:lnTo>
                  <a:lnTo>
                    <a:pt x="14351" y="2914"/>
                  </a:lnTo>
                  <a:lnTo>
                    <a:pt x="14368" y="2954"/>
                  </a:lnTo>
                  <a:lnTo>
                    <a:pt x="14387" y="2994"/>
                  </a:lnTo>
                  <a:lnTo>
                    <a:pt x="14407" y="3033"/>
                  </a:lnTo>
                  <a:lnTo>
                    <a:pt x="14430" y="3071"/>
                  </a:lnTo>
                  <a:lnTo>
                    <a:pt x="14453" y="3107"/>
                  </a:lnTo>
                  <a:lnTo>
                    <a:pt x="14480" y="3141"/>
                  </a:lnTo>
                  <a:lnTo>
                    <a:pt x="14506" y="3174"/>
                  </a:lnTo>
                  <a:lnTo>
                    <a:pt x="14534" y="3204"/>
                  </a:lnTo>
                  <a:lnTo>
                    <a:pt x="14563" y="3234"/>
                  </a:lnTo>
                  <a:lnTo>
                    <a:pt x="14594" y="3261"/>
                  </a:lnTo>
                  <a:lnTo>
                    <a:pt x="14626" y="3287"/>
                  </a:lnTo>
                  <a:lnTo>
                    <a:pt x="14659" y="3311"/>
                  </a:lnTo>
                  <a:lnTo>
                    <a:pt x="14692" y="3334"/>
                  </a:lnTo>
                  <a:lnTo>
                    <a:pt x="14728" y="3355"/>
                  </a:lnTo>
                  <a:lnTo>
                    <a:pt x="14764" y="3373"/>
                  </a:lnTo>
                  <a:lnTo>
                    <a:pt x="14800" y="3391"/>
                  </a:lnTo>
                  <a:lnTo>
                    <a:pt x="14838" y="3406"/>
                  </a:lnTo>
                  <a:lnTo>
                    <a:pt x="14877" y="3419"/>
                  </a:lnTo>
                  <a:lnTo>
                    <a:pt x="14916" y="3430"/>
                  </a:lnTo>
                  <a:lnTo>
                    <a:pt x="14956" y="3439"/>
                  </a:lnTo>
                  <a:lnTo>
                    <a:pt x="14996" y="3447"/>
                  </a:lnTo>
                  <a:lnTo>
                    <a:pt x="15036" y="3452"/>
                  </a:lnTo>
                  <a:lnTo>
                    <a:pt x="15078" y="3455"/>
                  </a:lnTo>
                  <a:lnTo>
                    <a:pt x="15119" y="3456"/>
                  </a:lnTo>
                  <a:lnTo>
                    <a:pt x="15119" y="3456"/>
                  </a:lnTo>
                  <a:lnTo>
                    <a:pt x="15161" y="3455"/>
                  </a:lnTo>
                  <a:lnTo>
                    <a:pt x="15203" y="3452"/>
                  </a:lnTo>
                  <a:lnTo>
                    <a:pt x="15244" y="3448"/>
                  </a:lnTo>
                  <a:lnTo>
                    <a:pt x="15284" y="3440"/>
                  </a:lnTo>
                  <a:lnTo>
                    <a:pt x="15324" y="3431"/>
                  </a:lnTo>
                  <a:lnTo>
                    <a:pt x="15363" y="3420"/>
                  </a:lnTo>
                  <a:lnTo>
                    <a:pt x="15400" y="3407"/>
                  </a:lnTo>
                  <a:lnTo>
                    <a:pt x="15438" y="3392"/>
                  </a:lnTo>
                  <a:lnTo>
                    <a:pt x="15474" y="3375"/>
                  </a:lnTo>
                  <a:lnTo>
                    <a:pt x="15510" y="3357"/>
                  </a:lnTo>
                  <a:lnTo>
                    <a:pt x="15544" y="3336"/>
                  </a:lnTo>
                  <a:lnTo>
                    <a:pt x="15577" y="3314"/>
                  </a:lnTo>
                  <a:lnTo>
                    <a:pt x="15609" y="3290"/>
                  </a:lnTo>
                  <a:lnTo>
                    <a:pt x="15641" y="3265"/>
                  </a:lnTo>
                  <a:lnTo>
                    <a:pt x="15670" y="3238"/>
                  </a:lnTo>
                  <a:lnTo>
                    <a:pt x="15698" y="3208"/>
                  </a:lnTo>
                  <a:lnTo>
                    <a:pt x="15726" y="3178"/>
                  </a:lnTo>
                  <a:lnTo>
                    <a:pt x="15752" y="3145"/>
                  </a:lnTo>
                  <a:lnTo>
                    <a:pt x="15776" y="3111"/>
                  </a:lnTo>
                  <a:lnTo>
                    <a:pt x="15799" y="3076"/>
                  </a:lnTo>
                  <a:lnTo>
                    <a:pt x="15820" y="3038"/>
                  </a:lnTo>
                  <a:lnTo>
                    <a:pt x="15840" y="3000"/>
                  </a:lnTo>
                  <a:lnTo>
                    <a:pt x="15859" y="2960"/>
                  </a:lnTo>
                  <a:lnTo>
                    <a:pt x="15875" y="2918"/>
                  </a:lnTo>
                  <a:lnTo>
                    <a:pt x="15889" y="2875"/>
                  </a:lnTo>
                  <a:lnTo>
                    <a:pt x="15903" y="2830"/>
                  </a:lnTo>
                  <a:lnTo>
                    <a:pt x="15913" y="2783"/>
                  </a:lnTo>
                  <a:lnTo>
                    <a:pt x="15923" y="2736"/>
                  </a:lnTo>
                  <a:lnTo>
                    <a:pt x="15930" y="2687"/>
                  </a:lnTo>
                  <a:lnTo>
                    <a:pt x="15935" y="2638"/>
                  </a:lnTo>
                  <a:lnTo>
                    <a:pt x="15939" y="2585"/>
                  </a:lnTo>
                  <a:lnTo>
                    <a:pt x="15940" y="2533"/>
                  </a:lnTo>
                  <a:lnTo>
                    <a:pt x="15940" y="2533"/>
                  </a:lnTo>
                  <a:lnTo>
                    <a:pt x="15939" y="2480"/>
                  </a:lnTo>
                  <a:lnTo>
                    <a:pt x="15935" y="2429"/>
                  </a:lnTo>
                  <a:lnTo>
                    <a:pt x="15930" y="2380"/>
                  </a:lnTo>
                  <a:lnTo>
                    <a:pt x="15923" y="2331"/>
                  </a:lnTo>
                  <a:lnTo>
                    <a:pt x="15913" y="2284"/>
                  </a:lnTo>
                  <a:lnTo>
                    <a:pt x="15902" y="2238"/>
                  </a:lnTo>
                  <a:lnTo>
                    <a:pt x="15889" y="2193"/>
                  </a:lnTo>
                  <a:lnTo>
                    <a:pt x="15875" y="2150"/>
                  </a:lnTo>
                  <a:lnTo>
                    <a:pt x="15858" y="2108"/>
                  </a:lnTo>
                  <a:lnTo>
                    <a:pt x="15839" y="2068"/>
                  </a:lnTo>
                  <a:lnTo>
                    <a:pt x="15819" y="2029"/>
                  </a:lnTo>
                  <a:lnTo>
                    <a:pt x="15798" y="1992"/>
                  </a:lnTo>
                  <a:lnTo>
                    <a:pt x="15775" y="1957"/>
                  </a:lnTo>
                  <a:lnTo>
                    <a:pt x="15750" y="1922"/>
                  </a:lnTo>
                  <a:lnTo>
                    <a:pt x="15723" y="1890"/>
                  </a:lnTo>
                  <a:lnTo>
                    <a:pt x="15696" y="1859"/>
                  </a:lnTo>
                  <a:lnTo>
                    <a:pt x="15668" y="1830"/>
                  </a:lnTo>
                  <a:lnTo>
                    <a:pt x="15639" y="1801"/>
                  </a:lnTo>
                  <a:lnTo>
                    <a:pt x="15607" y="1776"/>
                  </a:lnTo>
                  <a:lnTo>
                    <a:pt x="15575" y="1752"/>
                  </a:lnTo>
                  <a:lnTo>
                    <a:pt x="15541" y="1730"/>
                  </a:lnTo>
                  <a:lnTo>
                    <a:pt x="15507" y="1709"/>
                  </a:lnTo>
                  <a:lnTo>
                    <a:pt x="15472" y="1690"/>
                  </a:lnTo>
                  <a:lnTo>
                    <a:pt x="15435" y="1673"/>
                  </a:lnTo>
                  <a:lnTo>
                    <a:pt x="15398" y="1659"/>
                  </a:lnTo>
                  <a:lnTo>
                    <a:pt x="15361" y="1645"/>
                  </a:lnTo>
                  <a:lnTo>
                    <a:pt x="15322" y="1635"/>
                  </a:lnTo>
                  <a:lnTo>
                    <a:pt x="15283" y="1625"/>
                  </a:lnTo>
                  <a:lnTo>
                    <a:pt x="15243" y="1618"/>
                  </a:lnTo>
                  <a:lnTo>
                    <a:pt x="15202" y="1613"/>
                  </a:lnTo>
                  <a:lnTo>
                    <a:pt x="15161" y="1609"/>
                  </a:lnTo>
                  <a:lnTo>
                    <a:pt x="15119" y="1608"/>
                  </a:lnTo>
                  <a:lnTo>
                    <a:pt x="15119" y="1608"/>
                  </a:lnTo>
                  <a:close/>
                  <a:moveTo>
                    <a:pt x="18374" y="4032"/>
                  </a:moveTo>
                  <a:lnTo>
                    <a:pt x="18374" y="4032"/>
                  </a:lnTo>
                  <a:lnTo>
                    <a:pt x="18333" y="4032"/>
                  </a:lnTo>
                  <a:lnTo>
                    <a:pt x="18292" y="4031"/>
                  </a:lnTo>
                  <a:lnTo>
                    <a:pt x="18252" y="4028"/>
                  </a:lnTo>
                  <a:lnTo>
                    <a:pt x="18212" y="4025"/>
                  </a:lnTo>
                  <a:lnTo>
                    <a:pt x="18173" y="4020"/>
                  </a:lnTo>
                  <a:lnTo>
                    <a:pt x="18134" y="4015"/>
                  </a:lnTo>
                  <a:lnTo>
                    <a:pt x="18095" y="4009"/>
                  </a:lnTo>
                  <a:lnTo>
                    <a:pt x="18057" y="4002"/>
                  </a:lnTo>
                  <a:lnTo>
                    <a:pt x="18019" y="3994"/>
                  </a:lnTo>
                  <a:lnTo>
                    <a:pt x="17982" y="3986"/>
                  </a:lnTo>
                  <a:lnTo>
                    <a:pt x="17945" y="3975"/>
                  </a:lnTo>
                  <a:lnTo>
                    <a:pt x="17908" y="3965"/>
                  </a:lnTo>
                  <a:lnTo>
                    <a:pt x="17873" y="3954"/>
                  </a:lnTo>
                  <a:lnTo>
                    <a:pt x="17837" y="3942"/>
                  </a:lnTo>
                  <a:lnTo>
                    <a:pt x="17801" y="3929"/>
                  </a:lnTo>
                  <a:lnTo>
                    <a:pt x="17767" y="3916"/>
                  </a:lnTo>
                  <a:lnTo>
                    <a:pt x="17733" y="3901"/>
                  </a:lnTo>
                  <a:lnTo>
                    <a:pt x="17700" y="3885"/>
                  </a:lnTo>
                  <a:lnTo>
                    <a:pt x="17666" y="3869"/>
                  </a:lnTo>
                  <a:lnTo>
                    <a:pt x="17633" y="3853"/>
                  </a:lnTo>
                  <a:lnTo>
                    <a:pt x="17601" y="3835"/>
                  </a:lnTo>
                  <a:lnTo>
                    <a:pt x="17569" y="3816"/>
                  </a:lnTo>
                  <a:lnTo>
                    <a:pt x="17538" y="3797"/>
                  </a:lnTo>
                  <a:lnTo>
                    <a:pt x="17508" y="3778"/>
                  </a:lnTo>
                  <a:lnTo>
                    <a:pt x="17478" y="3757"/>
                  </a:lnTo>
                  <a:lnTo>
                    <a:pt x="17449" y="3736"/>
                  </a:lnTo>
                  <a:lnTo>
                    <a:pt x="17420" y="3714"/>
                  </a:lnTo>
                  <a:lnTo>
                    <a:pt x="17391" y="3692"/>
                  </a:lnTo>
                  <a:lnTo>
                    <a:pt x="17364" y="3669"/>
                  </a:lnTo>
                  <a:lnTo>
                    <a:pt x="17337" y="3645"/>
                  </a:lnTo>
                  <a:lnTo>
                    <a:pt x="17310" y="3621"/>
                  </a:lnTo>
                  <a:lnTo>
                    <a:pt x="17285" y="3596"/>
                  </a:lnTo>
                  <a:lnTo>
                    <a:pt x="17260" y="3570"/>
                  </a:lnTo>
                  <a:lnTo>
                    <a:pt x="17236" y="3544"/>
                  </a:lnTo>
                  <a:lnTo>
                    <a:pt x="17212" y="3517"/>
                  </a:lnTo>
                  <a:lnTo>
                    <a:pt x="17189" y="3490"/>
                  </a:lnTo>
                  <a:lnTo>
                    <a:pt x="17166" y="3462"/>
                  </a:lnTo>
                  <a:lnTo>
                    <a:pt x="17145" y="3434"/>
                  </a:lnTo>
                  <a:lnTo>
                    <a:pt x="17124" y="3405"/>
                  </a:lnTo>
                  <a:lnTo>
                    <a:pt x="17103" y="3375"/>
                  </a:lnTo>
                  <a:lnTo>
                    <a:pt x="17084" y="3345"/>
                  </a:lnTo>
                  <a:lnTo>
                    <a:pt x="17065" y="3314"/>
                  </a:lnTo>
                  <a:lnTo>
                    <a:pt x="17046" y="3284"/>
                  </a:lnTo>
                  <a:lnTo>
                    <a:pt x="17029" y="3252"/>
                  </a:lnTo>
                  <a:lnTo>
                    <a:pt x="17013" y="3221"/>
                  </a:lnTo>
                  <a:lnTo>
                    <a:pt x="16997" y="3188"/>
                  </a:lnTo>
                  <a:lnTo>
                    <a:pt x="16981" y="3156"/>
                  </a:lnTo>
                  <a:lnTo>
                    <a:pt x="16967" y="3122"/>
                  </a:lnTo>
                  <a:lnTo>
                    <a:pt x="16954" y="3089"/>
                  </a:lnTo>
                  <a:lnTo>
                    <a:pt x="16941" y="3055"/>
                  </a:lnTo>
                  <a:lnTo>
                    <a:pt x="16929" y="3021"/>
                  </a:lnTo>
                  <a:lnTo>
                    <a:pt x="16918" y="2986"/>
                  </a:lnTo>
                  <a:lnTo>
                    <a:pt x="16908" y="2950"/>
                  </a:lnTo>
                  <a:lnTo>
                    <a:pt x="16898" y="2915"/>
                  </a:lnTo>
                  <a:lnTo>
                    <a:pt x="16890" y="2879"/>
                  </a:lnTo>
                  <a:lnTo>
                    <a:pt x="16881" y="2843"/>
                  </a:lnTo>
                  <a:lnTo>
                    <a:pt x="16875" y="2807"/>
                  </a:lnTo>
                  <a:lnTo>
                    <a:pt x="16869" y="2770"/>
                  </a:lnTo>
                  <a:lnTo>
                    <a:pt x="16864" y="2733"/>
                  </a:lnTo>
                  <a:lnTo>
                    <a:pt x="16859" y="2695"/>
                  </a:lnTo>
                  <a:lnTo>
                    <a:pt x="16856" y="2659"/>
                  </a:lnTo>
                  <a:lnTo>
                    <a:pt x="16854" y="2620"/>
                  </a:lnTo>
                  <a:lnTo>
                    <a:pt x="16853" y="2582"/>
                  </a:lnTo>
                  <a:lnTo>
                    <a:pt x="16852" y="2544"/>
                  </a:lnTo>
                  <a:lnTo>
                    <a:pt x="16852" y="2544"/>
                  </a:lnTo>
                  <a:lnTo>
                    <a:pt x="16853" y="2505"/>
                  </a:lnTo>
                  <a:lnTo>
                    <a:pt x="16854" y="2467"/>
                  </a:lnTo>
                  <a:lnTo>
                    <a:pt x="16856" y="2429"/>
                  </a:lnTo>
                  <a:lnTo>
                    <a:pt x="16859" y="2391"/>
                  </a:lnTo>
                  <a:lnTo>
                    <a:pt x="16864" y="2353"/>
                  </a:lnTo>
                  <a:lnTo>
                    <a:pt x="16869" y="2316"/>
                  </a:lnTo>
                  <a:lnTo>
                    <a:pt x="16875" y="2279"/>
                  </a:lnTo>
                  <a:lnTo>
                    <a:pt x="16882" y="2242"/>
                  </a:lnTo>
                  <a:lnTo>
                    <a:pt x="16890" y="2205"/>
                  </a:lnTo>
                  <a:lnTo>
                    <a:pt x="16898" y="2170"/>
                  </a:lnTo>
                  <a:lnTo>
                    <a:pt x="16908" y="2134"/>
                  </a:lnTo>
                  <a:lnTo>
                    <a:pt x="16918" y="2098"/>
                  </a:lnTo>
                  <a:lnTo>
                    <a:pt x="16930" y="2063"/>
                  </a:lnTo>
                  <a:lnTo>
                    <a:pt x="16941" y="2028"/>
                  </a:lnTo>
                  <a:lnTo>
                    <a:pt x="16955" y="1994"/>
                  </a:lnTo>
                  <a:lnTo>
                    <a:pt x="16968" y="1960"/>
                  </a:lnTo>
                  <a:lnTo>
                    <a:pt x="16982" y="1926"/>
                  </a:lnTo>
                  <a:lnTo>
                    <a:pt x="16998" y="1894"/>
                  </a:lnTo>
                  <a:lnTo>
                    <a:pt x="17014" y="1861"/>
                  </a:lnTo>
                  <a:lnTo>
                    <a:pt x="17030" y="1829"/>
                  </a:lnTo>
                  <a:lnTo>
                    <a:pt x="17048" y="1797"/>
                  </a:lnTo>
                  <a:lnTo>
                    <a:pt x="17066" y="1766"/>
                  </a:lnTo>
                  <a:lnTo>
                    <a:pt x="17085" y="1734"/>
                  </a:lnTo>
                  <a:lnTo>
                    <a:pt x="17105" y="1705"/>
                  </a:lnTo>
                  <a:lnTo>
                    <a:pt x="17126" y="1674"/>
                  </a:lnTo>
                  <a:lnTo>
                    <a:pt x="17147" y="1645"/>
                  </a:lnTo>
                  <a:lnTo>
                    <a:pt x="17169" y="1617"/>
                  </a:lnTo>
                  <a:lnTo>
                    <a:pt x="17191" y="1588"/>
                  </a:lnTo>
                  <a:lnTo>
                    <a:pt x="17215" y="1561"/>
                  </a:lnTo>
                  <a:lnTo>
                    <a:pt x="17238" y="1534"/>
                  </a:lnTo>
                  <a:lnTo>
                    <a:pt x="17263" y="1508"/>
                  </a:lnTo>
                  <a:lnTo>
                    <a:pt x="17288" y="1481"/>
                  </a:lnTo>
                  <a:lnTo>
                    <a:pt x="17315" y="1456"/>
                  </a:lnTo>
                  <a:lnTo>
                    <a:pt x="17341" y="1431"/>
                  </a:lnTo>
                  <a:lnTo>
                    <a:pt x="17368" y="1407"/>
                  </a:lnTo>
                  <a:lnTo>
                    <a:pt x="17395" y="1384"/>
                  </a:lnTo>
                  <a:lnTo>
                    <a:pt x="17424" y="1361"/>
                  </a:lnTo>
                  <a:lnTo>
                    <a:pt x="17453" y="1339"/>
                  </a:lnTo>
                  <a:lnTo>
                    <a:pt x="17482" y="1318"/>
                  </a:lnTo>
                  <a:lnTo>
                    <a:pt x="17513" y="1297"/>
                  </a:lnTo>
                  <a:lnTo>
                    <a:pt x="17543" y="1277"/>
                  </a:lnTo>
                  <a:lnTo>
                    <a:pt x="17575" y="1258"/>
                  </a:lnTo>
                  <a:lnTo>
                    <a:pt x="17606" y="1239"/>
                  </a:lnTo>
                  <a:lnTo>
                    <a:pt x="17639" y="1221"/>
                  </a:lnTo>
                  <a:lnTo>
                    <a:pt x="17672" y="1204"/>
                  </a:lnTo>
                  <a:lnTo>
                    <a:pt x="17705" y="1188"/>
                  </a:lnTo>
                  <a:lnTo>
                    <a:pt x="17739" y="1172"/>
                  </a:lnTo>
                  <a:lnTo>
                    <a:pt x="17774" y="1157"/>
                  </a:lnTo>
                  <a:lnTo>
                    <a:pt x="17809" y="1144"/>
                  </a:lnTo>
                  <a:lnTo>
                    <a:pt x="17844" y="1130"/>
                  </a:lnTo>
                  <a:lnTo>
                    <a:pt x="17880" y="1118"/>
                  </a:lnTo>
                  <a:lnTo>
                    <a:pt x="17916" y="1107"/>
                  </a:lnTo>
                  <a:lnTo>
                    <a:pt x="17953" y="1095"/>
                  </a:lnTo>
                  <a:lnTo>
                    <a:pt x="17990" y="1086"/>
                  </a:lnTo>
                  <a:lnTo>
                    <a:pt x="18028" y="1078"/>
                  </a:lnTo>
                  <a:lnTo>
                    <a:pt x="18066" y="1069"/>
                  </a:lnTo>
                  <a:lnTo>
                    <a:pt x="18104" y="1062"/>
                  </a:lnTo>
                  <a:lnTo>
                    <a:pt x="18143" y="1055"/>
                  </a:lnTo>
                  <a:lnTo>
                    <a:pt x="18182" y="1050"/>
                  </a:lnTo>
                  <a:lnTo>
                    <a:pt x="18222" y="1046"/>
                  </a:lnTo>
                  <a:lnTo>
                    <a:pt x="18262" y="1043"/>
                  </a:lnTo>
                  <a:lnTo>
                    <a:pt x="18303" y="1040"/>
                  </a:lnTo>
                  <a:lnTo>
                    <a:pt x="18344" y="1039"/>
                  </a:lnTo>
                  <a:lnTo>
                    <a:pt x="18384" y="1039"/>
                  </a:lnTo>
                  <a:lnTo>
                    <a:pt x="18384" y="1039"/>
                  </a:lnTo>
                  <a:lnTo>
                    <a:pt x="18425" y="1039"/>
                  </a:lnTo>
                  <a:lnTo>
                    <a:pt x="18466" y="1040"/>
                  </a:lnTo>
                  <a:lnTo>
                    <a:pt x="18506" y="1043"/>
                  </a:lnTo>
                  <a:lnTo>
                    <a:pt x="18547" y="1046"/>
                  </a:lnTo>
                  <a:lnTo>
                    <a:pt x="18586" y="1050"/>
                  </a:lnTo>
                  <a:lnTo>
                    <a:pt x="18626" y="1055"/>
                  </a:lnTo>
                  <a:lnTo>
                    <a:pt x="18665" y="1062"/>
                  </a:lnTo>
                  <a:lnTo>
                    <a:pt x="18702" y="1069"/>
                  </a:lnTo>
                  <a:lnTo>
                    <a:pt x="18741" y="1076"/>
                  </a:lnTo>
                  <a:lnTo>
                    <a:pt x="18778" y="1085"/>
                  </a:lnTo>
                  <a:lnTo>
                    <a:pt x="18816" y="1095"/>
                  </a:lnTo>
                  <a:lnTo>
                    <a:pt x="18852" y="1106"/>
                  </a:lnTo>
                  <a:lnTo>
                    <a:pt x="18888" y="1116"/>
                  </a:lnTo>
                  <a:lnTo>
                    <a:pt x="18924" y="1129"/>
                  </a:lnTo>
                  <a:lnTo>
                    <a:pt x="18959" y="1142"/>
                  </a:lnTo>
                  <a:lnTo>
                    <a:pt x="18994" y="1155"/>
                  </a:lnTo>
                  <a:lnTo>
                    <a:pt x="19028" y="1170"/>
                  </a:lnTo>
                  <a:lnTo>
                    <a:pt x="19062" y="1186"/>
                  </a:lnTo>
                  <a:lnTo>
                    <a:pt x="19096" y="1201"/>
                  </a:lnTo>
                  <a:lnTo>
                    <a:pt x="19128" y="1218"/>
                  </a:lnTo>
                  <a:lnTo>
                    <a:pt x="19161" y="1236"/>
                  </a:lnTo>
                  <a:lnTo>
                    <a:pt x="19192" y="1255"/>
                  </a:lnTo>
                  <a:lnTo>
                    <a:pt x="19224" y="1274"/>
                  </a:lnTo>
                  <a:lnTo>
                    <a:pt x="19254" y="1294"/>
                  </a:lnTo>
                  <a:lnTo>
                    <a:pt x="19284" y="1314"/>
                  </a:lnTo>
                  <a:lnTo>
                    <a:pt x="19314" y="1335"/>
                  </a:lnTo>
                  <a:lnTo>
                    <a:pt x="19342" y="1357"/>
                  </a:lnTo>
                  <a:lnTo>
                    <a:pt x="19370" y="1380"/>
                  </a:lnTo>
                  <a:lnTo>
                    <a:pt x="19399" y="1403"/>
                  </a:lnTo>
                  <a:lnTo>
                    <a:pt x="19426" y="1426"/>
                  </a:lnTo>
                  <a:lnTo>
                    <a:pt x="19452" y="1451"/>
                  </a:lnTo>
                  <a:lnTo>
                    <a:pt x="19477" y="1476"/>
                  </a:lnTo>
                  <a:lnTo>
                    <a:pt x="19503" y="1501"/>
                  </a:lnTo>
                  <a:lnTo>
                    <a:pt x="19528" y="1528"/>
                  </a:lnTo>
                  <a:lnTo>
                    <a:pt x="19551" y="1555"/>
                  </a:lnTo>
                  <a:lnTo>
                    <a:pt x="19574" y="1582"/>
                  </a:lnTo>
                  <a:lnTo>
                    <a:pt x="19597" y="1609"/>
                  </a:lnTo>
                  <a:lnTo>
                    <a:pt x="19619" y="1638"/>
                  </a:lnTo>
                  <a:lnTo>
                    <a:pt x="19640" y="1667"/>
                  </a:lnTo>
                  <a:lnTo>
                    <a:pt x="19660" y="1697"/>
                  </a:lnTo>
                  <a:lnTo>
                    <a:pt x="19680" y="1727"/>
                  </a:lnTo>
                  <a:lnTo>
                    <a:pt x="19699" y="1757"/>
                  </a:lnTo>
                  <a:lnTo>
                    <a:pt x="19717" y="1789"/>
                  </a:lnTo>
                  <a:lnTo>
                    <a:pt x="19734" y="1820"/>
                  </a:lnTo>
                  <a:lnTo>
                    <a:pt x="19751" y="1852"/>
                  </a:lnTo>
                  <a:lnTo>
                    <a:pt x="19767" y="1884"/>
                  </a:lnTo>
                  <a:lnTo>
                    <a:pt x="19782" y="1918"/>
                  </a:lnTo>
                  <a:lnTo>
                    <a:pt x="19796" y="1950"/>
                  </a:lnTo>
                  <a:lnTo>
                    <a:pt x="19810" y="1984"/>
                  </a:lnTo>
                  <a:lnTo>
                    <a:pt x="19822" y="2019"/>
                  </a:lnTo>
                  <a:lnTo>
                    <a:pt x="19834" y="2053"/>
                  </a:lnTo>
                  <a:lnTo>
                    <a:pt x="19846" y="2088"/>
                  </a:lnTo>
                  <a:lnTo>
                    <a:pt x="19856" y="2124"/>
                  </a:lnTo>
                  <a:lnTo>
                    <a:pt x="19865" y="2159"/>
                  </a:lnTo>
                  <a:lnTo>
                    <a:pt x="19874" y="2195"/>
                  </a:lnTo>
                  <a:lnTo>
                    <a:pt x="19881" y="2232"/>
                  </a:lnTo>
                  <a:lnTo>
                    <a:pt x="19889" y="2268"/>
                  </a:lnTo>
                  <a:lnTo>
                    <a:pt x="19895" y="2305"/>
                  </a:lnTo>
                  <a:lnTo>
                    <a:pt x="19899" y="2342"/>
                  </a:lnTo>
                  <a:lnTo>
                    <a:pt x="19903" y="2380"/>
                  </a:lnTo>
                  <a:lnTo>
                    <a:pt x="19906" y="2417"/>
                  </a:lnTo>
                  <a:lnTo>
                    <a:pt x="19910" y="2456"/>
                  </a:lnTo>
                  <a:lnTo>
                    <a:pt x="19911" y="2494"/>
                  </a:lnTo>
                  <a:lnTo>
                    <a:pt x="19911" y="2533"/>
                  </a:lnTo>
                  <a:lnTo>
                    <a:pt x="19911" y="2533"/>
                  </a:lnTo>
                  <a:lnTo>
                    <a:pt x="19911" y="2572"/>
                  </a:lnTo>
                  <a:lnTo>
                    <a:pt x="19910" y="2609"/>
                  </a:lnTo>
                  <a:lnTo>
                    <a:pt x="19906" y="2647"/>
                  </a:lnTo>
                  <a:lnTo>
                    <a:pt x="19903" y="2685"/>
                  </a:lnTo>
                  <a:lnTo>
                    <a:pt x="19899" y="2723"/>
                  </a:lnTo>
                  <a:lnTo>
                    <a:pt x="19894" y="2759"/>
                  </a:lnTo>
                  <a:lnTo>
                    <a:pt x="19889" y="2796"/>
                  </a:lnTo>
                  <a:lnTo>
                    <a:pt x="19881" y="2833"/>
                  </a:lnTo>
                  <a:lnTo>
                    <a:pt x="19874" y="2870"/>
                  </a:lnTo>
                  <a:lnTo>
                    <a:pt x="19864" y="2905"/>
                  </a:lnTo>
                  <a:lnTo>
                    <a:pt x="19855" y="2941"/>
                  </a:lnTo>
                  <a:lnTo>
                    <a:pt x="19846" y="2975"/>
                  </a:lnTo>
                  <a:lnTo>
                    <a:pt x="19834" y="3011"/>
                  </a:lnTo>
                  <a:lnTo>
                    <a:pt x="19821" y="3046"/>
                  </a:lnTo>
                  <a:lnTo>
                    <a:pt x="19809" y="3079"/>
                  </a:lnTo>
                  <a:lnTo>
                    <a:pt x="19795" y="3113"/>
                  </a:lnTo>
                  <a:lnTo>
                    <a:pt x="19780" y="3146"/>
                  </a:lnTo>
                  <a:lnTo>
                    <a:pt x="19766" y="3180"/>
                  </a:lnTo>
                  <a:lnTo>
                    <a:pt x="19750" y="3213"/>
                  </a:lnTo>
                  <a:lnTo>
                    <a:pt x="19733" y="3244"/>
                  </a:lnTo>
                  <a:lnTo>
                    <a:pt x="19715" y="3276"/>
                  </a:lnTo>
                  <a:lnTo>
                    <a:pt x="19697" y="3307"/>
                  </a:lnTo>
                  <a:lnTo>
                    <a:pt x="19678" y="3337"/>
                  </a:lnTo>
                  <a:lnTo>
                    <a:pt x="19658" y="3368"/>
                  </a:lnTo>
                  <a:lnTo>
                    <a:pt x="19638" y="3397"/>
                  </a:lnTo>
                  <a:lnTo>
                    <a:pt x="19616" y="3427"/>
                  </a:lnTo>
                  <a:lnTo>
                    <a:pt x="19594" y="3455"/>
                  </a:lnTo>
                  <a:lnTo>
                    <a:pt x="19572" y="3483"/>
                  </a:lnTo>
                  <a:lnTo>
                    <a:pt x="19549" y="3512"/>
                  </a:lnTo>
                  <a:lnTo>
                    <a:pt x="19525" y="3538"/>
                  </a:lnTo>
                  <a:lnTo>
                    <a:pt x="19499" y="3564"/>
                  </a:lnTo>
                  <a:lnTo>
                    <a:pt x="19474" y="3590"/>
                  </a:lnTo>
                  <a:lnTo>
                    <a:pt x="19448" y="3615"/>
                  </a:lnTo>
                  <a:lnTo>
                    <a:pt x="19422" y="3641"/>
                  </a:lnTo>
                  <a:lnTo>
                    <a:pt x="19395" y="3664"/>
                  </a:lnTo>
                  <a:lnTo>
                    <a:pt x="19366" y="3688"/>
                  </a:lnTo>
                  <a:lnTo>
                    <a:pt x="19338" y="3710"/>
                  </a:lnTo>
                  <a:lnTo>
                    <a:pt x="19310" y="3732"/>
                  </a:lnTo>
                  <a:lnTo>
                    <a:pt x="19279" y="3754"/>
                  </a:lnTo>
                  <a:lnTo>
                    <a:pt x="19249" y="3774"/>
                  </a:lnTo>
                  <a:lnTo>
                    <a:pt x="19218" y="3794"/>
                  </a:lnTo>
                  <a:lnTo>
                    <a:pt x="19187" y="3814"/>
                  </a:lnTo>
                  <a:lnTo>
                    <a:pt x="19155" y="3832"/>
                  </a:lnTo>
                  <a:lnTo>
                    <a:pt x="19123" y="3849"/>
                  </a:lnTo>
                  <a:lnTo>
                    <a:pt x="19089" y="3867"/>
                  </a:lnTo>
                  <a:lnTo>
                    <a:pt x="19056" y="3883"/>
                  </a:lnTo>
                  <a:lnTo>
                    <a:pt x="19022" y="3899"/>
                  </a:lnTo>
                  <a:lnTo>
                    <a:pt x="18988" y="3913"/>
                  </a:lnTo>
                  <a:lnTo>
                    <a:pt x="18952" y="3927"/>
                  </a:lnTo>
                  <a:lnTo>
                    <a:pt x="18916" y="3941"/>
                  </a:lnTo>
                  <a:lnTo>
                    <a:pt x="18881" y="3953"/>
                  </a:lnTo>
                  <a:lnTo>
                    <a:pt x="18844" y="3965"/>
                  </a:lnTo>
                  <a:lnTo>
                    <a:pt x="18807" y="3975"/>
                  </a:lnTo>
                  <a:lnTo>
                    <a:pt x="18769" y="3985"/>
                  </a:lnTo>
                  <a:lnTo>
                    <a:pt x="18732" y="3993"/>
                  </a:lnTo>
                  <a:lnTo>
                    <a:pt x="18694" y="4002"/>
                  </a:lnTo>
                  <a:lnTo>
                    <a:pt x="18655" y="4009"/>
                  </a:lnTo>
                  <a:lnTo>
                    <a:pt x="18616" y="4015"/>
                  </a:lnTo>
                  <a:lnTo>
                    <a:pt x="18576" y="4020"/>
                  </a:lnTo>
                  <a:lnTo>
                    <a:pt x="18537" y="4025"/>
                  </a:lnTo>
                  <a:lnTo>
                    <a:pt x="18497" y="4028"/>
                  </a:lnTo>
                  <a:lnTo>
                    <a:pt x="18456" y="4031"/>
                  </a:lnTo>
                  <a:lnTo>
                    <a:pt x="18415" y="4032"/>
                  </a:lnTo>
                  <a:lnTo>
                    <a:pt x="18374" y="4032"/>
                  </a:lnTo>
                  <a:lnTo>
                    <a:pt x="18374" y="4032"/>
                  </a:lnTo>
                  <a:close/>
                  <a:moveTo>
                    <a:pt x="18374" y="1614"/>
                  </a:moveTo>
                  <a:lnTo>
                    <a:pt x="18374" y="1614"/>
                  </a:lnTo>
                  <a:lnTo>
                    <a:pt x="18325" y="1615"/>
                  </a:lnTo>
                  <a:lnTo>
                    <a:pt x="18277" y="1619"/>
                  </a:lnTo>
                  <a:lnTo>
                    <a:pt x="18230" y="1624"/>
                  </a:lnTo>
                  <a:lnTo>
                    <a:pt x="18185" y="1633"/>
                  </a:lnTo>
                  <a:lnTo>
                    <a:pt x="18141" y="1643"/>
                  </a:lnTo>
                  <a:lnTo>
                    <a:pt x="18098" y="1656"/>
                  </a:lnTo>
                  <a:lnTo>
                    <a:pt x="18056" y="1669"/>
                  </a:lnTo>
                  <a:lnTo>
                    <a:pt x="18016" y="1686"/>
                  </a:lnTo>
                  <a:lnTo>
                    <a:pt x="17978" y="1705"/>
                  </a:lnTo>
                  <a:lnTo>
                    <a:pt x="17940" y="1725"/>
                  </a:lnTo>
                  <a:lnTo>
                    <a:pt x="17903" y="1747"/>
                  </a:lnTo>
                  <a:lnTo>
                    <a:pt x="17868" y="1771"/>
                  </a:lnTo>
                  <a:lnTo>
                    <a:pt x="17835" y="1797"/>
                  </a:lnTo>
                  <a:lnTo>
                    <a:pt x="17803" y="1825"/>
                  </a:lnTo>
                  <a:lnTo>
                    <a:pt x="17773" y="1853"/>
                  </a:lnTo>
                  <a:lnTo>
                    <a:pt x="17744" y="1883"/>
                  </a:lnTo>
                  <a:lnTo>
                    <a:pt x="17716" y="1916"/>
                  </a:lnTo>
                  <a:lnTo>
                    <a:pt x="17691" y="1949"/>
                  </a:lnTo>
                  <a:lnTo>
                    <a:pt x="17666" y="1984"/>
                  </a:lnTo>
                  <a:lnTo>
                    <a:pt x="17644" y="2020"/>
                  </a:lnTo>
                  <a:lnTo>
                    <a:pt x="17623" y="2057"/>
                  </a:lnTo>
                  <a:lnTo>
                    <a:pt x="17604" y="2095"/>
                  </a:lnTo>
                  <a:lnTo>
                    <a:pt x="17586" y="2135"/>
                  </a:lnTo>
                  <a:lnTo>
                    <a:pt x="17571" y="2176"/>
                  </a:lnTo>
                  <a:lnTo>
                    <a:pt x="17556" y="2218"/>
                  </a:lnTo>
                  <a:lnTo>
                    <a:pt x="17544" y="2260"/>
                  </a:lnTo>
                  <a:lnTo>
                    <a:pt x="17534" y="2304"/>
                  </a:lnTo>
                  <a:lnTo>
                    <a:pt x="17524" y="2348"/>
                  </a:lnTo>
                  <a:lnTo>
                    <a:pt x="17518" y="2393"/>
                  </a:lnTo>
                  <a:lnTo>
                    <a:pt x="17513" y="2439"/>
                  </a:lnTo>
                  <a:lnTo>
                    <a:pt x="17511" y="2486"/>
                  </a:lnTo>
                  <a:lnTo>
                    <a:pt x="17510" y="2533"/>
                  </a:lnTo>
                  <a:lnTo>
                    <a:pt x="17510" y="2533"/>
                  </a:lnTo>
                  <a:lnTo>
                    <a:pt x="17511" y="2580"/>
                  </a:lnTo>
                  <a:lnTo>
                    <a:pt x="17514" y="2627"/>
                  </a:lnTo>
                  <a:lnTo>
                    <a:pt x="17519" y="2673"/>
                  </a:lnTo>
                  <a:lnTo>
                    <a:pt x="17526" y="2719"/>
                  </a:lnTo>
                  <a:lnTo>
                    <a:pt x="17535" y="2765"/>
                  </a:lnTo>
                  <a:lnTo>
                    <a:pt x="17546" y="2809"/>
                  </a:lnTo>
                  <a:lnTo>
                    <a:pt x="17559" y="2852"/>
                  </a:lnTo>
                  <a:lnTo>
                    <a:pt x="17574" y="2894"/>
                  </a:lnTo>
                  <a:lnTo>
                    <a:pt x="17590" y="2935"/>
                  </a:lnTo>
                  <a:lnTo>
                    <a:pt x="17609" y="2974"/>
                  </a:lnTo>
                  <a:lnTo>
                    <a:pt x="17629" y="3013"/>
                  </a:lnTo>
                  <a:lnTo>
                    <a:pt x="17651" y="3051"/>
                  </a:lnTo>
                  <a:lnTo>
                    <a:pt x="17674" y="3088"/>
                  </a:lnTo>
                  <a:lnTo>
                    <a:pt x="17700" y="3122"/>
                  </a:lnTo>
                  <a:lnTo>
                    <a:pt x="17727" y="3157"/>
                  </a:lnTo>
                  <a:lnTo>
                    <a:pt x="17755" y="3188"/>
                  </a:lnTo>
                  <a:lnTo>
                    <a:pt x="17785" y="3220"/>
                  </a:lnTo>
                  <a:lnTo>
                    <a:pt x="17816" y="3249"/>
                  </a:lnTo>
                  <a:lnTo>
                    <a:pt x="17848" y="3277"/>
                  </a:lnTo>
                  <a:lnTo>
                    <a:pt x="17883" y="3303"/>
                  </a:lnTo>
                  <a:lnTo>
                    <a:pt x="17918" y="3327"/>
                  </a:lnTo>
                  <a:lnTo>
                    <a:pt x="17954" y="3349"/>
                  </a:lnTo>
                  <a:lnTo>
                    <a:pt x="17992" y="3370"/>
                  </a:lnTo>
                  <a:lnTo>
                    <a:pt x="18032" y="3389"/>
                  </a:lnTo>
                  <a:lnTo>
                    <a:pt x="18072" y="3406"/>
                  </a:lnTo>
                  <a:lnTo>
                    <a:pt x="18114" y="3420"/>
                  </a:lnTo>
                  <a:lnTo>
                    <a:pt x="18156" y="3433"/>
                  </a:lnTo>
                  <a:lnTo>
                    <a:pt x="18200" y="3442"/>
                  </a:lnTo>
                  <a:lnTo>
                    <a:pt x="18245" y="3451"/>
                  </a:lnTo>
                  <a:lnTo>
                    <a:pt x="18290" y="3457"/>
                  </a:lnTo>
                  <a:lnTo>
                    <a:pt x="18337" y="3460"/>
                  </a:lnTo>
                  <a:lnTo>
                    <a:pt x="18384" y="3462"/>
                  </a:lnTo>
                  <a:lnTo>
                    <a:pt x="18384" y="3462"/>
                  </a:lnTo>
                  <a:lnTo>
                    <a:pt x="18434" y="3460"/>
                  </a:lnTo>
                  <a:lnTo>
                    <a:pt x="18482" y="3457"/>
                  </a:lnTo>
                  <a:lnTo>
                    <a:pt x="18529" y="3451"/>
                  </a:lnTo>
                  <a:lnTo>
                    <a:pt x="18574" y="3443"/>
                  </a:lnTo>
                  <a:lnTo>
                    <a:pt x="18619" y="3433"/>
                  </a:lnTo>
                  <a:lnTo>
                    <a:pt x="18662" y="3420"/>
                  </a:lnTo>
                  <a:lnTo>
                    <a:pt x="18704" y="3406"/>
                  </a:lnTo>
                  <a:lnTo>
                    <a:pt x="18744" y="3390"/>
                  </a:lnTo>
                  <a:lnTo>
                    <a:pt x="18784" y="3371"/>
                  </a:lnTo>
                  <a:lnTo>
                    <a:pt x="18822" y="3351"/>
                  </a:lnTo>
                  <a:lnTo>
                    <a:pt x="18859" y="3328"/>
                  </a:lnTo>
                  <a:lnTo>
                    <a:pt x="18893" y="3305"/>
                  </a:lnTo>
                  <a:lnTo>
                    <a:pt x="18927" y="3279"/>
                  </a:lnTo>
                  <a:lnTo>
                    <a:pt x="18959" y="3251"/>
                  </a:lnTo>
                  <a:lnTo>
                    <a:pt x="18990" y="3223"/>
                  </a:lnTo>
                  <a:lnTo>
                    <a:pt x="19019" y="3193"/>
                  </a:lnTo>
                  <a:lnTo>
                    <a:pt x="19046" y="3160"/>
                  </a:lnTo>
                  <a:lnTo>
                    <a:pt x="19071" y="3127"/>
                  </a:lnTo>
                  <a:lnTo>
                    <a:pt x="19097" y="3092"/>
                  </a:lnTo>
                  <a:lnTo>
                    <a:pt x="19119" y="3056"/>
                  </a:lnTo>
                  <a:lnTo>
                    <a:pt x="19140" y="3020"/>
                  </a:lnTo>
                  <a:lnTo>
                    <a:pt x="19160" y="2981"/>
                  </a:lnTo>
                  <a:lnTo>
                    <a:pt x="19176" y="2941"/>
                  </a:lnTo>
                  <a:lnTo>
                    <a:pt x="19193" y="2901"/>
                  </a:lnTo>
                  <a:lnTo>
                    <a:pt x="19207" y="2859"/>
                  </a:lnTo>
                  <a:lnTo>
                    <a:pt x="19219" y="2816"/>
                  </a:lnTo>
                  <a:lnTo>
                    <a:pt x="19230" y="2773"/>
                  </a:lnTo>
                  <a:lnTo>
                    <a:pt x="19238" y="2729"/>
                  </a:lnTo>
                  <a:lnTo>
                    <a:pt x="19245" y="2684"/>
                  </a:lnTo>
                  <a:lnTo>
                    <a:pt x="19250" y="2638"/>
                  </a:lnTo>
                  <a:lnTo>
                    <a:pt x="19253" y="2591"/>
                  </a:lnTo>
                  <a:lnTo>
                    <a:pt x="19254" y="2544"/>
                  </a:lnTo>
                  <a:lnTo>
                    <a:pt x="19254" y="2544"/>
                  </a:lnTo>
                  <a:lnTo>
                    <a:pt x="19253" y="2496"/>
                  </a:lnTo>
                  <a:lnTo>
                    <a:pt x="19250" y="2449"/>
                  </a:lnTo>
                  <a:lnTo>
                    <a:pt x="19245" y="2403"/>
                  </a:lnTo>
                  <a:lnTo>
                    <a:pt x="19237" y="2358"/>
                  </a:lnTo>
                  <a:lnTo>
                    <a:pt x="19228" y="2312"/>
                  </a:lnTo>
                  <a:lnTo>
                    <a:pt x="19216" y="2268"/>
                  </a:lnTo>
                  <a:lnTo>
                    <a:pt x="19204" y="2225"/>
                  </a:lnTo>
                  <a:lnTo>
                    <a:pt x="19189" y="2183"/>
                  </a:lnTo>
                  <a:lnTo>
                    <a:pt x="19172" y="2141"/>
                  </a:lnTo>
                  <a:lnTo>
                    <a:pt x="19153" y="2102"/>
                  </a:lnTo>
                  <a:lnTo>
                    <a:pt x="19133" y="2063"/>
                  </a:lnTo>
                  <a:lnTo>
                    <a:pt x="19111" y="2025"/>
                  </a:lnTo>
                  <a:lnTo>
                    <a:pt x="19087" y="1988"/>
                  </a:lnTo>
                  <a:lnTo>
                    <a:pt x="19062" y="1954"/>
                  </a:lnTo>
                  <a:lnTo>
                    <a:pt x="19036" y="1919"/>
                  </a:lnTo>
                  <a:lnTo>
                    <a:pt x="19007" y="1887"/>
                  </a:lnTo>
                  <a:lnTo>
                    <a:pt x="18977" y="1856"/>
                  </a:lnTo>
                  <a:lnTo>
                    <a:pt x="18946" y="1827"/>
                  </a:lnTo>
                  <a:lnTo>
                    <a:pt x="18913" y="1799"/>
                  </a:lnTo>
                  <a:lnTo>
                    <a:pt x="18878" y="1773"/>
                  </a:lnTo>
                  <a:lnTo>
                    <a:pt x="18843" y="1749"/>
                  </a:lnTo>
                  <a:lnTo>
                    <a:pt x="18806" y="1727"/>
                  </a:lnTo>
                  <a:lnTo>
                    <a:pt x="18768" y="1706"/>
                  </a:lnTo>
                  <a:lnTo>
                    <a:pt x="18728" y="1687"/>
                  </a:lnTo>
                  <a:lnTo>
                    <a:pt x="18688" y="1670"/>
                  </a:lnTo>
                  <a:lnTo>
                    <a:pt x="18647" y="1656"/>
                  </a:lnTo>
                  <a:lnTo>
                    <a:pt x="18604" y="1643"/>
                  </a:lnTo>
                  <a:lnTo>
                    <a:pt x="18560" y="1633"/>
                  </a:lnTo>
                  <a:lnTo>
                    <a:pt x="18515" y="1624"/>
                  </a:lnTo>
                  <a:lnTo>
                    <a:pt x="18468" y="1619"/>
                  </a:lnTo>
                  <a:lnTo>
                    <a:pt x="18421" y="1615"/>
                  </a:lnTo>
                  <a:lnTo>
                    <a:pt x="18374" y="1614"/>
                  </a:lnTo>
                  <a:lnTo>
                    <a:pt x="18374" y="1614"/>
                  </a:lnTo>
                  <a:close/>
                  <a:moveTo>
                    <a:pt x="22062" y="3968"/>
                  </a:moveTo>
                  <a:lnTo>
                    <a:pt x="22062" y="3614"/>
                  </a:lnTo>
                  <a:lnTo>
                    <a:pt x="22062" y="3614"/>
                  </a:lnTo>
                  <a:lnTo>
                    <a:pt x="22043" y="3635"/>
                  </a:lnTo>
                  <a:lnTo>
                    <a:pt x="22024" y="3657"/>
                  </a:lnTo>
                  <a:lnTo>
                    <a:pt x="22004" y="3678"/>
                  </a:lnTo>
                  <a:lnTo>
                    <a:pt x="21983" y="3699"/>
                  </a:lnTo>
                  <a:lnTo>
                    <a:pt x="21962" y="3719"/>
                  </a:lnTo>
                  <a:lnTo>
                    <a:pt x="21941" y="3739"/>
                  </a:lnTo>
                  <a:lnTo>
                    <a:pt x="21918" y="3758"/>
                  </a:lnTo>
                  <a:lnTo>
                    <a:pt x="21895" y="3777"/>
                  </a:lnTo>
                  <a:lnTo>
                    <a:pt x="21872" y="3796"/>
                  </a:lnTo>
                  <a:lnTo>
                    <a:pt x="21848" y="3814"/>
                  </a:lnTo>
                  <a:lnTo>
                    <a:pt x="21823" y="3831"/>
                  </a:lnTo>
                  <a:lnTo>
                    <a:pt x="21796" y="3847"/>
                  </a:lnTo>
                  <a:lnTo>
                    <a:pt x="21770" y="3864"/>
                  </a:lnTo>
                  <a:lnTo>
                    <a:pt x="21744" y="3879"/>
                  </a:lnTo>
                  <a:lnTo>
                    <a:pt x="21716" y="3895"/>
                  </a:lnTo>
                  <a:lnTo>
                    <a:pt x="21687" y="3908"/>
                  </a:lnTo>
                  <a:lnTo>
                    <a:pt x="21658" y="3922"/>
                  </a:lnTo>
                  <a:lnTo>
                    <a:pt x="21629" y="3934"/>
                  </a:lnTo>
                  <a:lnTo>
                    <a:pt x="21598" y="3947"/>
                  </a:lnTo>
                  <a:lnTo>
                    <a:pt x="21567" y="3959"/>
                  </a:lnTo>
                  <a:lnTo>
                    <a:pt x="21534" y="3969"/>
                  </a:lnTo>
                  <a:lnTo>
                    <a:pt x="21502" y="3978"/>
                  </a:lnTo>
                  <a:lnTo>
                    <a:pt x="21468" y="3988"/>
                  </a:lnTo>
                  <a:lnTo>
                    <a:pt x="21435" y="3995"/>
                  </a:lnTo>
                  <a:lnTo>
                    <a:pt x="21399" y="4003"/>
                  </a:lnTo>
                  <a:lnTo>
                    <a:pt x="21363" y="4009"/>
                  </a:lnTo>
                  <a:lnTo>
                    <a:pt x="21327" y="4014"/>
                  </a:lnTo>
                  <a:lnTo>
                    <a:pt x="21290" y="4019"/>
                  </a:lnTo>
                  <a:lnTo>
                    <a:pt x="21252" y="4023"/>
                  </a:lnTo>
                  <a:lnTo>
                    <a:pt x="21213" y="4026"/>
                  </a:lnTo>
                  <a:lnTo>
                    <a:pt x="21173" y="4027"/>
                  </a:lnTo>
                  <a:lnTo>
                    <a:pt x="21132" y="4027"/>
                  </a:lnTo>
                  <a:lnTo>
                    <a:pt x="21132" y="4027"/>
                  </a:lnTo>
                  <a:lnTo>
                    <a:pt x="21082" y="4027"/>
                  </a:lnTo>
                  <a:lnTo>
                    <a:pt x="21032" y="4024"/>
                  </a:lnTo>
                  <a:lnTo>
                    <a:pt x="20982" y="4019"/>
                  </a:lnTo>
                  <a:lnTo>
                    <a:pt x="20933" y="4013"/>
                  </a:lnTo>
                  <a:lnTo>
                    <a:pt x="20885" y="4005"/>
                  </a:lnTo>
                  <a:lnTo>
                    <a:pt x="20837" y="3995"/>
                  </a:lnTo>
                  <a:lnTo>
                    <a:pt x="20791" y="3983"/>
                  </a:lnTo>
                  <a:lnTo>
                    <a:pt x="20744" y="3970"/>
                  </a:lnTo>
                  <a:lnTo>
                    <a:pt x="20699" y="3954"/>
                  </a:lnTo>
                  <a:lnTo>
                    <a:pt x="20655" y="3938"/>
                  </a:lnTo>
                  <a:lnTo>
                    <a:pt x="20612" y="3919"/>
                  </a:lnTo>
                  <a:lnTo>
                    <a:pt x="20571" y="3899"/>
                  </a:lnTo>
                  <a:lnTo>
                    <a:pt x="20530" y="3877"/>
                  </a:lnTo>
                  <a:lnTo>
                    <a:pt x="20492" y="3853"/>
                  </a:lnTo>
                  <a:lnTo>
                    <a:pt x="20455" y="3827"/>
                  </a:lnTo>
                  <a:lnTo>
                    <a:pt x="20418" y="3800"/>
                  </a:lnTo>
                  <a:lnTo>
                    <a:pt x="20385" y="3772"/>
                  </a:lnTo>
                  <a:lnTo>
                    <a:pt x="20351" y="3740"/>
                  </a:lnTo>
                  <a:lnTo>
                    <a:pt x="20321" y="3709"/>
                  </a:lnTo>
                  <a:lnTo>
                    <a:pt x="20291" y="3674"/>
                  </a:lnTo>
                  <a:lnTo>
                    <a:pt x="20278" y="3657"/>
                  </a:lnTo>
                  <a:lnTo>
                    <a:pt x="20264" y="3639"/>
                  </a:lnTo>
                  <a:lnTo>
                    <a:pt x="20251" y="3621"/>
                  </a:lnTo>
                  <a:lnTo>
                    <a:pt x="20239" y="3602"/>
                  </a:lnTo>
                  <a:lnTo>
                    <a:pt x="20227" y="3583"/>
                  </a:lnTo>
                  <a:lnTo>
                    <a:pt x="20216" y="3563"/>
                  </a:lnTo>
                  <a:lnTo>
                    <a:pt x="20205" y="3543"/>
                  </a:lnTo>
                  <a:lnTo>
                    <a:pt x="20195" y="3522"/>
                  </a:lnTo>
                  <a:lnTo>
                    <a:pt x="20185" y="3502"/>
                  </a:lnTo>
                  <a:lnTo>
                    <a:pt x="20176" y="3480"/>
                  </a:lnTo>
                  <a:lnTo>
                    <a:pt x="20168" y="3459"/>
                  </a:lnTo>
                  <a:lnTo>
                    <a:pt x="20159" y="3437"/>
                  </a:lnTo>
                  <a:lnTo>
                    <a:pt x="20152" y="3414"/>
                  </a:lnTo>
                  <a:lnTo>
                    <a:pt x="20146" y="3392"/>
                  </a:lnTo>
                  <a:lnTo>
                    <a:pt x="20139" y="3368"/>
                  </a:lnTo>
                  <a:lnTo>
                    <a:pt x="20133" y="3345"/>
                  </a:lnTo>
                  <a:lnTo>
                    <a:pt x="20128" y="3321"/>
                  </a:lnTo>
                  <a:lnTo>
                    <a:pt x="20123" y="3297"/>
                  </a:lnTo>
                  <a:lnTo>
                    <a:pt x="20120" y="3271"/>
                  </a:lnTo>
                  <a:lnTo>
                    <a:pt x="20117" y="3246"/>
                  </a:lnTo>
                  <a:lnTo>
                    <a:pt x="20115" y="3221"/>
                  </a:lnTo>
                  <a:lnTo>
                    <a:pt x="20113" y="3195"/>
                  </a:lnTo>
                  <a:lnTo>
                    <a:pt x="20112" y="3169"/>
                  </a:lnTo>
                  <a:lnTo>
                    <a:pt x="20112" y="3141"/>
                  </a:lnTo>
                  <a:lnTo>
                    <a:pt x="20112" y="3130"/>
                  </a:lnTo>
                  <a:lnTo>
                    <a:pt x="20112" y="3130"/>
                  </a:lnTo>
                  <a:lnTo>
                    <a:pt x="20112" y="3101"/>
                  </a:lnTo>
                  <a:lnTo>
                    <a:pt x="20113" y="3073"/>
                  </a:lnTo>
                  <a:lnTo>
                    <a:pt x="20115" y="3045"/>
                  </a:lnTo>
                  <a:lnTo>
                    <a:pt x="20117" y="3017"/>
                  </a:lnTo>
                  <a:lnTo>
                    <a:pt x="20120" y="2991"/>
                  </a:lnTo>
                  <a:lnTo>
                    <a:pt x="20125" y="2964"/>
                  </a:lnTo>
                  <a:lnTo>
                    <a:pt x="20129" y="2939"/>
                  </a:lnTo>
                  <a:lnTo>
                    <a:pt x="20134" y="2913"/>
                  </a:lnTo>
                  <a:lnTo>
                    <a:pt x="20140" y="2887"/>
                  </a:lnTo>
                  <a:lnTo>
                    <a:pt x="20147" y="2863"/>
                  </a:lnTo>
                  <a:lnTo>
                    <a:pt x="20154" y="2839"/>
                  </a:lnTo>
                  <a:lnTo>
                    <a:pt x="20161" y="2815"/>
                  </a:lnTo>
                  <a:lnTo>
                    <a:pt x="20170" y="2792"/>
                  </a:lnTo>
                  <a:lnTo>
                    <a:pt x="20179" y="2769"/>
                  </a:lnTo>
                  <a:lnTo>
                    <a:pt x="20189" y="2747"/>
                  </a:lnTo>
                  <a:lnTo>
                    <a:pt x="20199" y="2725"/>
                  </a:lnTo>
                  <a:lnTo>
                    <a:pt x="20211" y="2704"/>
                  </a:lnTo>
                  <a:lnTo>
                    <a:pt x="20222" y="2683"/>
                  </a:lnTo>
                  <a:lnTo>
                    <a:pt x="20234" y="2662"/>
                  </a:lnTo>
                  <a:lnTo>
                    <a:pt x="20247" y="2642"/>
                  </a:lnTo>
                  <a:lnTo>
                    <a:pt x="20260" y="2622"/>
                  </a:lnTo>
                  <a:lnTo>
                    <a:pt x="20273" y="2603"/>
                  </a:lnTo>
                  <a:lnTo>
                    <a:pt x="20288" y="2584"/>
                  </a:lnTo>
                  <a:lnTo>
                    <a:pt x="20304" y="2566"/>
                  </a:lnTo>
                  <a:lnTo>
                    <a:pt x="20319" y="2548"/>
                  </a:lnTo>
                  <a:lnTo>
                    <a:pt x="20335" y="2531"/>
                  </a:lnTo>
                  <a:lnTo>
                    <a:pt x="20352" y="2514"/>
                  </a:lnTo>
                  <a:lnTo>
                    <a:pt x="20369" y="2498"/>
                  </a:lnTo>
                  <a:lnTo>
                    <a:pt x="20387" y="2482"/>
                  </a:lnTo>
                  <a:lnTo>
                    <a:pt x="20405" y="2467"/>
                  </a:lnTo>
                  <a:lnTo>
                    <a:pt x="20423" y="2451"/>
                  </a:lnTo>
                  <a:lnTo>
                    <a:pt x="20442" y="2436"/>
                  </a:lnTo>
                  <a:lnTo>
                    <a:pt x="20462" y="2423"/>
                  </a:lnTo>
                  <a:lnTo>
                    <a:pt x="20482" y="2409"/>
                  </a:lnTo>
                  <a:lnTo>
                    <a:pt x="20503" y="2395"/>
                  </a:lnTo>
                  <a:lnTo>
                    <a:pt x="20524" y="2383"/>
                  </a:lnTo>
                  <a:lnTo>
                    <a:pt x="20568" y="2359"/>
                  </a:lnTo>
                  <a:lnTo>
                    <a:pt x="20613" y="2337"/>
                  </a:lnTo>
                  <a:lnTo>
                    <a:pt x="20660" y="2316"/>
                  </a:lnTo>
                  <a:lnTo>
                    <a:pt x="20709" y="2297"/>
                  </a:lnTo>
                  <a:lnTo>
                    <a:pt x="20759" y="2280"/>
                  </a:lnTo>
                  <a:lnTo>
                    <a:pt x="20810" y="2264"/>
                  </a:lnTo>
                  <a:lnTo>
                    <a:pt x="20864" y="2250"/>
                  </a:lnTo>
                  <a:lnTo>
                    <a:pt x="20920" y="2239"/>
                  </a:lnTo>
                  <a:lnTo>
                    <a:pt x="20975" y="2230"/>
                  </a:lnTo>
                  <a:lnTo>
                    <a:pt x="21033" y="2221"/>
                  </a:lnTo>
                  <a:lnTo>
                    <a:pt x="21092" y="2215"/>
                  </a:lnTo>
                  <a:lnTo>
                    <a:pt x="21151" y="2211"/>
                  </a:lnTo>
                  <a:lnTo>
                    <a:pt x="21212" y="2207"/>
                  </a:lnTo>
                  <a:lnTo>
                    <a:pt x="21274" y="2207"/>
                  </a:lnTo>
                  <a:lnTo>
                    <a:pt x="21274" y="2207"/>
                  </a:lnTo>
                  <a:lnTo>
                    <a:pt x="21338" y="2207"/>
                  </a:lnTo>
                  <a:lnTo>
                    <a:pt x="21399" y="2210"/>
                  </a:lnTo>
                  <a:lnTo>
                    <a:pt x="21458" y="2212"/>
                  </a:lnTo>
                  <a:lnTo>
                    <a:pt x="21513" y="2216"/>
                  </a:lnTo>
                  <a:lnTo>
                    <a:pt x="21568" y="2220"/>
                  </a:lnTo>
                  <a:lnTo>
                    <a:pt x="21619" y="2226"/>
                  </a:lnTo>
                  <a:lnTo>
                    <a:pt x="21669" y="2233"/>
                  </a:lnTo>
                  <a:lnTo>
                    <a:pt x="21718" y="2240"/>
                  </a:lnTo>
                  <a:lnTo>
                    <a:pt x="21765" y="2248"/>
                  </a:lnTo>
                  <a:lnTo>
                    <a:pt x="21811" y="2258"/>
                  </a:lnTo>
                  <a:lnTo>
                    <a:pt x="21855" y="2267"/>
                  </a:lnTo>
                  <a:lnTo>
                    <a:pt x="21899" y="2278"/>
                  </a:lnTo>
                  <a:lnTo>
                    <a:pt x="21942" y="2288"/>
                  </a:lnTo>
                  <a:lnTo>
                    <a:pt x="21984" y="2301"/>
                  </a:lnTo>
                  <a:lnTo>
                    <a:pt x="22068" y="2326"/>
                  </a:lnTo>
                  <a:lnTo>
                    <a:pt x="22068" y="2256"/>
                  </a:lnTo>
                  <a:lnTo>
                    <a:pt x="22068" y="2256"/>
                  </a:lnTo>
                  <a:lnTo>
                    <a:pt x="22067" y="2219"/>
                  </a:lnTo>
                  <a:lnTo>
                    <a:pt x="22065" y="2183"/>
                  </a:lnTo>
                  <a:lnTo>
                    <a:pt x="22062" y="2149"/>
                  </a:lnTo>
                  <a:lnTo>
                    <a:pt x="22057" y="2115"/>
                  </a:lnTo>
                  <a:lnTo>
                    <a:pt x="22050" y="2083"/>
                  </a:lnTo>
                  <a:lnTo>
                    <a:pt x="22042" y="2051"/>
                  </a:lnTo>
                  <a:lnTo>
                    <a:pt x="22032" y="2022"/>
                  </a:lnTo>
                  <a:lnTo>
                    <a:pt x="22022" y="1992"/>
                  </a:lnTo>
                  <a:lnTo>
                    <a:pt x="22009" y="1964"/>
                  </a:lnTo>
                  <a:lnTo>
                    <a:pt x="21996" y="1937"/>
                  </a:lnTo>
                  <a:lnTo>
                    <a:pt x="21981" y="1912"/>
                  </a:lnTo>
                  <a:lnTo>
                    <a:pt x="21965" y="1886"/>
                  </a:lnTo>
                  <a:lnTo>
                    <a:pt x="21947" y="1863"/>
                  </a:lnTo>
                  <a:lnTo>
                    <a:pt x="21929" y="1841"/>
                  </a:lnTo>
                  <a:lnTo>
                    <a:pt x="21908" y="1820"/>
                  </a:lnTo>
                  <a:lnTo>
                    <a:pt x="21886" y="1799"/>
                  </a:lnTo>
                  <a:lnTo>
                    <a:pt x="21862" y="1780"/>
                  </a:lnTo>
                  <a:lnTo>
                    <a:pt x="21838" y="1764"/>
                  </a:lnTo>
                  <a:lnTo>
                    <a:pt x="21813" y="1747"/>
                  </a:lnTo>
                  <a:lnTo>
                    <a:pt x="21786" y="1731"/>
                  </a:lnTo>
                  <a:lnTo>
                    <a:pt x="21758" y="1718"/>
                  </a:lnTo>
                  <a:lnTo>
                    <a:pt x="21727" y="1704"/>
                  </a:lnTo>
                  <a:lnTo>
                    <a:pt x="21697" y="1692"/>
                  </a:lnTo>
                  <a:lnTo>
                    <a:pt x="21664" y="1682"/>
                  </a:lnTo>
                  <a:lnTo>
                    <a:pt x="21631" y="1672"/>
                  </a:lnTo>
                  <a:lnTo>
                    <a:pt x="21596" y="1665"/>
                  </a:lnTo>
                  <a:lnTo>
                    <a:pt x="21560" y="1658"/>
                  </a:lnTo>
                  <a:lnTo>
                    <a:pt x="21523" y="1652"/>
                  </a:lnTo>
                  <a:lnTo>
                    <a:pt x="21484" y="1647"/>
                  </a:lnTo>
                  <a:lnTo>
                    <a:pt x="21444" y="1644"/>
                  </a:lnTo>
                  <a:lnTo>
                    <a:pt x="21403" y="1643"/>
                  </a:lnTo>
                  <a:lnTo>
                    <a:pt x="21361" y="1642"/>
                  </a:lnTo>
                  <a:lnTo>
                    <a:pt x="21361" y="1642"/>
                  </a:lnTo>
                  <a:lnTo>
                    <a:pt x="21302" y="1643"/>
                  </a:lnTo>
                  <a:lnTo>
                    <a:pt x="21245" y="1645"/>
                  </a:lnTo>
                  <a:lnTo>
                    <a:pt x="21189" y="1649"/>
                  </a:lnTo>
                  <a:lnTo>
                    <a:pt x="21135" y="1655"/>
                  </a:lnTo>
                  <a:lnTo>
                    <a:pt x="21082" y="1661"/>
                  </a:lnTo>
                  <a:lnTo>
                    <a:pt x="21030" y="1669"/>
                  </a:lnTo>
                  <a:lnTo>
                    <a:pt x="20979" y="1680"/>
                  </a:lnTo>
                  <a:lnTo>
                    <a:pt x="20929" y="1690"/>
                  </a:lnTo>
                  <a:lnTo>
                    <a:pt x="20880" y="1703"/>
                  </a:lnTo>
                  <a:lnTo>
                    <a:pt x="20830" y="1716"/>
                  </a:lnTo>
                  <a:lnTo>
                    <a:pt x="20782" y="1730"/>
                  </a:lnTo>
                  <a:lnTo>
                    <a:pt x="20734" y="1747"/>
                  </a:lnTo>
                  <a:lnTo>
                    <a:pt x="20686" y="1764"/>
                  </a:lnTo>
                  <a:lnTo>
                    <a:pt x="20637" y="1782"/>
                  </a:lnTo>
                  <a:lnTo>
                    <a:pt x="20589" y="1800"/>
                  </a:lnTo>
                  <a:lnTo>
                    <a:pt x="20541" y="1820"/>
                  </a:lnTo>
                  <a:lnTo>
                    <a:pt x="20362" y="1294"/>
                  </a:lnTo>
                  <a:lnTo>
                    <a:pt x="20362" y="1294"/>
                  </a:lnTo>
                  <a:lnTo>
                    <a:pt x="20420" y="1267"/>
                  </a:lnTo>
                  <a:lnTo>
                    <a:pt x="20480" y="1242"/>
                  </a:lnTo>
                  <a:lnTo>
                    <a:pt x="20540" y="1219"/>
                  </a:lnTo>
                  <a:lnTo>
                    <a:pt x="20600" y="1196"/>
                  </a:lnTo>
                  <a:lnTo>
                    <a:pt x="20660" y="1175"/>
                  </a:lnTo>
                  <a:lnTo>
                    <a:pt x="20722" y="1156"/>
                  </a:lnTo>
                  <a:lnTo>
                    <a:pt x="20785" y="1137"/>
                  </a:lnTo>
                  <a:lnTo>
                    <a:pt x="20850" y="1121"/>
                  </a:lnTo>
                  <a:lnTo>
                    <a:pt x="20917" y="1106"/>
                  </a:lnTo>
                  <a:lnTo>
                    <a:pt x="20986" y="1093"/>
                  </a:lnTo>
                  <a:lnTo>
                    <a:pt x="21057" y="1082"/>
                  </a:lnTo>
                  <a:lnTo>
                    <a:pt x="21130" y="1072"/>
                  </a:lnTo>
                  <a:lnTo>
                    <a:pt x="21207" y="1065"/>
                  </a:lnTo>
                  <a:lnTo>
                    <a:pt x="21286" y="1059"/>
                  </a:lnTo>
                  <a:lnTo>
                    <a:pt x="21368" y="1055"/>
                  </a:lnTo>
                  <a:lnTo>
                    <a:pt x="21453" y="1054"/>
                  </a:lnTo>
                  <a:lnTo>
                    <a:pt x="21453" y="1054"/>
                  </a:lnTo>
                  <a:lnTo>
                    <a:pt x="21493" y="1055"/>
                  </a:lnTo>
                  <a:lnTo>
                    <a:pt x="21532" y="1055"/>
                  </a:lnTo>
                  <a:lnTo>
                    <a:pt x="21570" y="1058"/>
                  </a:lnTo>
                  <a:lnTo>
                    <a:pt x="21608" y="1060"/>
                  </a:lnTo>
                  <a:lnTo>
                    <a:pt x="21644" y="1063"/>
                  </a:lnTo>
                  <a:lnTo>
                    <a:pt x="21681" y="1066"/>
                  </a:lnTo>
                  <a:lnTo>
                    <a:pt x="21717" y="1070"/>
                  </a:lnTo>
                  <a:lnTo>
                    <a:pt x="21751" y="1075"/>
                  </a:lnTo>
                  <a:lnTo>
                    <a:pt x="21786" y="1081"/>
                  </a:lnTo>
                  <a:lnTo>
                    <a:pt x="21819" y="1087"/>
                  </a:lnTo>
                  <a:lnTo>
                    <a:pt x="21852" y="1093"/>
                  </a:lnTo>
                  <a:lnTo>
                    <a:pt x="21885" y="1101"/>
                  </a:lnTo>
                  <a:lnTo>
                    <a:pt x="21917" y="1109"/>
                  </a:lnTo>
                  <a:lnTo>
                    <a:pt x="21948" y="1117"/>
                  </a:lnTo>
                  <a:lnTo>
                    <a:pt x="21979" y="1127"/>
                  </a:lnTo>
                  <a:lnTo>
                    <a:pt x="22008" y="1136"/>
                  </a:lnTo>
                  <a:lnTo>
                    <a:pt x="22038" y="1147"/>
                  </a:lnTo>
                  <a:lnTo>
                    <a:pt x="22066" y="1157"/>
                  </a:lnTo>
                  <a:lnTo>
                    <a:pt x="22094" y="1169"/>
                  </a:lnTo>
                  <a:lnTo>
                    <a:pt x="22122" y="1181"/>
                  </a:lnTo>
                  <a:lnTo>
                    <a:pt x="22149" y="1194"/>
                  </a:lnTo>
                  <a:lnTo>
                    <a:pt x="22175" y="1208"/>
                  </a:lnTo>
                  <a:lnTo>
                    <a:pt x="22200" y="1221"/>
                  </a:lnTo>
                  <a:lnTo>
                    <a:pt x="22225" y="1236"/>
                  </a:lnTo>
                  <a:lnTo>
                    <a:pt x="22250" y="1251"/>
                  </a:lnTo>
                  <a:lnTo>
                    <a:pt x="22274" y="1266"/>
                  </a:lnTo>
                  <a:lnTo>
                    <a:pt x="22297" y="1283"/>
                  </a:lnTo>
                  <a:lnTo>
                    <a:pt x="22319" y="1300"/>
                  </a:lnTo>
                  <a:lnTo>
                    <a:pt x="22341" y="1318"/>
                  </a:lnTo>
                  <a:lnTo>
                    <a:pt x="22362" y="1336"/>
                  </a:lnTo>
                  <a:lnTo>
                    <a:pt x="22383" y="1354"/>
                  </a:lnTo>
                  <a:lnTo>
                    <a:pt x="22403" y="1373"/>
                  </a:lnTo>
                  <a:lnTo>
                    <a:pt x="22422" y="1393"/>
                  </a:lnTo>
                  <a:lnTo>
                    <a:pt x="22440" y="1413"/>
                  </a:lnTo>
                  <a:lnTo>
                    <a:pt x="22458" y="1434"/>
                  </a:lnTo>
                  <a:lnTo>
                    <a:pt x="22476" y="1455"/>
                  </a:lnTo>
                  <a:lnTo>
                    <a:pt x="22493" y="1477"/>
                  </a:lnTo>
                  <a:lnTo>
                    <a:pt x="22509" y="1499"/>
                  </a:lnTo>
                  <a:lnTo>
                    <a:pt x="22524" y="1522"/>
                  </a:lnTo>
                  <a:lnTo>
                    <a:pt x="22539" y="1546"/>
                  </a:lnTo>
                  <a:lnTo>
                    <a:pt x="22554" y="1571"/>
                  </a:lnTo>
                  <a:lnTo>
                    <a:pt x="22567" y="1595"/>
                  </a:lnTo>
                  <a:lnTo>
                    <a:pt x="22581" y="1620"/>
                  </a:lnTo>
                  <a:lnTo>
                    <a:pt x="22592" y="1646"/>
                  </a:lnTo>
                  <a:lnTo>
                    <a:pt x="22605" y="1672"/>
                  </a:lnTo>
                  <a:lnTo>
                    <a:pt x="22617" y="1699"/>
                  </a:lnTo>
                  <a:lnTo>
                    <a:pt x="22627" y="1726"/>
                  </a:lnTo>
                  <a:lnTo>
                    <a:pt x="22637" y="1754"/>
                  </a:lnTo>
                  <a:lnTo>
                    <a:pt x="22646" y="1783"/>
                  </a:lnTo>
                  <a:lnTo>
                    <a:pt x="22655" y="1811"/>
                  </a:lnTo>
                  <a:lnTo>
                    <a:pt x="22663" y="1840"/>
                  </a:lnTo>
                  <a:lnTo>
                    <a:pt x="22671" y="1870"/>
                  </a:lnTo>
                  <a:lnTo>
                    <a:pt x="22677" y="1900"/>
                  </a:lnTo>
                  <a:lnTo>
                    <a:pt x="22684" y="1932"/>
                  </a:lnTo>
                  <a:lnTo>
                    <a:pt x="22690" y="1962"/>
                  </a:lnTo>
                  <a:lnTo>
                    <a:pt x="22695" y="1994"/>
                  </a:lnTo>
                  <a:lnTo>
                    <a:pt x="22699" y="2027"/>
                  </a:lnTo>
                  <a:lnTo>
                    <a:pt x="22704" y="2060"/>
                  </a:lnTo>
                  <a:lnTo>
                    <a:pt x="22707" y="2093"/>
                  </a:lnTo>
                  <a:lnTo>
                    <a:pt x="22710" y="2127"/>
                  </a:lnTo>
                  <a:lnTo>
                    <a:pt x="22712" y="2160"/>
                  </a:lnTo>
                  <a:lnTo>
                    <a:pt x="22713" y="2196"/>
                  </a:lnTo>
                  <a:lnTo>
                    <a:pt x="22714" y="2266"/>
                  </a:lnTo>
                  <a:lnTo>
                    <a:pt x="22714" y="3968"/>
                  </a:lnTo>
                  <a:lnTo>
                    <a:pt x="22062" y="3968"/>
                  </a:lnTo>
                  <a:close/>
                  <a:moveTo>
                    <a:pt x="22079" y="2750"/>
                  </a:moveTo>
                  <a:lnTo>
                    <a:pt x="22079" y="2750"/>
                  </a:lnTo>
                  <a:lnTo>
                    <a:pt x="22046" y="2737"/>
                  </a:lnTo>
                  <a:lnTo>
                    <a:pt x="22012" y="2726"/>
                  </a:lnTo>
                  <a:lnTo>
                    <a:pt x="21977" y="2715"/>
                  </a:lnTo>
                  <a:lnTo>
                    <a:pt x="21941" y="2705"/>
                  </a:lnTo>
                  <a:lnTo>
                    <a:pt x="21902" y="2694"/>
                  </a:lnTo>
                  <a:lnTo>
                    <a:pt x="21864" y="2685"/>
                  </a:lnTo>
                  <a:lnTo>
                    <a:pt x="21824" y="2676"/>
                  </a:lnTo>
                  <a:lnTo>
                    <a:pt x="21783" y="2669"/>
                  </a:lnTo>
                  <a:lnTo>
                    <a:pt x="21740" y="2662"/>
                  </a:lnTo>
                  <a:lnTo>
                    <a:pt x="21697" y="2654"/>
                  </a:lnTo>
                  <a:lnTo>
                    <a:pt x="21653" y="2649"/>
                  </a:lnTo>
                  <a:lnTo>
                    <a:pt x="21608" y="2645"/>
                  </a:lnTo>
                  <a:lnTo>
                    <a:pt x="21563" y="2641"/>
                  </a:lnTo>
                  <a:lnTo>
                    <a:pt x="21515" y="2639"/>
                  </a:lnTo>
                  <a:lnTo>
                    <a:pt x="21469" y="2637"/>
                  </a:lnTo>
                  <a:lnTo>
                    <a:pt x="21421" y="2636"/>
                  </a:lnTo>
                  <a:lnTo>
                    <a:pt x="21421" y="2636"/>
                  </a:lnTo>
                  <a:lnTo>
                    <a:pt x="21383" y="2637"/>
                  </a:lnTo>
                  <a:lnTo>
                    <a:pt x="21345" y="2638"/>
                  </a:lnTo>
                  <a:lnTo>
                    <a:pt x="21310" y="2641"/>
                  </a:lnTo>
                  <a:lnTo>
                    <a:pt x="21274" y="2644"/>
                  </a:lnTo>
                  <a:lnTo>
                    <a:pt x="21241" y="2648"/>
                  </a:lnTo>
                  <a:lnTo>
                    <a:pt x="21207" y="2653"/>
                  </a:lnTo>
                  <a:lnTo>
                    <a:pt x="21175" y="2660"/>
                  </a:lnTo>
                  <a:lnTo>
                    <a:pt x="21144" y="2667"/>
                  </a:lnTo>
                  <a:lnTo>
                    <a:pt x="21115" y="2675"/>
                  </a:lnTo>
                  <a:lnTo>
                    <a:pt x="21085" y="2684"/>
                  </a:lnTo>
                  <a:lnTo>
                    <a:pt x="21058" y="2694"/>
                  </a:lnTo>
                  <a:lnTo>
                    <a:pt x="21032" y="2705"/>
                  </a:lnTo>
                  <a:lnTo>
                    <a:pt x="21007" y="2716"/>
                  </a:lnTo>
                  <a:lnTo>
                    <a:pt x="20982" y="2729"/>
                  </a:lnTo>
                  <a:lnTo>
                    <a:pt x="20959" y="2743"/>
                  </a:lnTo>
                  <a:lnTo>
                    <a:pt x="20937" y="2757"/>
                  </a:lnTo>
                  <a:lnTo>
                    <a:pt x="20917" y="2772"/>
                  </a:lnTo>
                  <a:lnTo>
                    <a:pt x="20898" y="2789"/>
                  </a:lnTo>
                  <a:lnTo>
                    <a:pt x="20880" y="2806"/>
                  </a:lnTo>
                  <a:lnTo>
                    <a:pt x="20863" y="2823"/>
                  </a:lnTo>
                  <a:lnTo>
                    <a:pt x="20847" y="2841"/>
                  </a:lnTo>
                  <a:lnTo>
                    <a:pt x="20834" y="2861"/>
                  </a:lnTo>
                  <a:lnTo>
                    <a:pt x="20820" y="2881"/>
                  </a:lnTo>
                  <a:lnTo>
                    <a:pt x="20808" y="2902"/>
                  </a:lnTo>
                  <a:lnTo>
                    <a:pt x="20798" y="2924"/>
                  </a:lnTo>
                  <a:lnTo>
                    <a:pt x="20790" y="2946"/>
                  </a:lnTo>
                  <a:lnTo>
                    <a:pt x="20782" y="2970"/>
                  </a:lnTo>
                  <a:lnTo>
                    <a:pt x="20776" y="2994"/>
                  </a:lnTo>
                  <a:lnTo>
                    <a:pt x="20771" y="3018"/>
                  </a:lnTo>
                  <a:lnTo>
                    <a:pt x="20766" y="3045"/>
                  </a:lnTo>
                  <a:lnTo>
                    <a:pt x="20764" y="3071"/>
                  </a:lnTo>
                  <a:lnTo>
                    <a:pt x="20764" y="3098"/>
                  </a:lnTo>
                  <a:lnTo>
                    <a:pt x="20764" y="3109"/>
                  </a:lnTo>
                  <a:lnTo>
                    <a:pt x="20764" y="3109"/>
                  </a:lnTo>
                  <a:lnTo>
                    <a:pt x="20764" y="3134"/>
                  </a:lnTo>
                  <a:lnTo>
                    <a:pt x="20766" y="3158"/>
                  </a:lnTo>
                  <a:lnTo>
                    <a:pt x="20771" y="3182"/>
                  </a:lnTo>
                  <a:lnTo>
                    <a:pt x="20775" y="3205"/>
                  </a:lnTo>
                  <a:lnTo>
                    <a:pt x="20781" y="3227"/>
                  </a:lnTo>
                  <a:lnTo>
                    <a:pt x="20788" y="3248"/>
                  </a:lnTo>
                  <a:lnTo>
                    <a:pt x="20797" y="3269"/>
                  </a:lnTo>
                  <a:lnTo>
                    <a:pt x="20807" y="3289"/>
                  </a:lnTo>
                  <a:lnTo>
                    <a:pt x="20818" y="3309"/>
                  </a:lnTo>
                  <a:lnTo>
                    <a:pt x="20830" y="3327"/>
                  </a:lnTo>
                  <a:lnTo>
                    <a:pt x="20843" y="3345"/>
                  </a:lnTo>
                  <a:lnTo>
                    <a:pt x="20858" y="3362"/>
                  </a:lnTo>
                  <a:lnTo>
                    <a:pt x="20873" y="3378"/>
                  </a:lnTo>
                  <a:lnTo>
                    <a:pt x="20889" y="3394"/>
                  </a:lnTo>
                  <a:lnTo>
                    <a:pt x="20907" y="3409"/>
                  </a:lnTo>
                  <a:lnTo>
                    <a:pt x="20925" y="3422"/>
                  </a:lnTo>
                  <a:lnTo>
                    <a:pt x="20944" y="3435"/>
                  </a:lnTo>
                  <a:lnTo>
                    <a:pt x="20964" y="3448"/>
                  </a:lnTo>
                  <a:lnTo>
                    <a:pt x="20985" y="3459"/>
                  </a:lnTo>
                  <a:lnTo>
                    <a:pt x="21007" y="3470"/>
                  </a:lnTo>
                  <a:lnTo>
                    <a:pt x="21029" y="3480"/>
                  </a:lnTo>
                  <a:lnTo>
                    <a:pt x="21052" y="3489"/>
                  </a:lnTo>
                  <a:lnTo>
                    <a:pt x="21076" y="3497"/>
                  </a:lnTo>
                  <a:lnTo>
                    <a:pt x="21100" y="3504"/>
                  </a:lnTo>
                  <a:lnTo>
                    <a:pt x="21125" y="3511"/>
                  </a:lnTo>
                  <a:lnTo>
                    <a:pt x="21151" y="3517"/>
                  </a:lnTo>
                  <a:lnTo>
                    <a:pt x="21178" y="3521"/>
                  </a:lnTo>
                  <a:lnTo>
                    <a:pt x="21205" y="3525"/>
                  </a:lnTo>
                  <a:lnTo>
                    <a:pt x="21232" y="3528"/>
                  </a:lnTo>
                  <a:lnTo>
                    <a:pt x="21260" y="3530"/>
                  </a:lnTo>
                  <a:lnTo>
                    <a:pt x="21289" y="3532"/>
                  </a:lnTo>
                  <a:lnTo>
                    <a:pt x="21317" y="3533"/>
                  </a:lnTo>
                  <a:lnTo>
                    <a:pt x="21317" y="3533"/>
                  </a:lnTo>
                  <a:lnTo>
                    <a:pt x="21358" y="3532"/>
                  </a:lnTo>
                  <a:lnTo>
                    <a:pt x="21398" y="3529"/>
                  </a:lnTo>
                  <a:lnTo>
                    <a:pt x="21437" y="3526"/>
                  </a:lnTo>
                  <a:lnTo>
                    <a:pt x="21474" y="3521"/>
                  </a:lnTo>
                  <a:lnTo>
                    <a:pt x="21512" y="3515"/>
                  </a:lnTo>
                  <a:lnTo>
                    <a:pt x="21549" y="3507"/>
                  </a:lnTo>
                  <a:lnTo>
                    <a:pt x="21585" y="3499"/>
                  </a:lnTo>
                  <a:lnTo>
                    <a:pt x="21620" y="3489"/>
                  </a:lnTo>
                  <a:lnTo>
                    <a:pt x="21654" y="3477"/>
                  </a:lnTo>
                  <a:lnTo>
                    <a:pt x="21686" y="3464"/>
                  </a:lnTo>
                  <a:lnTo>
                    <a:pt x="21719" y="3451"/>
                  </a:lnTo>
                  <a:lnTo>
                    <a:pt x="21749" y="3436"/>
                  </a:lnTo>
                  <a:lnTo>
                    <a:pt x="21779" y="3420"/>
                  </a:lnTo>
                  <a:lnTo>
                    <a:pt x="21808" y="3402"/>
                  </a:lnTo>
                  <a:lnTo>
                    <a:pt x="21835" y="3385"/>
                  </a:lnTo>
                  <a:lnTo>
                    <a:pt x="21861" y="3366"/>
                  </a:lnTo>
                  <a:lnTo>
                    <a:pt x="21886" y="3345"/>
                  </a:lnTo>
                  <a:lnTo>
                    <a:pt x="21910" y="3324"/>
                  </a:lnTo>
                  <a:lnTo>
                    <a:pt x="21932" y="3301"/>
                  </a:lnTo>
                  <a:lnTo>
                    <a:pt x="21953" y="3278"/>
                  </a:lnTo>
                  <a:lnTo>
                    <a:pt x="21972" y="3254"/>
                  </a:lnTo>
                  <a:lnTo>
                    <a:pt x="21989" y="3228"/>
                  </a:lnTo>
                  <a:lnTo>
                    <a:pt x="22006" y="3202"/>
                  </a:lnTo>
                  <a:lnTo>
                    <a:pt x="22021" y="3175"/>
                  </a:lnTo>
                  <a:lnTo>
                    <a:pt x="22033" y="3146"/>
                  </a:lnTo>
                  <a:lnTo>
                    <a:pt x="22045" y="3118"/>
                  </a:lnTo>
                  <a:lnTo>
                    <a:pt x="22055" y="3088"/>
                  </a:lnTo>
                  <a:lnTo>
                    <a:pt x="22064" y="3057"/>
                  </a:lnTo>
                  <a:lnTo>
                    <a:pt x="22070" y="3027"/>
                  </a:lnTo>
                  <a:lnTo>
                    <a:pt x="22074" y="2994"/>
                  </a:lnTo>
                  <a:lnTo>
                    <a:pt x="22078" y="2962"/>
                  </a:lnTo>
                  <a:lnTo>
                    <a:pt x="22079" y="2928"/>
                  </a:lnTo>
                  <a:lnTo>
                    <a:pt x="22079" y="2750"/>
                  </a:lnTo>
                  <a:close/>
                  <a:moveTo>
                    <a:pt x="23882" y="3968"/>
                  </a:moveTo>
                  <a:lnTo>
                    <a:pt x="23225" y="3968"/>
                  </a:lnTo>
                  <a:lnTo>
                    <a:pt x="23225" y="1098"/>
                  </a:lnTo>
                  <a:lnTo>
                    <a:pt x="23882" y="1098"/>
                  </a:lnTo>
                  <a:lnTo>
                    <a:pt x="23882" y="1745"/>
                  </a:lnTo>
                  <a:lnTo>
                    <a:pt x="23882" y="1745"/>
                  </a:lnTo>
                  <a:lnTo>
                    <a:pt x="23899" y="1705"/>
                  </a:lnTo>
                  <a:lnTo>
                    <a:pt x="23917" y="1666"/>
                  </a:lnTo>
                  <a:lnTo>
                    <a:pt x="23936" y="1628"/>
                  </a:lnTo>
                  <a:lnTo>
                    <a:pt x="23956" y="1591"/>
                  </a:lnTo>
                  <a:lnTo>
                    <a:pt x="23977" y="1554"/>
                  </a:lnTo>
                  <a:lnTo>
                    <a:pt x="23999" y="1519"/>
                  </a:lnTo>
                  <a:lnTo>
                    <a:pt x="24021" y="1485"/>
                  </a:lnTo>
                  <a:lnTo>
                    <a:pt x="24045" y="1451"/>
                  </a:lnTo>
                  <a:lnTo>
                    <a:pt x="24069" y="1418"/>
                  </a:lnTo>
                  <a:lnTo>
                    <a:pt x="24096" y="1388"/>
                  </a:lnTo>
                  <a:lnTo>
                    <a:pt x="24122" y="1358"/>
                  </a:lnTo>
                  <a:lnTo>
                    <a:pt x="24149" y="1328"/>
                  </a:lnTo>
                  <a:lnTo>
                    <a:pt x="24177" y="1301"/>
                  </a:lnTo>
                  <a:lnTo>
                    <a:pt x="24207" y="1275"/>
                  </a:lnTo>
                  <a:lnTo>
                    <a:pt x="24237" y="1250"/>
                  </a:lnTo>
                  <a:lnTo>
                    <a:pt x="24268" y="1225"/>
                  </a:lnTo>
                  <a:lnTo>
                    <a:pt x="24300" y="1202"/>
                  </a:lnTo>
                  <a:lnTo>
                    <a:pt x="24333" y="1181"/>
                  </a:lnTo>
                  <a:lnTo>
                    <a:pt x="24367" y="1161"/>
                  </a:lnTo>
                  <a:lnTo>
                    <a:pt x="24402" y="1143"/>
                  </a:lnTo>
                  <a:lnTo>
                    <a:pt x="24437" y="1126"/>
                  </a:lnTo>
                  <a:lnTo>
                    <a:pt x="24474" y="1110"/>
                  </a:lnTo>
                  <a:lnTo>
                    <a:pt x="24513" y="1096"/>
                  </a:lnTo>
                  <a:lnTo>
                    <a:pt x="24552" y="1084"/>
                  </a:lnTo>
                  <a:lnTo>
                    <a:pt x="24592" y="1073"/>
                  </a:lnTo>
                  <a:lnTo>
                    <a:pt x="24633" y="1064"/>
                  </a:lnTo>
                  <a:lnTo>
                    <a:pt x="24673" y="1057"/>
                  </a:lnTo>
                  <a:lnTo>
                    <a:pt x="24716" y="1050"/>
                  </a:lnTo>
                  <a:lnTo>
                    <a:pt x="24760" y="1046"/>
                  </a:lnTo>
                  <a:lnTo>
                    <a:pt x="24806" y="1044"/>
                  </a:lnTo>
                  <a:lnTo>
                    <a:pt x="24852" y="1043"/>
                  </a:lnTo>
                  <a:lnTo>
                    <a:pt x="24898" y="1044"/>
                  </a:lnTo>
                  <a:lnTo>
                    <a:pt x="24898" y="1740"/>
                  </a:lnTo>
                  <a:lnTo>
                    <a:pt x="24860" y="1740"/>
                  </a:lnTo>
                  <a:lnTo>
                    <a:pt x="24860" y="1740"/>
                  </a:lnTo>
                  <a:lnTo>
                    <a:pt x="24807" y="1741"/>
                  </a:lnTo>
                  <a:lnTo>
                    <a:pt x="24754" y="1744"/>
                  </a:lnTo>
                  <a:lnTo>
                    <a:pt x="24703" y="1749"/>
                  </a:lnTo>
                  <a:lnTo>
                    <a:pt x="24652" y="1756"/>
                  </a:lnTo>
                  <a:lnTo>
                    <a:pt x="24604" y="1767"/>
                  </a:lnTo>
                  <a:lnTo>
                    <a:pt x="24556" y="1778"/>
                  </a:lnTo>
                  <a:lnTo>
                    <a:pt x="24510" y="1793"/>
                  </a:lnTo>
                  <a:lnTo>
                    <a:pt x="24487" y="1801"/>
                  </a:lnTo>
                  <a:lnTo>
                    <a:pt x="24465" y="1810"/>
                  </a:lnTo>
                  <a:lnTo>
                    <a:pt x="24443" y="1819"/>
                  </a:lnTo>
                  <a:lnTo>
                    <a:pt x="24421" y="1829"/>
                  </a:lnTo>
                  <a:lnTo>
                    <a:pt x="24400" y="1838"/>
                  </a:lnTo>
                  <a:lnTo>
                    <a:pt x="24379" y="1850"/>
                  </a:lnTo>
                  <a:lnTo>
                    <a:pt x="24358" y="1860"/>
                  </a:lnTo>
                  <a:lnTo>
                    <a:pt x="24337" y="1873"/>
                  </a:lnTo>
                  <a:lnTo>
                    <a:pt x="24317" y="1885"/>
                  </a:lnTo>
                  <a:lnTo>
                    <a:pt x="24298" y="1898"/>
                  </a:lnTo>
                  <a:lnTo>
                    <a:pt x="24278" y="1912"/>
                  </a:lnTo>
                  <a:lnTo>
                    <a:pt x="24259" y="1925"/>
                  </a:lnTo>
                  <a:lnTo>
                    <a:pt x="24241" y="1940"/>
                  </a:lnTo>
                  <a:lnTo>
                    <a:pt x="24223" y="1956"/>
                  </a:lnTo>
                  <a:lnTo>
                    <a:pt x="24206" y="1971"/>
                  </a:lnTo>
                  <a:lnTo>
                    <a:pt x="24189" y="1987"/>
                  </a:lnTo>
                  <a:lnTo>
                    <a:pt x="24171" y="2004"/>
                  </a:lnTo>
                  <a:lnTo>
                    <a:pt x="24155" y="2022"/>
                  </a:lnTo>
                  <a:lnTo>
                    <a:pt x="24140" y="2040"/>
                  </a:lnTo>
                  <a:lnTo>
                    <a:pt x="24124" y="2058"/>
                  </a:lnTo>
                  <a:lnTo>
                    <a:pt x="24108" y="2077"/>
                  </a:lnTo>
                  <a:lnTo>
                    <a:pt x="24093" y="2097"/>
                  </a:lnTo>
                  <a:lnTo>
                    <a:pt x="24080" y="2117"/>
                  </a:lnTo>
                  <a:lnTo>
                    <a:pt x="24066" y="2138"/>
                  </a:lnTo>
                  <a:lnTo>
                    <a:pt x="24053" y="2159"/>
                  </a:lnTo>
                  <a:lnTo>
                    <a:pt x="24040" y="2181"/>
                  </a:lnTo>
                  <a:lnTo>
                    <a:pt x="24027" y="2203"/>
                  </a:lnTo>
                  <a:lnTo>
                    <a:pt x="24015" y="2226"/>
                  </a:lnTo>
                  <a:lnTo>
                    <a:pt x="24004" y="2250"/>
                  </a:lnTo>
                  <a:lnTo>
                    <a:pt x="23993" y="2275"/>
                  </a:lnTo>
                  <a:lnTo>
                    <a:pt x="23982" y="2299"/>
                  </a:lnTo>
                  <a:lnTo>
                    <a:pt x="23972" y="2324"/>
                  </a:lnTo>
                  <a:lnTo>
                    <a:pt x="23962" y="2350"/>
                  </a:lnTo>
                  <a:lnTo>
                    <a:pt x="23954" y="2376"/>
                  </a:lnTo>
                  <a:lnTo>
                    <a:pt x="23946" y="2404"/>
                  </a:lnTo>
                  <a:lnTo>
                    <a:pt x="23937" y="2431"/>
                  </a:lnTo>
                  <a:lnTo>
                    <a:pt x="23930" y="2459"/>
                  </a:lnTo>
                  <a:lnTo>
                    <a:pt x="23922" y="2488"/>
                  </a:lnTo>
                  <a:lnTo>
                    <a:pt x="23916" y="2517"/>
                  </a:lnTo>
                  <a:lnTo>
                    <a:pt x="23910" y="2546"/>
                  </a:lnTo>
                  <a:lnTo>
                    <a:pt x="23900" y="2607"/>
                  </a:lnTo>
                  <a:lnTo>
                    <a:pt x="23892" y="2671"/>
                  </a:lnTo>
                  <a:lnTo>
                    <a:pt x="23887" y="2736"/>
                  </a:lnTo>
                  <a:lnTo>
                    <a:pt x="23883" y="2804"/>
                  </a:lnTo>
                  <a:lnTo>
                    <a:pt x="23882" y="2875"/>
                  </a:lnTo>
                  <a:lnTo>
                    <a:pt x="23882" y="3968"/>
                  </a:lnTo>
                  <a:close/>
                  <a:moveTo>
                    <a:pt x="27278" y="3968"/>
                  </a:moveTo>
                  <a:lnTo>
                    <a:pt x="27278" y="3489"/>
                  </a:lnTo>
                  <a:lnTo>
                    <a:pt x="27278" y="3489"/>
                  </a:lnTo>
                  <a:lnTo>
                    <a:pt x="27258" y="3517"/>
                  </a:lnTo>
                  <a:lnTo>
                    <a:pt x="27237" y="3544"/>
                  </a:lnTo>
                  <a:lnTo>
                    <a:pt x="27216" y="3571"/>
                  </a:lnTo>
                  <a:lnTo>
                    <a:pt x="27195" y="3598"/>
                  </a:lnTo>
                  <a:lnTo>
                    <a:pt x="27172" y="3624"/>
                  </a:lnTo>
                  <a:lnTo>
                    <a:pt x="27149" y="3650"/>
                  </a:lnTo>
                  <a:lnTo>
                    <a:pt x="27126" y="3674"/>
                  </a:lnTo>
                  <a:lnTo>
                    <a:pt x="27102" y="3699"/>
                  </a:lnTo>
                  <a:lnTo>
                    <a:pt x="27077" y="3724"/>
                  </a:lnTo>
                  <a:lnTo>
                    <a:pt x="27051" y="3747"/>
                  </a:lnTo>
                  <a:lnTo>
                    <a:pt x="27026" y="3769"/>
                  </a:lnTo>
                  <a:lnTo>
                    <a:pt x="26999" y="3791"/>
                  </a:lnTo>
                  <a:lnTo>
                    <a:pt x="26971" y="3812"/>
                  </a:lnTo>
                  <a:lnTo>
                    <a:pt x="26943" y="3832"/>
                  </a:lnTo>
                  <a:lnTo>
                    <a:pt x="26915" y="3852"/>
                  </a:lnTo>
                  <a:lnTo>
                    <a:pt x="26884" y="3870"/>
                  </a:lnTo>
                  <a:lnTo>
                    <a:pt x="26855" y="3888"/>
                  </a:lnTo>
                  <a:lnTo>
                    <a:pt x="26824" y="3905"/>
                  </a:lnTo>
                  <a:lnTo>
                    <a:pt x="26792" y="3921"/>
                  </a:lnTo>
                  <a:lnTo>
                    <a:pt x="26759" y="3935"/>
                  </a:lnTo>
                  <a:lnTo>
                    <a:pt x="26726" y="3950"/>
                  </a:lnTo>
                  <a:lnTo>
                    <a:pt x="26691" y="3963"/>
                  </a:lnTo>
                  <a:lnTo>
                    <a:pt x="26656" y="3974"/>
                  </a:lnTo>
                  <a:lnTo>
                    <a:pt x="26620" y="3985"/>
                  </a:lnTo>
                  <a:lnTo>
                    <a:pt x="26583" y="3995"/>
                  </a:lnTo>
                  <a:lnTo>
                    <a:pt x="26546" y="4004"/>
                  </a:lnTo>
                  <a:lnTo>
                    <a:pt x="26507" y="4010"/>
                  </a:lnTo>
                  <a:lnTo>
                    <a:pt x="26468" y="4016"/>
                  </a:lnTo>
                  <a:lnTo>
                    <a:pt x="26427" y="4022"/>
                  </a:lnTo>
                  <a:lnTo>
                    <a:pt x="26386" y="4025"/>
                  </a:lnTo>
                  <a:lnTo>
                    <a:pt x="26343" y="4027"/>
                  </a:lnTo>
                  <a:lnTo>
                    <a:pt x="26300" y="4027"/>
                  </a:lnTo>
                  <a:lnTo>
                    <a:pt x="26300" y="4027"/>
                  </a:lnTo>
                  <a:lnTo>
                    <a:pt x="26269" y="4027"/>
                  </a:lnTo>
                  <a:lnTo>
                    <a:pt x="26237" y="4026"/>
                  </a:lnTo>
                  <a:lnTo>
                    <a:pt x="26206" y="4024"/>
                  </a:lnTo>
                  <a:lnTo>
                    <a:pt x="26174" y="4022"/>
                  </a:lnTo>
                  <a:lnTo>
                    <a:pt x="26143" y="4017"/>
                  </a:lnTo>
                  <a:lnTo>
                    <a:pt x="26111" y="4013"/>
                  </a:lnTo>
                  <a:lnTo>
                    <a:pt x="26080" y="4008"/>
                  </a:lnTo>
                  <a:lnTo>
                    <a:pt x="26050" y="4003"/>
                  </a:lnTo>
                  <a:lnTo>
                    <a:pt x="26019" y="3995"/>
                  </a:lnTo>
                  <a:lnTo>
                    <a:pt x="25988" y="3988"/>
                  </a:lnTo>
                  <a:lnTo>
                    <a:pt x="25957" y="3981"/>
                  </a:lnTo>
                  <a:lnTo>
                    <a:pt x="25927" y="3971"/>
                  </a:lnTo>
                  <a:lnTo>
                    <a:pt x="25896" y="3962"/>
                  </a:lnTo>
                  <a:lnTo>
                    <a:pt x="25867" y="3951"/>
                  </a:lnTo>
                  <a:lnTo>
                    <a:pt x="25838" y="3940"/>
                  </a:lnTo>
                  <a:lnTo>
                    <a:pt x="25808" y="3928"/>
                  </a:lnTo>
                  <a:lnTo>
                    <a:pt x="25779" y="3916"/>
                  </a:lnTo>
                  <a:lnTo>
                    <a:pt x="25750" y="3902"/>
                  </a:lnTo>
                  <a:lnTo>
                    <a:pt x="25721" y="3888"/>
                  </a:lnTo>
                  <a:lnTo>
                    <a:pt x="25693" y="3874"/>
                  </a:lnTo>
                  <a:lnTo>
                    <a:pt x="25665" y="3858"/>
                  </a:lnTo>
                  <a:lnTo>
                    <a:pt x="25637" y="3841"/>
                  </a:lnTo>
                  <a:lnTo>
                    <a:pt x="25610" y="3824"/>
                  </a:lnTo>
                  <a:lnTo>
                    <a:pt x="25583" y="3806"/>
                  </a:lnTo>
                  <a:lnTo>
                    <a:pt x="25557" y="3788"/>
                  </a:lnTo>
                  <a:lnTo>
                    <a:pt x="25530" y="3769"/>
                  </a:lnTo>
                  <a:lnTo>
                    <a:pt x="25504" y="3749"/>
                  </a:lnTo>
                  <a:lnTo>
                    <a:pt x="25479" y="3728"/>
                  </a:lnTo>
                  <a:lnTo>
                    <a:pt x="25454" y="3707"/>
                  </a:lnTo>
                  <a:lnTo>
                    <a:pt x="25430" y="3685"/>
                  </a:lnTo>
                  <a:lnTo>
                    <a:pt x="25406" y="3662"/>
                  </a:lnTo>
                  <a:lnTo>
                    <a:pt x="25381" y="3639"/>
                  </a:lnTo>
                  <a:lnTo>
                    <a:pt x="25359" y="3614"/>
                  </a:lnTo>
                  <a:lnTo>
                    <a:pt x="25336" y="3589"/>
                  </a:lnTo>
                  <a:lnTo>
                    <a:pt x="25314" y="3564"/>
                  </a:lnTo>
                  <a:lnTo>
                    <a:pt x="25293" y="3538"/>
                  </a:lnTo>
                  <a:lnTo>
                    <a:pt x="25272" y="3511"/>
                  </a:lnTo>
                  <a:lnTo>
                    <a:pt x="25251" y="3483"/>
                  </a:lnTo>
                  <a:lnTo>
                    <a:pt x="25231" y="3455"/>
                  </a:lnTo>
                  <a:lnTo>
                    <a:pt x="25213" y="3426"/>
                  </a:lnTo>
                  <a:lnTo>
                    <a:pt x="25194" y="3396"/>
                  </a:lnTo>
                  <a:lnTo>
                    <a:pt x="25176" y="3366"/>
                  </a:lnTo>
                  <a:lnTo>
                    <a:pt x="25159" y="3334"/>
                  </a:lnTo>
                  <a:lnTo>
                    <a:pt x="25142" y="3303"/>
                  </a:lnTo>
                  <a:lnTo>
                    <a:pt x="25127" y="3270"/>
                  </a:lnTo>
                  <a:lnTo>
                    <a:pt x="25111" y="3238"/>
                  </a:lnTo>
                  <a:lnTo>
                    <a:pt x="25096" y="3204"/>
                  </a:lnTo>
                  <a:lnTo>
                    <a:pt x="25082" y="3170"/>
                  </a:lnTo>
                  <a:lnTo>
                    <a:pt x="25069" y="3135"/>
                  </a:lnTo>
                  <a:lnTo>
                    <a:pt x="25057" y="3099"/>
                  </a:lnTo>
                  <a:lnTo>
                    <a:pt x="25045" y="3063"/>
                  </a:lnTo>
                  <a:lnTo>
                    <a:pt x="25034" y="3026"/>
                  </a:lnTo>
                  <a:lnTo>
                    <a:pt x="25024" y="2988"/>
                  </a:lnTo>
                  <a:lnTo>
                    <a:pt x="25015" y="2950"/>
                  </a:lnTo>
                  <a:lnTo>
                    <a:pt x="25006" y="2911"/>
                  </a:lnTo>
                  <a:lnTo>
                    <a:pt x="24999" y="2872"/>
                  </a:lnTo>
                  <a:lnTo>
                    <a:pt x="24992" y="2832"/>
                  </a:lnTo>
                  <a:lnTo>
                    <a:pt x="24986" y="2791"/>
                  </a:lnTo>
                  <a:lnTo>
                    <a:pt x="24981" y="2749"/>
                  </a:lnTo>
                  <a:lnTo>
                    <a:pt x="24977" y="2707"/>
                  </a:lnTo>
                  <a:lnTo>
                    <a:pt x="24973" y="2665"/>
                  </a:lnTo>
                  <a:lnTo>
                    <a:pt x="24971" y="2621"/>
                  </a:lnTo>
                  <a:lnTo>
                    <a:pt x="24969" y="2577"/>
                  </a:lnTo>
                  <a:lnTo>
                    <a:pt x="24969" y="2533"/>
                  </a:lnTo>
                  <a:lnTo>
                    <a:pt x="24969" y="2533"/>
                  </a:lnTo>
                  <a:lnTo>
                    <a:pt x="24969" y="2489"/>
                  </a:lnTo>
                  <a:lnTo>
                    <a:pt x="24971" y="2445"/>
                  </a:lnTo>
                  <a:lnTo>
                    <a:pt x="24973" y="2401"/>
                  </a:lnTo>
                  <a:lnTo>
                    <a:pt x="24977" y="2359"/>
                  </a:lnTo>
                  <a:lnTo>
                    <a:pt x="24981" y="2317"/>
                  </a:lnTo>
                  <a:lnTo>
                    <a:pt x="24986" y="2275"/>
                  </a:lnTo>
                  <a:lnTo>
                    <a:pt x="24991" y="2234"/>
                  </a:lnTo>
                  <a:lnTo>
                    <a:pt x="24999" y="2194"/>
                  </a:lnTo>
                  <a:lnTo>
                    <a:pt x="25006" y="2154"/>
                  </a:lnTo>
                  <a:lnTo>
                    <a:pt x="25014" y="2115"/>
                  </a:lnTo>
                  <a:lnTo>
                    <a:pt x="25024" y="2077"/>
                  </a:lnTo>
                  <a:lnTo>
                    <a:pt x="25033" y="2040"/>
                  </a:lnTo>
                  <a:lnTo>
                    <a:pt x="25044" y="2003"/>
                  </a:lnTo>
                  <a:lnTo>
                    <a:pt x="25055" y="1966"/>
                  </a:lnTo>
                  <a:lnTo>
                    <a:pt x="25068" y="1930"/>
                  </a:lnTo>
                  <a:lnTo>
                    <a:pt x="25080" y="1896"/>
                  </a:lnTo>
                  <a:lnTo>
                    <a:pt x="25095" y="1861"/>
                  </a:lnTo>
                  <a:lnTo>
                    <a:pt x="25109" y="1828"/>
                  </a:lnTo>
                  <a:lnTo>
                    <a:pt x="25124" y="1794"/>
                  </a:lnTo>
                  <a:lnTo>
                    <a:pt x="25140" y="1763"/>
                  </a:lnTo>
                  <a:lnTo>
                    <a:pt x="25157" y="1730"/>
                  </a:lnTo>
                  <a:lnTo>
                    <a:pt x="25174" y="1700"/>
                  </a:lnTo>
                  <a:lnTo>
                    <a:pt x="25192" y="1669"/>
                  </a:lnTo>
                  <a:lnTo>
                    <a:pt x="25209" y="1640"/>
                  </a:lnTo>
                  <a:lnTo>
                    <a:pt x="25228" y="1610"/>
                  </a:lnTo>
                  <a:lnTo>
                    <a:pt x="25248" y="1582"/>
                  </a:lnTo>
                  <a:lnTo>
                    <a:pt x="25268" y="1555"/>
                  </a:lnTo>
                  <a:lnTo>
                    <a:pt x="25289" y="1528"/>
                  </a:lnTo>
                  <a:lnTo>
                    <a:pt x="25311" y="1501"/>
                  </a:lnTo>
                  <a:lnTo>
                    <a:pt x="25332" y="1476"/>
                  </a:lnTo>
                  <a:lnTo>
                    <a:pt x="25355" y="1451"/>
                  </a:lnTo>
                  <a:lnTo>
                    <a:pt x="25378" y="1427"/>
                  </a:lnTo>
                  <a:lnTo>
                    <a:pt x="25401" y="1404"/>
                  </a:lnTo>
                  <a:lnTo>
                    <a:pt x="25425" y="1381"/>
                  </a:lnTo>
                  <a:lnTo>
                    <a:pt x="25450" y="1359"/>
                  </a:lnTo>
                  <a:lnTo>
                    <a:pt x="25475" y="1337"/>
                  </a:lnTo>
                  <a:lnTo>
                    <a:pt x="25500" y="1317"/>
                  </a:lnTo>
                  <a:lnTo>
                    <a:pt x="25525" y="1297"/>
                  </a:lnTo>
                  <a:lnTo>
                    <a:pt x="25551" y="1278"/>
                  </a:lnTo>
                  <a:lnTo>
                    <a:pt x="25578" y="1259"/>
                  </a:lnTo>
                  <a:lnTo>
                    <a:pt x="25605" y="1241"/>
                  </a:lnTo>
                  <a:lnTo>
                    <a:pt x="25632" y="1224"/>
                  </a:lnTo>
                  <a:lnTo>
                    <a:pt x="25660" y="1208"/>
                  </a:lnTo>
                  <a:lnTo>
                    <a:pt x="25688" y="1192"/>
                  </a:lnTo>
                  <a:lnTo>
                    <a:pt x="25716" y="1177"/>
                  </a:lnTo>
                  <a:lnTo>
                    <a:pt x="25745" y="1164"/>
                  </a:lnTo>
                  <a:lnTo>
                    <a:pt x="25774" y="1150"/>
                  </a:lnTo>
                  <a:lnTo>
                    <a:pt x="25803" y="1137"/>
                  </a:lnTo>
                  <a:lnTo>
                    <a:pt x="25832" y="1126"/>
                  </a:lnTo>
                  <a:lnTo>
                    <a:pt x="25863" y="1114"/>
                  </a:lnTo>
                  <a:lnTo>
                    <a:pt x="25892" y="1104"/>
                  </a:lnTo>
                  <a:lnTo>
                    <a:pt x="25923" y="1094"/>
                  </a:lnTo>
                  <a:lnTo>
                    <a:pt x="25953" y="1085"/>
                  </a:lnTo>
                  <a:lnTo>
                    <a:pt x="25985" y="1078"/>
                  </a:lnTo>
                  <a:lnTo>
                    <a:pt x="26015" y="1070"/>
                  </a:lnTo>
                  <a:lnTo>
                    <a:pt x="26046" y="1063"/>
                  </a:lnTo>
                  <a:lnTo>
                    <a:pt x="26078" y="1058"/>
                  </a:lnTo>
                  <a:lnTo>
                    <a:pt x="26109" y="1052"/>
                  </a:lnTo>
                  <a:lnTo>
                    <a:pt x="26141" y="1048"/>
                  </a:lnTo>
                  <a:lnTo>
                    <a:pt x="26172" y="1045"/>
                  </a:lnTo>
                  <a:lnTo>
                    <a:pt x="26204" y="1042"/>
                  </a:lnTo>
                  <a:lnTo>
                    <a:pt x="26236" y="1040"/>
                  </a:lnTo>
                  <a:lnTo>
                    <a:pt x="26268" y="1039"/>
                  </a:lnTo>
                  <a:lnTo>
                    <a:pt x="26300" y="1039"/>
                  </a:lnTo>
                  <a:lnTo>
                    <a:pt x="26300" y="1039"/>
                  </a:lnTo>
                  <a:lnTo>
                    <a:pt x="26344" y="1039"/>
                  </a:lnTo>
                  <a:lnTo>
                    <a:pt x="26386" y="1041"/>
                  </a:lnTo>
                  <a:lnTo>
                    <a:pt x="26428" y="1044"/>
                  </a:lnTo>
                  <a:lnTo>
                    <a:pt x="26469" y="1049"/>
                  </a:lnTo>
                  <a:lnTo>
                    <a:pt x="26509" y="1055"/>
                  </a:lnTo>
                  <a:lnTo>
                    <a:pt x="26548" y="1062"/>
                  </a:lnTo>
                  <a:lnTo>
                    <a:pt x="26586" y="1070"/>
                  </a:lnTo>
                  <a:lnTo>
                    <a:pt x="26623" y="1080"/>
                  </a:lnTo>
                  <a:lnTo>
                    <a:pt x="26659" y="1090"/>
                  </a:lnTo>
                  <a:lnTo>
                    <a:pt x="26695" y="1102"/>
                  </a:lnTo>
                  <a:lnTo>
                    <a:pt x="26729" y="1114"/>
                  </a:lnTo>
                  <a:lnTo>
                    <a:pt x="26763" y="1128"/>
                  </a:lnTo>
                  <a:lnTo>
                    <a:pt x="26795" y="1143"/>
                  </a:lnTo>
                  <a:lnTo>
                    <a:pt x="26827" y="1157"/>
                  </a:lnTo>
                  <a:lnTo>
                    <a:pt x="26858" y="1174"/>
                  </a:lnTo>
                  <a:lnTo>
                    <a:pt x="26889" y="1191"/>
                  </a:lnTo>
                  <a:lnTo>
                    <a:pt x="26918" y="1209"/>
                  </a:lnTo>
                  <a:lnTo>
                    <a:pt x="26947" y="1228"/>
                  </a:lnTo>
                  <a:lnTo>
                    <a:pt x="26975" y="1246"/>
                  </a:lnTo>
                  <a:lnTo>
                    <a:pt x="27002" y="1266"/>
                  </a:lnTo>
                  <a:lnTo>
                    <a:pt x="27029" y="1287"/>
                  </a:lnTo>
                  <a:lnTo>
                    <a:pt x="27054" y="1308"/>
                  </a:lnTo>
                  <a:lnTo>
                    <a:pt x="27080" y="1329"/>
                  </a:lnTo>
                  <a:lnTo>
                    <a:pt x="27105" y="1352"/>
                  </a:lnTo>
                  <a:lnTo>
                    <a:pt x="27129" y="1374"/>
                  </a:lnTo>
                  <a:lnTo>
                    <a:pt x="27152" y="1398"/>
                  </a:lnTo>
                  <a:lnTo>
                    <a:pt x="27174" y="1422"/>
                  </a:lnTo>
                  <a:lnTo>
                    <a:pt x="27196" y="1445"/>
                  </a:lnTo>
                  <a:lnTo>
                    <a:pt x="27217" y="1469"/>
                  </a:lnTo>
                  <a:lnTo>
                    <a:pt x="27238" y="1494"/>
                  </a:lnTo>
                  <a:lnTo>
                    <a:pt x="27278" y="1543"/>
                  </a:lnTo>
                  <a:lnTo>
                    <a:pt x="27278" y="0"/>
                  </a:lnTo>
                  <a:lnTo>
                    <a:pt x="27935" y="0"/>
                  </a:lnTo>
                  <a:lnTo>
                    <a:pt x="27935" y="3968"/>
                  </a:lnTo>
                  <a:lnTo>
                    <a:pt x="27278" y="3968"/>
                  </a:lnTo>
                  <a:close/>
                  <a:moveTo>
                    <a:pt x="26458" y="1608"/>
                  </a:moveTo>
                  <a:lnTo>
                    <a:pt x="26458" y="1608"/>
                  </a:lnTo>
                  <a:lnTo>
                    <a:pt x="26416" y="1609"/>
                  </a:lnTo>
                  <a:lnTo>
                    <a:pt x="26374" y="1613"/>
                  </a:lnTo>
                  <a:lnTo>
                    <a:pt x="26333" y="1618"/>
                  </a:lnTo>
                  <a:lnTo>
                    <a:pt x="26293" y="1624"/>
                  </a:lnTo>
                  <a:lnTo>
                    <a:pt x="26253" y="1634"/>
                  </a:lnTo>
                  <a:lnTo>
                    <a:pt x="26214" y="1644"/>
                  </a:lnTo>
                  <a:lnTo>
                    <a:pt x="26175" y="1658"/>
                  </a:lnTo>
                  <a:lnTo>
                    <a:pt x="26139" y="1672"/>
                  </a:lnTo>
                  <a:lnTo>
                    <a:pt x="26102" y="1688"/>
                  </a:lnTo>
                  <a:lnTo>
                    <a:pt x="26066" y="1707"/>
                  </a:lnTo>
                  <a:lnTo>
                    <a:pt x="26032" y="1727"/>
                  </a:lnTo>
                  <a:lnTo>
                    <a:pt x="25998" y="1749"/>
                  </a:lnTo>
                  <a:lnTo>
                    <a:pt x="25966" y="1773"/>
                  </a:lnTo>
                  <a:lnTo>
                    <a:pt x="25934" y="1798"/>
                  </a:lnTo>
                  <a:lnTo>
                    <a:pt x="25904" y="1826"/>
                  </a:lnTo>
                  <a:lnTo>
                    <a:pt x="25875" y="1855"/>
                  </a:lnTo>
                  <a:lnTo>
                    <a:pt x="25848" y="1885"/>
                  </a:lnTo>
                  <a:lnTo>
                    <a:pt x="25822" y="1918"/>
                  </a:lnTo>
                  <a:lnTo>
                    <a:pt x="25797" y="1951"/>
                  </a:lnTo>
                  <a:lnTo>
                    <a:pt x="25774" y="1987"/>
                  </a:lnTo>
                  <a:lnTo>
                    <a:pt x="25753" y="2024"/>
                  </a:lnTo>
                  <a:lnTo>
                    <a:pt x="25733" y="2063"/>
                  </a:lnTo>
                  <a:lnTo>
                    <a:pt x="25714" y="2104"/>
                  </a:lnTo>
                  <a:lnTo>
                    <a:pt x="25697" y="2146"/>
                  </a:lnTo>
                  <a:lnTo>
                    <a:pt x="25682" y="2189"/>
                  </a:lnTo>
                  <a:lnTo>
                    <a:pt x="25669" y="2234"/>
                  </a:lnTo>
                  <a:lnTo>
                    <a:pt x="25658" y="2280"/>
                  </a:lnTo>
                  <a:lnTo>
                    <a:pt x="25649" y="2328"/>
                  </a:lnTo>
                  <a:lnTo>
                    <a:pt x="25642" y="2376"/>
                  </a:lnTo>
                  <a:lnTo>
                    <a:pt x="25636" y="2428"/>
                  </a:lnTo>
                  <a:lnTo>
                    <a:pt x="25633" y="2479"/>
                  </a:lnTo>
                  <a:lnTo>
                    <a:pt x="25632" y="2533"/>
                  </a:lnTo>
                  <a:lnTo>
                    <a:pt x="25632" y="2533"/>
                  </a:lnTo>
                  <a:lnTo>
                    <a:pt x="25633" y="2585"/>
                  </a:lnTo>
                  <a:lnTo>
                    <a:pt x="25636" y="2637"/>
                  </a:lnTo>
                  <a:lnTo>
                    <a:pt x="25642" y="2686"/>
                  </a:lnTo>
                  <a:lnTo>
                    <a:pt x="25649" y="2735"/>
                  </a:lnTo>
                  <a:lnTo>
                    <a:pt x="25658" y="2782"/>
                  </a:lnTo>
                  <a:lnTo>
                    <a:pt x="25670" y="2828"/>
                  </a:lnTo>
                  <a:lnTo>
                    <a:pt x="25683" y="2873"/>
                  </a:lnTo>
                  <a:lnTo>
                    <a:pt x="25698" y="2916"/>
                  </a:lnTo>
                  <a:lnTo>
                    <a:pt x="25715" y="2958"/>
                  </a:lnTo>
                  <a:lnTo>
                    <a:pt x="25734" y="2998"/>
                  </a:lnTo>
                  <a:lnTo>
                    <a:pt x="25754" y="3036"/>
                  </a:lnTo>
                  <a:lnTo>
                    <a:pt x="25776" y="3073"/>
                  </a:lnTo>
                  <a:lnTo>
                    <a:pt x="25799" y="3109"/>
                  </a:lnTo>
                  <a:lnTo>
                    <a:pt x="25824" y="3143"/>
                  </a:lnTo>
                  <a:lnTo>
                    <a:pt x="25850" y="3176"/>
                  </a:lnTo>
                  <a:lnTo>
                    <a:pt x="25878" y="3206"/>
                  </a:lnTo>
                  <a:lnTo>
                    <a:pt x="25907" y="3236"/>
                  </a:lnTo>
                  <a:lnTo>
                    <a:pt x="25937" y="3263"/>
                  </a:lnTo>
                  <a:lnTo>
                    <a:pt x="25968" y="3289"/>
                  </a:lnTo>
                  <a:lnTo>
                    <a:pt x="26000" y="3313"/>
                  </a:lnTo>
                  <a:lnTo>
                    <a:pt x="26034" y="3335"/>
                  </a:lnTo>
                  <a:lnTo>
                    <a:pt x="26068" y="3356"/>
                  </a:lnTo>
                  <a:lnTo>
                    <a:pt x="26104" y="3374"/>
                  </a:lnTo>
                  <a:lnTo>
                    <a:pt x="26141" y="3392"/>
                  </a:lnTo>
                  <a:lnTo>
                    <a:pt x="26179" y="3407"/>
                  </a:lnTo>
                  <a:lnTo>
                    <a:pt x="26216" y="3419"/>
                  </a:lnTo>
                  <a:lnTo>
                    <a:pt x="26255" y="3431"/>
                  </a:lnTo>
                  <a:lnTo>
                    <a:pt x="26294" y="3440"/>
                  </a:lnTo>
                  <a:lnTo>
                    <a:pt x="26335" y="3447"/>
                  </a:lnTo>
                  <a:lnTo>
                    <a:pt x="26375" y="3452"/>
                  </a:lnTo>
                  <a:lnTo>
                    <a:pt x="26416" y="3455"/>
                  </a:lnTo>
                  <a:lnTo>
                    <a:pt x="26458" y="3456"/>
                  </a:lnTo>
                  <a:lnTo>
                    <a:pt x="26458" y="3456"/>
                  </a:lnTo>
                  <a:lnTo>
                    <a:pt x="26498" y="3455"/>
                  </a:lnTo>
                  <a:lnTo>
                    <a:pt x="26539" y="3452"/>
                  </a:lnTo>
                  <a:lnTo>
                    <a:pt x="26579" y="3447"/>
                  </a:lnTo>
                  <a:lnTo>
                    <a:pt x="26619" y="3439"/>
                  </a:lnTo>
                  <a:lnTo>
                    <a:pt x="26659" y="3430"/>
                  </a:lnTo>
                  <a:lnTo>
                    <a:pt x="26698" y="3419"/>
                  </a:lnTo>
                  <a:lnTo>
                    <a:pt x="26736" y="3406"/>
                  </a:lnTo>
                  <a:lnTo>
                    <a:pt x="26773" y="3391"/>
                  </a:lnTo>
                  <a:lnTo>
                    <a:pt x="26809" y="3373"/>
                  </a:lnTo>
                  <a:lnTo>
                    <a:pt x="26845" y="3355"/>
                  </a:lnTo>
                  <a:lnTo>
                    <a:pt x="26880" y="3334"/>
                  </a:lnTo>
                  <a:lnTo>
                    <a:pt x="26914" y="3311"/>
                  </a:lnTo>
                  <a:lnTo>
                    <a:pt x="26946" y="3287"/>
                  </a:lnTo>
                  <a:lnTo>
                    <a:pt x="26978" y="3261"/>
                  </a:lnTo>
                  <a:lnTo>
                    <a:pt x="27008" y="3234"/>
                  </a:lnTo>
                  <a:lnTo>
                    <a:pt x="27038" y="3204"/>
                  </a:lnTo>
                  <a:lnTo>
                    <a:pt x="27066" y="3174"/>
                  </a:lnTo>
                  <a:lnTo>
                    <a:pt x="27092" y="3141"/>
                  </a:lnTo>
                  <a:lnTo>
                    <a:pt x="27118" y="3107"/>
                  </a:lnTo>
                  <a:lnTo>
                    <a:pt x="27141" y="3071"/>
                  </a:lnTo>
                  <a:lnTo>
                    <a:pt x="27163" y="3033"/>
                  </a:lnTo>
                  <a:lnTo>
                    <a:pt x="27184" y="2994"/>
                  </a:lnTo>
                  <a:lnTo>
                    <a:pt x="27203" y="2954"/>
                  </a:lnTo>
                  <a:lnTo>
                    <a:pt x="27221" y="2914"/>
                  </a:lnTo>
                  <a:lnTo>
                    <a:pt x="27236" y="2871"/>
                  </a:lnTo>
                  <a:lnTo>
                    <a:pt x="27249" y="2825"/>
                  </a:lnTo>
                  <a:lnTo>
                    <a:pt x="27261" y="2780"/>
                  </a:lnTo>
                  <a:lnTo>
                    <a:pt x="27271" y="2733"/>
                  </a:lnTo>
                  <a:lnTo>
                    <a:pt x="27279" y="2685"/>
                  </a:lnTo>
                  <a:lnTo>
                    <a:pt x="27284" y="2636"/>
                  </a:lnTo>
                  <a:lnTo>
                    <a:pt x="27287" y="2584"/>
                  </a:lnTo>
                  <a:lnTo>
                    <a:pt x="27288" y="2533"/>
                  </a:lnTo>
                  <a:lnTo>
                    <a:pt x="27288" y="2533"/>
                  </a:lnTo>
                  <a:lnTo>
                    <a:pt x="27287" y="2481"/>
                  </a:lnTo>
                  <a:lnTo>
                    <a:pt x="27284" y="2430"/>
                  </a:lnTo>
                  <a:lnTo>
                    <a:pt x="27279" y="2381"/>
                  </a:lnTo>
                  <a:lnTo>
                    <a:pt x="27271" y="2332"/>
                  </a:lnTo>
                  <a:lnTo>
                    <a:pt x="27261" y="2285"/>
                  </a:lnTo>
                  <a:lnTo>
                    <a:pt x="27249" y="2239"/>
                  </a:lnTo>
                  <a:lnTo>
                    <a:pt x="27236" y="2195"/>
                  </a:lnTo>
                  <a:lnTo>
                    <a:pt x="27221" y="2152"/>
                  </a:lnTo>
                  <a:lnTo>
                    <a:pt x="27203" y="2110"/>
                  </a:lnTo>
                  <a:lnTo>
                    <a:pt x="27184" y="2070"/>
                  </a:lnTo>
                  <a:lnTo>
                    <a:pt x="27163" y="2031"/>
                  </a:lnTo>
                  <a:lnTo>
                    <a:pt x="27141" y="1994"/>
                  </a:lnTo>
                  <a:lnTo>
                    <a:pt x="27118" y="1959"/>
                  </a:lnTo>
                  <a:lnTo>
                    <a:pt x="27092" y="1924"/>
                  </a:lnTo>
                  <a:lnTo>
                    <a:pt x="27066" y="1892"/>
                  </a:lnTo>
                  <a:lnTo>
                    <a:pt x="27038" y="1860"/>
                  </a:lnTo>
                  <a:lnTo>
                    <a:pt x="27008" y="1831"/>
                  </a:lnTo>
                  <a:lnTo>
                    <a:pt x="26978" y="1804"/>
                  </a:lnTo>
                  <a:lnTo>
                    <a:pt x="26946" y="1777"/>
                  </a:lnTo>
                  <a:lnTo>
                    <a:pt x="26914" y="1753"/>
                  </a:lnTo>
                  <a:lnTo>
                    <a:pt x="26880" y="1731"/>
                  </a:lnTo>
                  <a:lnTo>
                    <a:pt x="26845" y="1710"/>
                  </a:lnTo>
                  <a:lnTo>
                    <a:pt x="26809" y="1691"/>
                  </a:lnTo>
                  <a:lnTo>
                    <a:pt x="26773" y="1674"/>
                  </a:lnTo>
                  <a:lnTo>
                    <a:pt x="26736" y="1659"/>
                  </a:lnTo>
                  <a:lnTo>
                    <a:pt x="26698" y="1646"/>
                  </a:lnTo>
                  <a:lnTo>
                    <a:pt x="26659" y="1635"/>
                  </a:lnTo>
                  <a:lnTo>
                    <a:pt x="26619" y="1625"/>
                  </a:lnTo>
                  <a:lnTo>
                    <a:pt x="26579" y="1618"/>
                  </a:lnTo>
                  <a:lnTo>
                    <a:pt x="26539" y="1613"/>
                  </a:lnTo>
                  <a:lnTo>
                    <a:pt x="26498" y="1609"/>
                  </a:lnTo>
                  <a:lnTo>
                    <a:pt x="26458" y="1608"/>
                  </a:lnTo>
                  <a:lnTo>
                    <a:pt x="26458" y="1608"/>
                  </a:lnTo>
                  <a:close/>
                  <a:moveTo>
                    <a:pt x="28721" y="232"/>
                  </a:moveTo>
                  <a:lnTo>
                    <a:pt x="28721" y="232"/>
                  </a:lnTo>
                  <a:lnTo>
                    <a:pt x="28720" y="256"/>
                  </a:lnTo>
                  <a:lnTo>
                    <a:pt x="28717" y="279"/>
                  </a:lnTo>
                  <a:lnTo>
                    <a:pt x="28712" y="301"/>
                  </a:lnTo>
                  <a:lnTo>
                    <a:pt x="28703" y="322"/>
                  </a:lnTo>
                  <a:lnTo>
                    <a:pt x="28694" y="343"/>
                  </a:lnTo>
                  <a:lnTo>
                    <a:pt x="28682" y="362"/>
                  </a:lnTo>
                  <a:lnTo>
                    <a:pt x="28669" y="380"/>
                  </a:lnTo>
                  <a:lnTo>
                    <a:pt x="28654" y="397"/>
                  </a:lnTo>
                  <a:lnTo>
                    <a:pt x="28637" y="411"/>
                  </a:lnTo>
                  <a:lnTo>
                    <a:pt x="28619" y="425"/>
                  </a:lnTo>
                  <a:lnTo>
                    <a:pt x="28600" y="436"/>
                  </a:lnTo>
                  <a:lnTo>
                    <a:pt x="28580" y="446"/>
                  </a:lnTo>
                  <a:lnTo>
                    <a:pt x="28558" y="454"/>
                  </a:lnTo>
                  <a:lnTo>
                    <a:pt x="28536" y="460"/>
                  </a:lnTo>
                  <a:lnTo>
                    <a:pt x="28513" y="463"/>
                  </a:lnTo>
                  <a:lnTo>
                    <a:pt x="28490" y="465"/>
                  </a:lnTo>
                  <a:lnTo>
                    <a:pt x="28490" y="465"/>
                  </a:lnTo>
                  <a:lnTo>
                    <a:pt x="28466" y="463"/>
                  </a:lnTo>
                  <a:lnTo>
                    <a:pt x="28443" y="460"/>
                  </a:lnTo>
                  <a:lnTo>
                    <a:pt x="28421" y="454"/>
                  </a:lnTo>
                  <a:lnTo>
                    <a:pt x="28400" y="446"/>
                  </a:lnTo>
                  <a:lnTo>
                    <a:pt x="28379" y="436"/>
                  </a:lnTo>
                  <a:lnTo>
                    <a:pt x="28360" y="425"/>
                  </a:lnTo>
                  <a:lnTo>
                    <a:pt x="28342" y="411"/>
                  </a:lnTo>
                  <a:lnTo>
                    <a:pt x="28326" y="397"/>
                  </a:lnTo>
                  <a:lnTo>
                    <a:pt x="28311" y="380"/>
                  </a:lnTo>
                  <a:lnTo>
                    <a:pt x="28298" y="362"/>
                  </a:lnTo>
                  <a:lnTo>
                    <a:pt x="28286" y="343"/>
                  </a:lnTo>
                  <a:lnTo>
                    <a:pt x="28276" y="322"/>
                  </a:lnTo>
                  <a:lnTo>
                    <a:pt x="28269" y="301"/>
                  </a:lnTo>
                  <a:lnTo>
                    <a:pt x="28263" y="279"/>
                  </a:lnTo>
                  <a:lnTo>
                    <a:pt x="28260" y="256"/>
                  </a:lnTo>
                  <a:lnTo>
                    <a:pt x="28258" y="232"/>
                  </a:lnTo>
                  <a:lnTo>
                    <a:pt x="28258" y="232"/>
                  </a:lnTo>
                  <a:lnTo>
                    <a:pt x="28260" y="209"/>
                  </a:lnTo>
                  <a:lnTo>
                    <a:pt x="28263" y="186"/>
                  </a:lnTo>
                  <a:lnTo>
                    <a:pt x="28269" y="163"/>
                  </a:lnTo>
                  <a:lnTo>
                    <a:pt x="28276" y="142"/>
                  </a:lnTo>
                  <a:lnTo>
                    <a:pt x="28286" y="122"/>
                  </a:lnTo>
                  <a:lnTo>
                    <a:pt x="28298" y="103"/>
                  </a:lnTo>
                  <a:lnTo>
                    <a:pt x="28311" y="85"/>
                  </a:lnTo>
                  <a:lnTo>
                    <a:pt x="28326" y="68"/>
                  </a:lnTo>
                  <a:lnTo>
                    <a:pt x="28342" y="54"/>
                  </a:lnTo>
                  <a:lnTo>
                    <a:pt x="28360" y="40"/>
                  </a:lnTo>
                  <a:lnTo>
                    <a:pt x="28379" y="28"/>
                  </a:lnTo>
                  <a:lnTo>
                    <a:pt x="28400" y="19"/>
                  </a:lnTo>
                  <a:lnTo>
                    <a:pt x="28421" y="10"/>
                  </a:lnTo>
                  <a:lnTo>
                    <a:pt x="28443" y="5"/>
                  </a:lnTo>
                  <a:lnTo>
                    <a:pt x="28466" y="1"/>
                  </a:lnTo>
                  <a:lnTo>
                    <a:pt x="28490" y="0"/>
                  </a:lnTo>
                  <a:lnTo>
                    <a:pt x="28490" y="0"/>
                  </a:lnTo>
                  <a:lnTo>
                    <a:pt x="28513" y="1"/>
                  </a:lnTo>
                  <a:lnTo>
                    <a:pt x="28536" y="5"/>
                  </a:lnTo>
                  <a:lnTo>
                    <a:pt x="28558" y="10"/>
                  </a:lnTo>
                  <a:lnTo>
                    <a:pt x="28580" y="19"/>
                  </a:lnTo>
                  <a:lnTo>
                    <a:pt x="28600" y="28"/>
                  </a:lnTo>
                  <a:lnTo>
                    <a:pt x="28619" y="40"/>
                  </a:lnTo>
                  <a:lnTo>
                    <a:pt x="28637" y="54"/>
                  </a:lnTo>
                  <a:lnTo>
                    <a:pt x="28654" y="68"/>
                  </a:lnTo>
                  <a:lnTo>
                    <a:pt x="28669" y="85"/>
                  </a:lnTo>
                  <a:lnTo>
                    <a:pt x="28682" y="103"/>
                  </a:lnTo>
                  <a:lnTo>
                    <a:pt x="28694" y="122"/>
                  </a:lnTo>
                  <a:lnTo>
                    <a:pt x="28703" y="142"/>
                  </a:lnTo>
                  <a:lnTo>
                    <a:pt x="28712" y="163"/>
                  </a:lnTo>
                  <a:lnTo>
                    <a:pt x="28717" y="186"/>
                  </a:lnTo>
                  <a:lnTo>
                    <a:pt x="28720" y="209"/>
                  </a:lnTo>
                  <a:lnTo>
                    <a:pt x="28721" y="232"/>
                  </a:lnTo>
                  <a:lnTo>
                    <a:pt x="28721" y="232"/>
                  </a:lnTo>
                  <a:close/>
                  <a:moveTo>
                    <a:pt x="28305" y="232"/>
                  </a:moveTo>
                  <a:lnTo>
                    <a:pt x="28305" y="232"/>
                  </a:lnTo>
                  <a:lnTo>
                    <a:pt x="28305" y="251"/>
                  </a:lnTo>
                  <a:lnTo>
                    <a:pt x="28308" y="270"/>
                  </a:lnTo>
                  <a:lnTo>
                    <a:pt x="28313" y="287"/>
                  </a:lnTo>
                  <a:lnTo>
                    <a:pt x="28319" y="305"/>
                  </a:lnTo>
                  <a:lnTo>
                    <a:pt x="28327" y="322"/>
                  </a:lnTo>
                  <a:lnTo>
                    <a:pt x="28336" y="337"/>
                  </a:lnTo>
                  <a:lnTo>
                    <a:pt x="28347" y="351"/>
                  </a:lnTo>
                  <a:lnTo>
                    <a:pt x="28359" y="365"/>
                  </a:lnTo>
                  <a:lnTo>
                    <a:pt x="28372" y="378"/>
                  </a:lnTo>
                  <a:lnTo>
                    <a:pt x="28386" y="388"/>
                  </a:lnTo>
                  <a:lnTo>
                    <a:pt x="28401" y="398"/>
                  </a:lnTo>
                  <a:lnTo>
                    <a:pt x="28418" y="406"/>
                  </a:lnTo>
                  <a:lnTo>
                    <a:pt x="28435" y="412"/>
                  </a:lnTo>
                  <a:lnTo>
                    <a:pt x="28452" y="417"/>
                  </a:lnTo>
                  <a:lnTo>
                    <a:pt x="28471" y="420"/>
                  </a:lnTo>
                  <a:lnTo>
                    <a:pt x="28490" y="421"/>
                  </a:lnTo>
                  <a:lnTo>
                    <a:pt x="28490" y="421"/>
                  </a:lnTo>
                  <a:lnTo>
                    <a:pt x="28509" y="420"/>
                  </a:lnTo>
                  <a:lnTo>
                    <a:pt x="28527" y="417"/>
                  </a:lnTo>
                  <a:lnTo>
                    <a:pt x="28545" y="412"/>
                  </a:lnTo>
                  <a:lnTo>
                    <a:pt x="28562" y="406"/>
                  </a:lnTo>
                  <a:lnTo>
                    <a:pt x="28578" y="398"/>
                  </a:lnTo>
                  <a:lnTo>
                    <a:pt x="28594" y="388"/>
                  </a:lnTo>
                  <a:lnTo>
                    <a:pt x="28608" y="378"/>
                  </a:lnTo>
                  <a:lnTo>
                    <a:pt x="28621" y="365"/>
                  </a:lnTo>
                  <a:lnTo>
                    <a:pt x="28633" y="351"/>
                  </a:lnTo>
                  <a:lnTo>
                    <a:pt x="28643" y="337"/>
                  </a:lnTo>
                  <a:lnTo>
                    <a:pt x="28653" y="322"/>
                  </a:lnTo>
                  <a:lnTo>
                    <a:pt x="28661" y="305"/>
                  </a:lnTo>
                  <a:lnTo>
                    <a:pt x="28668" y="287"/>
                  </a:lnTo>
                  <a:lnTo>
                    <a:pt x="28672" y="270"/>
                  </a:lnTo>
                  <a:lnTo>
                    <a:pt x="28675" y="251"/>
                  </a:lnTo>
                  <a:lnTo>
                    <a:pt x="28676" y="232"/>
                  </a:lnTo>
                  <a:lnTo>
                    <a:pt x="28676" y="232"/>
                  </a:lnTo>
                  <a:lnTo>
                    <a:pt x="28675" y="213"/>
                  </a:lnTo>
                  <a:lnTo>
                    <a:pt x="28672" y="194"/>
                  </a:lnTo>
                  <a:lnTo>
                    <a:pt x="28668" y="176"/>
                  </a:lnTo>
                  <a:lnTo>
                    <a:pt x="28661" y="158"/>
                  </a:lnTo>
                  <a:lnTo>
                    <a:pt x="28654" y="143"/>
                  </a:lnTo>
                  <a:lnTo>
                    <a:pt x="28644" y="127"/>
                  </a:lnTo>
                  <a:lnTo>
                    <a:pt x="28634" y="112"/>
                  </a:lnTo>
                  <a:lnTo>
                    <a:pt x="28621" y="99"/>
                  </a:lnTo>
                  <a:lnTo>
                    <a:pt x="28609" y="87"/>
                  </a:lnTo>
                  <a:lnTo>
                    <a:pt x="28594" y="77"/>
                  </a:lnTo>
                  <a:lnTo>
                    <a:pt x="28578" y="67"/>
                  </a:lnTo>
                  <a:lnTo>
                    <a:pt x="28563" y="59"/>
                  </a:lnTo>
                  <a:lnTo>
                    <a:pt x="28546" y="52"/>
                  </a:lnTo>
                  <a:lnTo>
                    <a:pt x="28528" y="48"/>
                  </a:lnTo>
                  <a:lnTo>
                    <a:pt x="28509" y="45"/>
                  </a:lnTo>
                  <a:lnTo>
                    <a:pt x="28490" y="44"/>
                  </a:lnTo>
                  <a:lnTo>
                    <a:pt x="28490" y="44"/>
                  </a:lnTo>
                  <a:lnTo>
                    <a:pt x="28470" y="45"/>
                  </a:lnTo>
                  <a:lnTo>
                    <a:pt x="28452" y="48"/>
                  </a:lnTo>
                  <a:lnTo>
                    <a:pt x="28435" y="52"/>
                  </a:lnTo>
                  <a:lnTo>
                    <a:pt x="28417" y="59"/>
                  </a:lnTo>
                  <a:lnTo>
                    <a:pt x="28401" y="67"/>
                  </a:lnTo>
                  <a:lnTo>
                    <a:pt x="28385" y="77"/>
                  </a:lnTo>
                  <a:lnTo>
                    <a:pt x="28372" y="87"/>
                  </a:lnTo>
                  <a:lnTo>
                    <a:pt x="28358" y="99"/>
                  </a:lnTo>
                  <a:lnTo>
                    <a:pt x="28347" y="112"/>
                  </a:lnTo>
                  <a:lnTo>
                    <a:pt x="28336" y="127"/>
                  </a:lnTo>
                  <a:lnTo>
                    <a:pt x="28327" y="143"/>
                  </a:lnTo>
                  <a:lnTo>
                    <a:pt x="28318" y="158"/>
                  </a:lnTo>
                  <a:lnTo>
                    <a:pt x="28312" y="176"/>
                  </a:lnTo>
                  <a:lnTo>
                    <a:pt x="28308" y="194"/>
                  </a:lnTo>
                  <a:lnTo>
                    <a:pt x="28305" y="213"/>
                  </a:lnTo>
                  <a:lnTo>
                    <a:pt x="28305" y="232"/>
                  </a:lnTo>
                  <a:lnTo>
                    <a:pt x="28305" y="232"/>
                  </a:lnTo>
                  <a:close/>
                  <a:moveTo>
                    <a:pt x="28505" y="110"/>
                  </a:moveTo>
                  <a:lnTo>
                    <a:pt x="28505" y="110"/>
                  </a:lnTo>
                  <a:lnTo>
                    <a:pt x="28527" y="111"/>
                  </a:lnTo>
                  <a:lnTo>
                    <a:pt x="28536" y="112"/>
                  </a:lnTo>
                  <a:lnTo>
                    <a:pt x="28545" y="114"/>
                  </a:lnTo>
                  <a:lnTo>
                    <a:pt x="28553" y="116"/>
                  </a:lnTo>
                  <a:lnTo>
                    <a:pt x="28559" y="120"/>
                  </a:lnTo>
                  <a:lnTo>
                    <a:pt x="28567" y="124"/>
                  </a:lnTo>
                  <a:lnTo>
                    <a:pt x="28572" y="128"/>
                  </a:lnTo>
                  <a:lnTo>
                    <a:pt x="28577" y="132"/>
                  </a:lnTo>
                  <a:lnTo>
                    <a:pt x="28582" y="137"/>
                  </a:lnTo>
                  <a:lnTo>
                    <a:pt x="28586" y="144"/>
                  </a:lnTo>
                  <a:lnTo>
                    <a:pt x="28588" y="151"/>
                  </a:lnTo>
                  <a:lnTo>
                    <a:pt x="28591" y="158"/>
                  </a:lnTo>
                  <a:lnTo>
                    <a:pt x="28592" y="166"/>
                  </a:lnTo>
                  <a:lnTo>
                    <a:pt x="28593" y="175"/>
                  </a:lnTo>
                  <a:lnTo>
                    <a:pt x="28593" y="185"/>
                  </a:lnTo>
                  <a:lnTo>
                    <a:pt x="28593" y="185"/>
                  </a:lnTo>
                  <a:lnTo>
                    <a:pt x="28593" y="193"/>
                  </a:lnTo>
                  <a:lnTo>
                    <a:pt x="28592" y="200"/>
                  </a:lnTo>
                  <a:lnTo>
                    <a:pt x="28590" y="208"/>
                  </a:lnTo>
                  <a:lnTo>
                    <a:pt x="28587" y="215"/>
                  </a:lnTo>
                  <a:lnTo>
                    <a:pt x="28584" y="221"/>
                  </a:lnTo>
                  <a:lnTo>
                    <a:pt x="28578" y="227"/>
                  </a:lnTo>
                  <a:lnTo>
                    <a:pt x="28573" y="233"/>
                  </a:lnTo>
                  <a:lnTo>
                    <a:pt x="28566" y="238"/>
                  </a:lnTo>
                  <a:lnTo>
                    <a:pt x="28566" y="238"/>
                  </a:lnTo>
                  <a:lnTo>
                    <a:pt x="28572" y="242"/>
                  </a:lnTo>
                  <a:lnTo>
                    <a:pt x="28577" y="247"/>
                  </a:lnTo>
                  <a:lnTo>
                    <a:pt x="28582" y="251"/>
                  </a:lnTo>
                  <a:lnTo>
                    <a:pt x="28584" y="257"/>
                  </a:lnTo>
                  <a:lnTo>
                    <a:pt x="28586" y="264"/>
                  </a:lnTo>
                  <a:lnTo>
                    <a:pt x="28587" y="274"/>
                  </a:lnTo>
                  <a:lnTo>
                    <a:pt x="28589" y="301"/>
                  </a:lnTo>
                  <a:lnTo>
                    <a:pt x="28589" y="301"/>
                  </a:lnTo>
                  <a:lnTo>
                    <a:pt x="28590" y="327"/>
                  </a:lnTo>
                  <a:lnTo>
                    <a:pt x="28591" y="336"/>
                  </a:lnTo>
                  <a:lnTo>
                    <a:pt x="28593" y="342"/>
                  </a:lnTo>
                  <a:lnTo>
                    <a:pt x="28595" y="346"/>
                  </a:lnTo>
                  <a:lnTo>
                    <a:pt x="28597" y="349"/>
                  </a:lnTo>
                  <a:lnTo>
                    <a:pt x="28607" y="357"/>
                  </a:lnTo>
                  <a:lnTo>
                    <a:pt x="28538" y="357"/>
                  </a:lnTo>
                  <a:lnTo>
                    <a:pt x="28538" y="357"/>
                  </a:lnTo>
                  <a:lnTo>
                    <a:pt x="28534" y="347"/>
                  </a:lnTo>
                  <a:lnTo>
                    <a:pt x="28532" y="339"/>
                  </a:lnTo>
                  <a:lnTo>
                    <a:pt x="28531" y="328"/>
                  </a:lnTo>
                  <a:lnTo>
                    <a:pt x="28530" y="315"/>
                  </a:lnTo>
                  <a:lnTo>
                    <a:pt x="28530" y="315"/>
                  </a:lnTo>
                  <a:lnTo>
                    <a:pt x="28530" y="298"/>
                  </a:lnTo>
                  <a:lnTo>
                    <a:pt x="28529" y="285"/>
                  </a:lnTo>
                  <a:lnTo>
                    <a:pt x="28527" y="277"/>
                  </a:lnTo>
                  <a:lnTo>
                    <a:pt x="28525" y="270"/>
                  </a:lnTo>
                  <a:lnTo>
                    <a:pt x="28523" y="268"/>
                  </a:lnTo>
                  <a:lnTo>
                    <a:pt x="28520" y="266"/>
                  </a:lnTo>
                  <a:lnTo>
                    <a:pt x="28514" y="263"/>
                  </a:lnTo>
                  <a:lnTo>
                    <a:pt x="28506" y="262"/>
                  </a:lnTo>
                  <a:lnTo>
                    <a:pt x="28494" y="262"/>
                  </a:lnTo>
                  <a:lnTo>
                    <a:pt x="28454" y="262"/>
                  </a:lnTo>
                  <a:lnTo>
                    <a:pt x="28454" y="357"/>
                  </a:lnTo>
                  <a:lnTo>
                    <a:pt x="28396" y="357"/>
                  </a:lnTo>
                  <a:lnTo>
                    <a:pt x="28396" y="110"/>
                  </a:lnTo>
                  <a:lnTo>
                    <a:pt x="28505" y="110"/>
                  </a:lnTo>
                  <a:close/>
                  <a:moveTo>
                    <a:pt x="28454" y="214"/>
                  </a:moveTo>
                  <a:lnTo>
                    <a:pt x="28495" y="214"/>
                  </a:lnTo>
                  <a:lnTo>
                    <a:pt x="28495" y="214"/>
                  </a:lnTo>
                  <a:lnTo>
                    <a:pt x="28507" y="214"/>
                  </a:lnTo>
                  <a:lnTo>
                    <a:pt x="28515" y="213"/>
                  </a:lnTo>
                  <a:lnTo>
                    <a:pt x="28522" y="211"/>
                  </a:lnTo>
                  <a:lnTo>
                    <a:pt x="28527" y="209"/>
                  </a:lnTo>
                  <a:lnTo>
                    <a:pt x="28531" y="205"/>
                  </a:lnTo>
                  <a:lnTo>
                    <a:pt x="28534" y="200"/>
                  </a:lnTo>
                  <a:lnTo>
                    <a:pt x="28535" y="194"/>
                  </a:lnTo>
                  <a:lnTo>
                    <a:pt x="28535" y="188"/>
                  </a:lnTo>
                  <a:lnTo>
                    <a:pt x="28535" y="188"/>
                  </a:lnTo>
                  <a:lnTo>
                    <a:pt x="28535" y="180"/>
                  </a:lnTo>
                  <a:lnTo>
                    <a:pt x="28534" y="174"/>
                  </a:lnTo>
                  <a:lnTo>
                    <a:pt x="28531" y="170"/>
                  </a:lnTo>
                  <a:lnTo>
                    <a:pt x="28528" y="166"/>
                  </a:lnTo>
                  <a:lnTo>
                    <a:pt x="28523" y="164"/>
                  </a:lnTo>
                  <a:lnTo>
                    <a:pt x="28515" y="163"/>
                  </a:lnTo>
                  <a:lnTo>
                    <a:pt x="28507" y="162"/>
                  </a:lnTo>
                  <a:lnTo>
                    <a:pt x="28495" y="161"/>
                  </a:lnTo>
                  <a:lnTo>
                    <a:pt x="28454" y="161"/>
                  </a:lnTo>
                  <a:lnTo>
                    <a:pt x="28454" y="2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172667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0" name="Rectangle 19"/>
          <p:cNvSpPr/>
          <p:nvPr userDrawn="1"/>
        </p:nvSpPr>
        <p:spPr>
          <a:xfrm>
            <a:off x="537895" y="1861808"/>
            <a:ext cx="8068210" cy="3286455"/>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sz="1800">
              <a:solidFill>
                <a:prstClr val="white"/>
              </a:solidFill>
            </a:endParaRPr>
          </a:p>
        </p:txBody>
      </p:sp>
      <p:sp>
        <p:nvSpPr>
          <p:cNvPr id="2" name="Title 1"/>
          <p:cNvSpPr>
            <a:spLocks noGrp="1"/>
          </p:cNvSpPr>
          <p:nvPr userDrawn="1">
            <p:ph type="ctrTitle" hasCustomPrompt="1"/>
          </p:nvPr>
        </p:nvSpPr>
        <p:spPr>
          <a:xfrm>
            <a:off x="1760202" y="478281"/>
            <a:ext cx="6845905" cy="793704"/>
          </a:xfrm>
          <a:prstGeom prst="rect">
            <a:avLst/>
          </a:prstGeom>
        </p:spPr>
        <p:txBody>
          <a:bodyPr lIns="0" tIns="0" rIns="0" bIns="0" anchor="b">
            <a:noAutofit/>
          </a:bodyPr>
          <a:lstStyle>
            <a:lvl1pPr>
              <a:lnSpc>
                <a:spcPct val="90000"/>
              </a:lnSpc>
              <a:defRPr sz="3000">
                <a:solidFill>
                  <a:schemeClr val="accent1"/>
                </a:solidFill>
              </a:defRPr>
            </a:lvl1pPr>
          </a:lstStyle>
          <a:p>
            <a:r>
              <a:rPr lang="en-US"/>
              <a:t>Click to Edit Master Title Style</a:t>
            </a:r>
          </a:p>
        </p:txBody>
      </p:sp>
      <p:sp>
        <p:nvSpPr>
          <p:cNvPr id="3" name="Subtitle 2"/>
          <p:cNvSpPr>
            <a:spLocks noGrp="1"/>
          </p:cNvSpPr>
          <p:nvPr userDrawn="1">
            <p:ph type="subTitle" idx="1" hasCustomPrompt="1"/>
          </p:nvPr>
        </p:nvSpPr>
        <p:spPr>
          <a:xfrm>
            <a:off x="1760202" y="1296153"/>
            <a:ext cx="6845905" cy="565617"/>
          </a:xfrm>
          <a:prstGeom prst="rect">
            <a:avLst/>
          </a:prstGeom>
        </p:spPr>
        <p:txBody>
          <a:bodyPr lIns="0" tIns="0" rIns="0" bIns="0" anchor="t">
            <a:noAutofit/>
          </a:bodyPr>
          <a:lstStyle>
            <a:lvl1pPr marL="0" indent="0" algn="l">
              <a:lnSpc>
                <a:spcPct val="90000"/>
              </a:lnSpc>
              <a:spcBef>
                <a:spcPts val="0"/>
              </a:spcBef>
              <a:spcAft>
                <a:spcPts val="0"/>
              </a:spcAft>
              <a:buNone/>
              <a:defRPr sz="16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4" name="Group 3">
            <a:extLst>
              <a:ext uri="{FF2B5EF4-FFF2-40B4-BE49-F238E27FC236}">
                <a16:creationId xmlns:a16="http://schemas.microsoft.com/office/drawing/2014/main" id="{FC9AD6D4-6FA1-44CD-A3E1-AE7E98C7C34F}"/>
              </a:ext>
            </a:extLst>
          </p:cNvPr>
          <p:cNvGrpSpPr/>
          <p:nvPr userDrawn="1"/>
        </p:nvGrpSpPr>
        <p:grpSpPr>
          <a:xfrm>
            <a:off x="311150" y="862979"/>
            <a:ext cx="1223459" cy="1224592"/>
            <a:chOff x="311150" y="862979"/>
            <a:chExt cx="1223459" cy="1224592"/>
          </a:xfrm>
        </p:grpSpPr>
        <p:sp>
          <p:nvSpPr>
            <p:cNvPr id="54" name="Rectangle 53"/>
            <p:cNvSpPr>
              <a:spLocks noChangeAspect="1"/>
            </p:cNvSpPr>
            <p:nvPr userDrawn="1"/>
          </p:nvSpPr>
          <p:spPr>
            <a:xfrm>
              <a:off x="311150" y="862979"/>
              <a:ext cx="1223459" cy="1224592"/>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sz="1800">
                <a:solidFill>
                  <a:prstClr val="white"/>
                </a:solidFill>
              </a:endParaRPr>
            </a:p>
          </p:txBody>
        </p:sp>
        <p:sp>
          <p:nvSpPr>
            <p:cNvPr id="19" name="Freeform 9">
              <a:extLst>
                <a:ext uri="{FF2B5EF4-FFF2-40B4-BE49-F238E27FC236}">
                  <a16:creationId xmlns:a16="http://schemas.microsoft.com/office/drawing/2014/main" id="{702B1DE8-F582-4FD9-853E-E9E659EC565C}"/>
                </a:ext>
              </a:extLst>
            </p:cNvPr>
            <p:cNvSpPr>
              <a:spLocks noChangeAspect="1" noEditPoints="1"/>
            </p:cNvSpPr>
            <p:nvPr userDrawn="1"/>
          </p:nvSpPr>
          <p:spPr bwMode="auto">
            <a:xfrm>
              <a:off x="511058" y="1415839"/>
              <a:ext cx="846757" cy="118872"/>
            </a:xfrm>
            <a:custGeom>
              <a:avLst/>
              <a:gdLst>
                <a:gd name="T0" fmla="*/ 2816 w 28721"/>
                <a:gd name="T1" fmla="*/ 2190 h 4032"/>
                <a:gd name="T2" fmla="*/ 2963 w 28721"/>
                <a:gd name="T3" fmla="*/ 3530 h 4032"/>
                <a:gd name="T4" fmla="*/ 2225 w 28721"/>
                <a:gd name="T5" fmla="*/ 231 h 4032"/>
                <a:gd name="T6" fmla="*/ 2956 w 28721"/>
                <a:gd name="T7" fmla="*/ 1108 h 4032"/>
                <a:gd name="T8" fmla="*/ 1761 w 28721"/>
                <a:gd name="T9" fmla="*/ 1754 h 4032"/>
                <a:gd name="T10" fmla="*/ 2330 w 28721"/>
                <a:gd name="T11" fmla="*/ 2484 h 4032"/>
                <a:gd name="T12" fmla="*/ 2449 w 28721"/>
                <a:gd name="T13" fmla="*/ 3076 h 4032"/>
                <a:gd name="T14" fmla="*/ 5839 w 28721"/>
                <a:gd name="T15" fmla="*/ 4019 h 4032"/>
                <a:gd name="T16" fmla="*/ 4666 w 28721"/>
                <a:gd name="T17" fmla="*/ 3246 h 4032"/>
                <a:gd name="T18" fmla="*/ 5210 w 28721"/>
                <a:gd name="T19" fmla="*/ 2316 h 4032"/>
                <a:gd name="T20" fmla="*/ 6435 w 28721"/>
                <a:gd name="T21" fmla="*/ 1799 h 4032"/>
                <a:gd name="T22" fmla="*/ 5536 w 28721"/>
                <a:gd name="T23" fmla="*/ 1093 h 4032"/>
                <a:gd name="T24" fmla="*/ 7058 w 28721"/>
                <a:gd name="T25" fmla="*/ 1499 h 4032"/>
                <a:gd name="T26" fmla="*/ 5971 w 28721"/>
                <a:gd name="T27" fmla="*/ 2636 h 4032"/>
                <a:gd name="T28" fmla="*/ 5380 w 28721"/>
                <a:gd name="T29" fmla="*/ 3327 h 4032"/>
                <a:gd name="T30" fmla="*/ 6539 w 28721"/>
                <a:gd name="T31" fmla="*/ 3228 h 4032"/>
                <a:gd name="T32" fmla="*/ 8038 w 28721"/>
                <a:gd name="T33" fmla="*/ 3596 h 4032"/>
                <a:gd name="T34" fmla="*/ 7681 w 28721"/>
                <a:gd name="T35" fmla="*/ 2100 h 4032"/>
                <a:gd name="T36" fmla="*/ 8832 w 28721"/>
                <a:gd name="T37" fmla="*/ 1062 h 4032"/>
                <a:gd name="T38" fmla="*/ 9729 w 28721"/>
                <a:gd name="T39" fmla="*/ 1861 h 4032"/>
                <a:gd name="T40" fmla="*/ 8389 w 28721"/>
                <a:gd name="T41" fmla="*/ 2057 h 4032"/>
                <a:gd name="T42" fmla="*/ 9132 w 28721"/>
                <a:gd name="T43" fmla="*/ 3462 h 4032"/>
                <a:gd name="T44" fmla="*/ 9754 w 28721"/>
                <a:gd name="T45" fmla="*/ 3899 h 4032"/>
                <a:gd name="T46" fmla="*/ 14745 w 28721"/>
                <a:gd name="T47" fmla="*/ 3907 h 4032"/>
                <a:gd name="T48" fmla="*/ 14883 w 28721"/>
                <a:gd name="T49" fmla="*/ 1103 h 4032"/>
                <a:gd name="T50" fmla="*/ 16241 w 28721"/>
                <a:gd name="T51" fmla="*/ 1476 h 4032"/>
                <a:gd name="T52" fmla="*/ 16521 w 28721"/>
                <a:gd name="T53" fmla="*/ 3099 h 4032"/>
                <a:gd name="T54" fmla="*/ 15431 w 28721"/>
                <a:gd name="T55" fmla="*/ 4017 h 4032"/>
                <a:gd name="T56" fmla="*/ 14300 w 28721"/>
                <a:gd name="T57" fmla="*/ 2733 h 4032"/>
                <a:gd name="T58" fmla="*/ 15698 w 28721"/>
                <a:gd name="T59" fmla="*/ 3208 h 4032"/>
                <a:gd name="T60" fmla="*/ 15283 w 28721"/>
                <a:gd name="T61" fmla="*/ 1625 h 4032"/>
                <a:gd name="T62" fmla="*/ 17145 w 28721"/>
                <a:gd name="T63" fmla="*/ 3434 h 4032"/>
                <a:gd name="T64" fmla="*/ 16998 w 28721"/>
                <a:gd name="T65" fmla="*/ 1894 h 4032"/>
                <a:gd name="T66" fmla="*/ 18344 w 28721"/>
                <a:gd name="T67" fmla="*/ 1039 h 4032"/>
                <a:gd name="T68" fmla="*/ 19717 w 28721"/>
                <a:gd name="T69" fmla="*/ 1789 h 4032"/>
                <a:gd name="T70" fmla="*/ 19678 w 28721"/>
                <a:gd name="T71" fmla="*/ 3337 h 4032"/>
                <a:gd name="T72" fmla="*/ 18325 w 28721"/>
                <a:gd name="T73" fmla="*/ 1615 h 4032"/>
                <a:gd name="T74" fmla="*/ 17674 w 28721"/>
                <a:gd name="T75" fmla="*/ 3088 h 4032"/>
                <a:gd name="T76" fmla="*/ 19207 w 28721"/>
                <a:gd name="T77" fmla="*/ 2859 h 4032"/>
                <a:gd name="T78" fmla="*/ 22043 w 28721"/>
                <a:gd name="T79" fmla="*/ 3635 h 4032"/>
                <a:gd name="T80" fmla="*/ 20530 w 28721"/>
                <a:gd name="T81" fmla="*/ 3877 h 4032"/>
                <a:gd name="T82" fmla="*/ 20161 w 28721"/>
                <a:gd name="T83" fmla="*/ 2815 h 4032"/>
                <a:gd name="T84" fmla="*/ 21619 w 28721"/>
                <a:gd name="T85" fmla="*/ 2226 h 4032"/>
                <a:gd name="T86" fmla="*/ 21302 w 28721"/>
                <a:gd name="T87" fmla="*/ 1643 h 4032"/>
                <a:gd name="T88" fmla="*/ 21852 w 28721"/>
                <a:gd name="T89" fmla="*/ 1093 h 4032"/>
                <a:gd name="T90" fmla="*/ 22695 w 28721"/>
                <a:gd name="T91" fmla="*/ 1994 h 4032"/>
                <a:gd name="T92" fmla="*/ 20917 w 28721"/>
                <a:gd name="T93" fmla="*/ 2772 h 4032"/>
                <a:gd name="T94" fmla="*/ 21205 w 28721"/>
                <a:gd name="T95" fmla="*/ 3525 h 4032"/>
                <a:gd name="T96" fmla="*/ 23899 w 28721"/>
                <a:gd name="T97" fmla="*/ 1705 h 4032"/>
                <a:gd name="T98" fmla="*/ 24421 w 28721"/>
                <a:gd name="T99" fmla="*/ 1829 h 4032"/>
                <a:gd name="T100" fmla="*/ 27278 w 28721"/>
                <a:gd name="T101" fmla="*/ 3489 h 4032"/>
                <a:gd name="T102" fmla="*/ 25927 w 28721"/>
                <a:gd name="T103" fmla="*/ 3971 h 4032"/>
                <a:gd name="T104" fmla="*/ 24992 w 28721"/>
                <a:gd name="T105" fmla="*/ 2832 h 4032"/>
                <a:gd name="T106" fmla="*/ 25500 w 28721"/>
                <a:gd name="T107" fmla="*/ 1317 h 4032"/>
                <a:gd name="T108" fmla="*/ 26918 w 28721"/>
                <a:gd name="T109" fmla="*/ 1209 h 4032"/>
                <a:gd name="T110" fmla="*/ 25682 w 28721"/>
                <a:gd name="T111" fmla="*/ 2189 h 4032"/>
                <a:gd name="T112" fmla="*/ 26619 w 28721"/>
                <a:gd name="T113" fmla="*/ 3439 h 4032"/>
                <a:gd name="T114" fmla="*/ 27038 w 28721"/>
                <a:gd name="T115" fmla="*/ 1860 h 4032"/>
                <a:gd name="T116" fmla="*/ 28311 w 28721"/>
                <a:gd name="T117" fmla="*/ 380 h 4032"/>
                <a:gd name="T118" fmla="*/ 28305 w 28721"/>
                <a:gd name="T119" fmla="*/ 251 h 4032"/>
                <a:gd name="T120" fmla="*/ 28563 w 28721"/>
                <a:gd name="T121" fmla="*/ 59 h 4032"/>
                <a:gd name="T122" fmla="*/ 28584 w 28721"/>
                <a:gd name="T123" fmla="*/ 221 h 4032"/>
                <a:gd name="T124" fmla="*/ 28522 w 28721"/>
                <a:gd name="T125" fmla="*/ 211 h 4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21" h="4032">
                  <a:moveTo>
                    <a:pt x="2956" y="1136"/>
                  </a:moveTo>
                  <a:lnTo>
                    <a:pt x="2956" y="1136"/>
                  </a:lnTo>
                  <a:lnTo>
                    <a:pt x="2955" y="1179"/>
                  </a:lnTo>
                  <a:lnTo>
                    <a:pt x="2953" y="1221"/>
                  </a:lnTo>
                  <a:lnTo>
                    <a:pt x="2949" y="1261"/>
                  </a:lnTo>
                  <a:lnTo>
                    <a:pt x="2944" y="1301"/>
                  </a:lnTo>
                  <a:lnTo>
                    <a:pt x="2938" y="1339"/>
                  </a:lnTo>
                  <a:lnTo>
                    <a:pt x="2929" y="1375"/>
                  </a:lnTo>
                  <a:lnTo>
                    <a:pt x="2921" y="1411"/>
                  </a:lnTo>
                  <a:lnTo>
                    <a:pt x="2911" y="1446"/>
                  </a:lnTo>
                  <a:lnTo>
                    <a:pt x="2899" y="1479"/>
                  </a:lnTo>
                  <a:lnTo>
                    <a:pt x="2886" y="1512"/>
                  </a:lnTo>
                  <a:lnTo>
                    <a:pt x="2873" y="1542"/>
                  </a:lnTo>
                  <a:lnTo>
                    <a:pt x="2858" y="1573"/>
                  </a:lnTo>
                  <a:lnTo>
                    <a:pt x="2842" y="1602"/>
                  </a:lnTo>
                  <a:lnTo>
                    <a:pt x="2826" y="1629"/>
                  </a:lnTo>
                  <a:lnTo>
                    <a:pt x="2809" y="1657"/>
                  </a:lnTo>
                  <a:lnTo>
                    <a:pt x="2790" y="1683"/>
                  </a:lnTo>
                  <a:lnTo>
                    <a:pt x="2771" y="1708"/>
                  </a:lnTo>
                  <a:lnTo>
                    <a:pt x="2751" y="1732"/>
                  </a:lnTo>
                  <a:lnTo>
                    <a:pt x="2730" y="1755"/>
                  </a:lnTo>
                  <a:lnTo>
                    <a:pt x="2708" y="1778"/>
                  </a:lnTo>
                  <a:lnTo>
                    <a:pt x="2686" y="1799"/>
                  </a:lnTo>
                  <a:lnTo>
                    <a:pt x="2664" y="1820"/>
                  </a:lnTo>
                  <a:lnTo>
                    <a:pt x="2640" y="1840"/>
                  </a:lnTo>
                  <a:lnTo>
                    <a:pt x="2617" y="1860"/>
                  </a:lnTo>
                  <a:lnTo>
                    <a:pt x="2592" y="1878"/>
                  </a:lnTo>
                  <a:lnTo>
                    <a:pt x="2568" y="1896"/>
                  </a:lnTo>
                  <a:lnTo>
                    <a:pt x="2542" y="1913"/>
                  </a:lnTo>
                  <a:lnTo>
                    <a:pt x="2517" y="1929"/>
                  </a:lnTo>
                  <a:lnTo>
                    <a:pt x="2491" y="1945"/>
                  </a:lnTo>
                  <a:lnTo>
                    <a:pt x="2465" y="1960"/>
                  </a:lnTo>
                  <a:lnTo>
                    <a:pt x="2412" y="1989"/>
                  </a:lnTo>
                  <a:lnTo>
                    <a:pt x="2412" y="1989"/>
                  </a:lnTo>
                  <a:lnTo>
                    <a:pt x="2453" y="2004"/>
                  </a:lnTo>
                  <a:lnTo>
                    <a:pt x="2494" y="2019"/>
                  </a:lnTo>
                  <a:lnTo>
                    <a:pt x="2534" y="2034"/>
                  </a:lnTo>
                  <a:lnTo>
                    <a:pt x="2573" y="2051"/>
                  </a:lnTo>
                  <a:lnTo>
                    <a:pt x="2611" y="2068"/>
                  </a:lnTo>
                  <a:lnTo>
                    <a:pt x="2647" y="2087"/>
                  </a:lnTo>
                  <a:lnTo>
                    <a:pt x="2683" y="2106"/>
                  </a:lnTo>
                  <a:lnTo>
                    <a:pt x="2719" y="2125"/>
                  </a:lnTo>
                  <a:lnTo>
                    <a:pt x="2752" y="2146"/>
                  </a:lnTo>
                  <a:lnTo>
                    <a:pt x="2785" y="2167"/>
                  </a:lnTo>
                  <a:lnTo>
                    <a:pt x="2816" y="2190"/>
                  </a:lnTo>
                  <a:lnTo>
                    <a:pt x="2847" y="2213"/>
                  </a:lnTo>
                  <a:lnTo>
                    <a:pt x="2876" y="2237"/>
                  </a:lnTo>
                  <a:lnTo>
                    <a:pt x="2904" y="2262"/>
                  </a:lnTo>
                  <a:lnTo>
                    <a:pt x="2932" y="2288"/>
                  </a:lnTo>
                  <a:lnTo>
                    <a:pt x="2957" y="2316"/>
                  </a:lnTo>
                  <a:lnTo>
                    <a:pt x="2981" y="2344"/>
                  </a:lnTo>
                  <a:lnTo>
                    <a:pt x="3004" y="2373"/>
                  </a:lnTo>
                  <a:lnTo>
                    <a:pt x="3026" y="2404"/>
                  </a:lnTo>
                  <a:lnTo>
                    <a:pt x="3046" y="2435"/>
                  </a:lnTo>
                  <a:lnTo>
                    <a:pt x="3065" y="2468"/>
                  </a:lnTo>
                  <a:lnTo>
                    <a:pt x="3082" y="2502"/>
                  </a:lnTo>
                  <a:lnTo>
                    <a:pt x="3097" y="2538"/>
                  </a:lnTo>
                  <a:lnTo>
                    <a:pt x="3112" y="2575"/>
                  </a:lnTo>
                  <a:lnTo>
                    <a:pt x="3125" y="2612"/>
                  </a:lnTo>
                  <a:lnTo>
                    <a:pt x="3136" y="2652"/>
                  </a:lnTo>
                  <a:lnTo>
                    <a:pt x="3146" y="2692"/>
                  </a:lnTo>
                  <a:lnTo>
                    <a:pt x="3153" y="2735"/>
                  </a:lnTo>
                  <a:lnTo>
                    <a:pt x="3159" y="2778"/>
                  </a:lnTo>
                  <a:lnTo>
                    <a:pt x="3163" y="2823"/>
                  </a:lnTo>
                  <a:lnTo>
                    <a:pt x="3167" y="2871"/>
                  </a:lnTo>
                  <a:lnTo>
                    <a:pt x="3168" y="2919"/>
                  </a:lnTo>
                  <a:lnTo>
                    <a:pt x="3168" y="2919"/>
                  </a:lnTo>
                  <a:lnTo>
                    <a:pt x="3167" y="2950"/>
                  </a:lnTo>
                  <a:lnTo>
                    <a:pt x="3165" y="2982"/>
                  </a:lnTo>
                  <a:lnTo>
                    <a:pt x="3163" y="3012"/>
                  </a:lnTo>
                  <a:lnTo>
                    <a:pt x="3161" y="3043"/>
                  </a:lnTo>
                  <a:lnTo>
                    <a:pt x="3157" y="3073"/>
                  </a:lnTo>
                  <a:lnTo>
                    <a:pt x="3153" y="3102"/>
                  </a:lnTo>
                  <a:lnTo>
                    <a:pt x="3148" y="3132"/>
                  </a:lnTo>
                  <a:lnTo>
                    <a:pt x="3141" y="3160"/>
                  </a:lnTo>
                  <a:lnTo>
                    <a:pt x="3135" y="3188"/>
                  </a:lnTo>
                  <a:lnTo>
                    <a:pt x="3128" y="3216"/>
                  </a:lnTo>
                  <a:lnTo>
                    <a:pt x="3119" y="3243"/>
                  </a:lnTo>
                  <a:lnTo>
                    <a:pt x="3110" y="3269"/>
                  </a:lnTo>
                  <a:lnTo>
                    <a:pt x="3100" y="3295"/>
                  </a:lnTo>
                  <a:lnTo>
                    <a:pt x="3090" y="3322"/>
                  </a:lnTo>
                  <a:lnTo>
                    <a:pt x="3078" y="3347"/>
                  </a:lnTo>
                  <a:lnTo>
                    <a:pt x="3067" y="3371"/>
                  </a:lnTo>
                  <a:lnTo>
                    <a:pt x="3054" y="3395"/>
                  </a:lnTo>
                  <a:lnTo>
                    <a:pt x="3041" y="3419"/>
                  </a:lnTo>
                  <a:lnTo>
                    <a:pt x="3027" y="3442"/>
                  </a:lnTo>
                  <a:lnTo>
                    <a:pt x="3011" y="3465"/>
                  </a:lnTo>
                  <a:lnTo>
                    <a:pt x="2997" y="3487"/>
                  </a:lnTo>
                  <a:lnTo>
                    <a:pt x="2980" y="3510"/>
                  </a:lnTo>
                  <a:lnTo>
                    <a:pt x="2963" y="3530"/>
                  </a:lnTo>
                  <a:lnTo>
                    <a:pt x="2945" y="3551"/>
                  </a:lnTo>
                  <a:lnTo>
                    <a:pt x="2927" y="3571"/>
                  </a:lnTo>
                  <a:lnTo>
                    <a:pt x="2908" y="3591"/>
                  </a:lnTo>
                  <a:lnTo>
                    <a:pt x="2889" y="3610"/>
                  </a:lnTo>
                  <a:lnTo>
                    <a:pt x="2869" y="3629"/>
                  </a:lnTo>
                  <a:lnTo>
                    <a:pt x="2848" y="3648"/>
                  </a:lnTo>
                  <a:lnTo>
                    <a:pt x="2827" y="3666"/>
                  </a:lnTo>
                  <a:lnTo>
                    <a:pt x="2805" y="3683"/>
                  </a:lnTo>
                  <a:lnTo>
                    <a:pt x="2782" y="3699"/>
                  </a:lnTo>
                  <a:lnTo>
                    <a:pt x="2759" y="3716"/>
                  </a:lnTo>
                  <a:lnTo>
                    <a:pt x="2734" y="3732"/>
                  </a:lnTo>
                  <a:lnTo>
                    <a:pt x="2710" y="3748"/>
                  </a:lnTo>
                  <a:lnTo>
                    <a:pt x="2685" y="3762"/>
                  </a:lnTo>
                  <a:lnTo>
                    <a:pt x="2659" y="3776"/>
                  </a:lnTo>
                  <a:lnTo>
                    <a:pt x="2633" y="3790"/>
                  </a:lnTo>
                  <a:lnTo>
                    <a:pt x="2605" y="3803"/>
                  </a:lnTo>
                  <a:lnTo>
                    <a:pt x="2578" y="3816"/>
                  </a:lnTo>
                  <a:lnTo>
                    <a:pt x="2550" y="3828"/>
                  </a:lnTo>
                  <a:lnTo>
                    <a:pt x="2521" y="3840"/>
                  </a:lnTo>
                  <a:lnTo>
                    <a:pt x="2492" y="3852"/>
                  </a:lnTo>
                  <a:lnTo>
                    <a:pt x="2463" y="3862"/>
                  </a:lnTo>
                  <a:lnTo>
                    <a:pt x="2432" y="3873"/>
                  </a:lnTo>
                  <a:lnTo>
                    <a:pt x="2401" y="3882"/>
                  </a:lnTo>
                  <a:lnTo>
                    <a:pt x="2369" y="3891"/>
                  </a:lnTo>
                  <a:lnTo>
                    <a:pt x="2338" y="3900"/>
                  </a:lnTo>
                  <a:lnTo>
                    <a:pt x="2273" y="3916"/>
                  </a:lnTo>
                  <a:lnTo>
                    <a:pt x="2205" y="3929"/>
                  </a:lnTo>
                  <a:lnTo>
                    <a:pt x="2135" y="3941"/>
                  </a:lnTo>
                  <a:lnTo>
                    <a:pt x="2064" y="3950"/>
                  </a:lnTo>
                  <a:lnTo>
                    <a:pt x="1991" y="3958"/>
                  </a:lnTo>
                  <a:lnTo>
                    <a:pt x="1916" y="3963"/>
                  </a:lnTo>
                  <a:lnTo>
                    <a:pt x="1840" y="3966"/>
                  </a:lnTo>
                  <a:lnTo>
                    <a:pt x="1761" y="3968"/>
                  </a:lnTo>
                  <a:lnTo>
                    <a:pt x="0" y="3968"/>
                  </a:lnTo>
                  <a:lnTo>
                    <a:pt x="0" y="163"/>
                  </a:lnTo>
                  <a:lnTo>
                    <a:pt x="1705" y="163"/>
                  </a:lnTo>
                  <a:lnTo>
                    <a:pt x="1705" y="163"/>
                  </a:lnTo>
                  <a:lnTo>
                    <a:pt x="1777" y="164"/>
                  </a:lnTo>
                  <a:lnTo>
                    <a:pt x="1846" y="167"/>
                  </a:lnTo>
                  <a:lnTo>
                    <a:pt x="1913" y="172"/>
                  </a:lnTo>
                  <a:lnTo>
                    <a:pt x="1979" y="179"/>
                  </a:lnTo>
                  <a:lnTo>
                    <a:pt x="2043" y="190"/>
                  </a:lnTo>
                  <a:lnTo>
                    <a:pt x="2106" y="201"/>
                  </a:lnTo>
                  <a:lnTo>
                    <a:pt x="2166" y="215"/>
                  </a:lnTo>
                  <a:lnTo>
                    <a:pt x="2225" y="231"/>
                  </a:lnTo>
                  <a:lnTo>
                    <a:pt x="2281" y="249"/>
                  </a:lnTo>
                  <a:lnTo>
                    <a:pt x="2335" y="268"/>
                  </a:lnTo>
                  <a:lnTo>
                    <a:pt x="2362" y="278"/>
                  </a:lnTo>
                  <a:lnTo>
                    <a:pt x="2387" y="290"/>
                  </a:lnTo>
                  <a:lnTo>
                    <a:pt x="2413" y="301"/>
                  </a:lnTo>
                  <a:lnTo>
                    <a:pt x="2438" y="313"/>
                  </a:lnTo>
                  <a:lnTo>
                    <a:pt x="2463" y="325"/>
                  </a:lnTo>
                  <a:lnTo>
                    <a:pt x="2486" y="338"/>
                  </a:lnTo>
                  <a:lnTo>
                    <a:pt x="2510" y="351"/>
                  </a:lnTo>
                  <a:lnTo>
                    <a:pt x="2532" y="365"/>
                  </a:lnTo>
                  <a:lnTo>
                    <a:pt x="2555" y="380"/>
                  </a:lnTo>
                  <a:lnTo>
                    <a:pt x="2576" y="394"/>
                  </a:lnTo>
                  <a:lnTo>
                    <a:pt x="2598" y="409"/>
                  </a:lnTo>
                  <a:lnTo>
                    <a:pt x="2618" y="425"/>
                  </a:lnTo>
                  <a:lnTo>
                    <a:pt x="2638" y="441"/>
                  </a:lnTo>
                  <a:lnTo>
                    <a:pt x="2658" y="457"/>
                  </a:lnTo>
                  <a:lnTo>
                    <a:pt x="2677" y="474"/>
                  </a:lnTo>
                  <a:lnTo>
                    <a:pt x="2695" y="492"/>
                  </a:lnTo>
                  <a:lnTo>
                    <a:pt x="2712" y="510"/>
                  </a:lnTo>
                  <a:lnTo>
                    <a:pt x="2730" y="528"/>
                  </a:lnTo>
                  <a:lnTo>
                    <a:pt x="2746" y="547"/>
                  </a:lnTo>
                  <a:lnTo>
                    <a:pt x="2763" y="566"/>
                  </a:lnTo>
                  <a:lnTo>
                    <a:pt x="2777" y="584"/>
                  </a:lnTo>
                  <a:lnTo>
                    <a:pt x="2792" y="604"/>
                  </a:lnTo>
                  <a:lnTo>
                    <a:pt x="2807" y="624"/>
                  </a:lnTo>
                  <a:lnTo>
                    <a:pt x="2820" y="645"/>
                  </a:lnTo>
                  <a:lnTo>
                    <a:pt x="2833" y="666"/>
                  </a:lnTo>
                  <a:lnTo>
                    <a:pt x="2846" y="688"/>
                  </a:lnTo>
                  <a:lnTo>
                    <a:pt x="2857" y="709"/>
                  </a:lnTo>
                  <a:lnTo>
                    <a:pt x="2869" y="731"/>
                  </a:lnTo>
                  <a:lnTo>
                    <a:pt x="2879" y="754"/>
                  </a:lnTo>
                  <a:lnTo>
                    <a:pt x="2889" y="777"/>
                  </a:lnTo>
                  <a:lnTo>
                    <a:pt x="2898" y="801"/>
                  </a:lnTo>
                  <a:lnTo>
                    <a:pt x="2906" y="825"/>
                  </a:lnTo>
                  <a:lnTo>
                    <a:pt x="2914" y="848"/>
                  </a:lnTo>
                  <a:lnTo>
                    <a:pt x="2921" y="873"/>
                  </a:lnTo>
                  <a:lnTo>
                    <a:pt x="2927" y="897"/>
                  </a:lnTo>
                  <a:lnTo>
                    <a:pt x="2934" y="922"/>
                  </a:lnTo>
                  <a:lnTo>
                    <a:pt x="2939" y="948"/>
                  </a:lnTo>
                  <a:lnTo>
                    <a:pt x="2943" y="974"/>
                  </a:lnTo>
                  <a:lnTo>
                    <a:pt x="2947" y="1000"/>
                  </a:lnTo>
                  <a:lnTo>
                    <a:pt x="2950" y="1026"/>
                  </a:lnTo>
                  <a:lnTo>
                    <a:pt x="2953" y="1053"/>
                  </a:lnTo>
                  <a:lnTo>
                    <a:pt x="2955" y="1081"/>
                  </a:lnTo>
                  <a:lnTo>
                    <a:pt x="2956" y="1108"/>
                  </a:lnTo>
                  <a:lnTo>
                    <a:pt x="2956" y="1136"/>
                  </a:lnTo>
                  <a:lnTo>
                    <a:pt x="2956" y="1136"/>
                  </a:lnTo>
                  <a:close/>
                  <a:moveTo>
                    <a:pt x="2288" y="1245"/>
                  </a:moveTo>
                  <a:lnTo>
                    <a:pt x="2288" y="1245"/>
                  </a:lnTo>
                  <a:lnTo>
                    <a:pt x="2287" y="1216"/>
                  </a:lnTo>
                  <a:lnTo>
                    <a:pt x="2284" y="1189"/>
                  </a:lnTo>
                  <a:lnTo>
                    <a:pt x="2281" y="1161"/>
                  </a:lnTo>
                  <a:lnTo>
                    <a:pt x="2276" y="1135"/>
                  </a:lnTo>
                  <a:lnTo>
                    <a:pt x="2270" y="1109"/>
                  </a:lnTo>
                  <a:lnTo>
                    <a:pt x="2262" y="1085"/>
                  </a:lnTo>
                  <a:lnTo>
                    <a:pt x="2254" y="1061"/>
                  </a:lnTo>
                  <a:lnTo>
                    <a:pt x="2244" y="1038"/>
                  </a:lnTo>
                  <a:lnTo>
                    <a:pt x="2232" y="1016"/>
                  </a:lnTo>
                  <a:lnTo>
                    <a:pt x="2219" y="994"/>
                  </a:lnTo>
                  <a:lnTo>
                    <a:pt x="2205" y="974"/>
                  </a:lnTo>
                  <a:lnTo>
                    <a:pt x="2189" y="954"/>
                  </a:lnTo>
                  <a:lnTo>
                    <a:pt x="2172" y="935"/>
                  </a:lnTo>
                  <a:lnTo>
                    <a:pt x="2154" y="917"/>
                  </a:lnTo>
                  <a:lnTo>
                    <a:pt x="2134" y="900"/>
                  </a:lnTo>
                  <a:lnTo>
                    <a:pt x="2115" y="883"/>
                  </a:lnTo>
                  <a:lnTo>
                    <a:pt x="2092" y="869"/>
                  </a:lnTo>
                  <a:lnTo>
                    <a:pt x="2069" y="854"/>
                  </a:lnTo>
                  <a:lnTo>
                    <a:pt x="2044" y="840"/>
                  </a:lnTo>
                  <a:lnTo>
                    <a:pt x="2019" y="828"/>
                  </a:lnTo>
                  <a:lnTo>
                    <a:pt x="1992" y="816"/>
                  </a:lnTo>
                  <a:lnTo>
                    <a:pt x="1965" y="806"/>
                  </a:lnTo>
                  <a:lnTo>
                    <a:pt x="1935" y="796"/>
                  </a:lnTo>
                  <a:lnTo>
                    <a:pt x="1905" y="788"/>
                  </a:lnTo>
                  <a:lnTo>
                    <a:pt x="1873" y="781"/>
                  </a:lnTo>
                  <a:lnTo>
                    <a:pt x="1840" y="773"/>
                  </a:lnTo>
                  <a:lnTo>
                    <a:pt x="1806" y="768"/>
                  </a:lnTo>
                  <a:lnTo>
                    <a:pt x="1770" y="764"/>
                  </a:lnTo>
                  <a:lnTo>
                    <a:pt x="1735" y="760"/>
                  </a:lnTo>
                  <a:lnTo>
                    <a:pt x="1697" y="758"/>
                  </a:lnTo>
                  <a:lnTo>
                    <a:pt x="1658" y="755"/>
                  </a:lnTo>
                  <a:lnTo>
                    <a:pt x="1619" y="755"/>
                  </a:lnTo>
                  <a:lnTo>
                    <a:pt x="658" y="755"/>
                  </a:lnTo>
                  <a:lnTo>
                    <a:pt x="658" y="1767"/>
                  </a:lnTo>
                  <a:lnTo>
                    <a:pt x="1570" y="1767"/>
                  </a:lnTo>
                  <a:lnTo>
                    <a:pt x="1570" y="1767"/>
                  </a:lnTo>
                  <a:lnTo>
                    <a:pt x="1610" y="1766"/>
                  </a:lnTo>
                  <a:lnTo>
                    <a:pt x="1649" y="1765"/>
                  </a:lnTo>
                  <a:lnTo>
                    <a:pt x="1688" y="1762"/>
                  </a:lnTo>
                  <a:lnTo>
                    <a:pt x="1724" y="1758"/>
                  </a:lnTo>
                  <a:lnTo>
                    <a:pt x="1761" y="1754"/>
                  </a:lnTo>
                  <a:lnTo>
                    <a:pt x="1796" y="1749"/>
                  </a:lnTo>
                  <a:lnTo>
                    <a:pt x="1830" y="1742"/>
                  </a:lnTo>
                  <a:lnTo>
                    <a:pt x="1864" y="1734"/>
                  </a:lnTo>
                  <a:lnTo>
                    <a:pt x="1895" y="1726"/>
                  </a:lnTo>
                  <a:lnTo>
                    <a:pt x="1927" y="1716"/>
                  </a:lnTo>
                  <a:lnTo>
                    <a:pt x="1957" y="1706"/>
                  </a:lnTo>
                  <a:lnTo>
                    <a:pt x="1985" y="1694"/>
                  </a:lnTo>
                  <a:lnTo>
                    <a:pt x="2014" y="1682"/>
                  </a:lnTo>
                  <a:lnTo>
                    <a:pt x="2040" y="1668"/>
                  </a:lnTo>
                  <a:lnTo>
                    <a:pt x="2065" y="1654"/>
                  </a:lnTo>
                  <a:lnTo>
                    <a:pt x="2089" y="1638"/>
                  </a:lnTo>
                  <a:lnTo>
                    <a:pt x="2112" y="1621"/>
                  </a:lnTo>
                  <a:lnTo>
                    <a:pt x="2134" y="1603"/>
                  </a:lnTo>
                  <a:lnTo>
                    <a:pt x="2154" y="1585"/>
                  </a:lnTo>
                  <a:lnTo>
                    <a:pt x="2173" y="1565"/>
                  </a:lnTo>
                  <a:lnTo>
                    <a:pt x="2191" y="1544"/>
                  </a:lnTo>
                  <a:lnTo>
                    <a:pt x="2208" y="1522"/>
                  </a:lnTo>
                  <a:lnTo>
                    <a:pt x="2223" y="1499"/>
                  </a:lnTo>
                  <a:lnTo>
                    <a:pt x="2236" y="1475"/>
                  </a:lnTo>
                  <a:lnTo>
                    <a:pt x="2248" y="1450"/>
                  </a:lnTo>
                  <a:lnTo>
                    <a:pt x="2258" y="1424"/>
                  </a:lnTo>
                  <a:lnTo>
                    <a:pt x="2267" y="1396"/>
                  </a:lnTo>
                  <a:lnTo>
                    <a:pt x="2274" y="1369"/>
                  </a:lnTo>
                  <a:lnTo>
                    <a:pt x="2280" y="1340"/>
                  </a:lnTo>
                  <a:lnTo>
                    <a:pt x="2284" y="1309"/>
                  </a:lnTo>
                  <a:lnTo>
                    <a:pt x="2287" y="1278"/>
                  </a:lnTo>
                  <a:lnTo>
                    <a:pt x="2288" y="1245"/>
                  </a:lnTo>
                  <a:lnTo>
                    <a:pt x="2288" y="1245"/>
                  </a:lnTo>
                  <a:close/>
                  <a:moveTo>
                    <a:pt x="2499" y="2847"/>
                  </a:moveTo>
                  <a:lnTo>
                    <a:pt x="2499" y="2847"/>
                  </a:lnTo>
                  <a:lnTo>
                    <a:pt x="2499" y="2817"/>
                  </a:lnTo>
                  <a:lnTo>
                    <a:pt x="2496" y="2788"/>
                  </a:lnTo>
                  <a:lnTo>
                    <a:pt x="2493" y="2759"/>
                  </a:lnTo>
                  <a:lnTo>
                    <a:pt x="2488" y="2732"/>
                  </a:lnTo>
                  <a:lnTo>
                    <a:pt x="2481" y="2705"/>
                  </a:lnTo>
                  <a:lnTo>
                    <a:pt x="2472" y="2679"/>
                  </a:lnTo>
                  <a:lnTo>
                    <a:pt x="2463" y="2653"/>
                  </a:lnTo>
                  <a:lnTo>
                    <a:pt x="2451" y="2629"/>
                  </a:lnTo>
                  <a:lnTo>
                    <a:pt x="2439" y="2606"/>
                  </a:lnTo>
                  <a:lnTo>
                    <a:pt x="2424" y="2584"/>
                  </a:lnTo>
                  <a:lnTo>
                    <a:pt x="2408" y="2562"/>
                  </a:lnTo>
                  <a:lnTo>
                    <a:pt x="2391" y="2541"/>
                  </a:lnTo>
                  <a:lnTo>
                    <a:pt x="2373" y="2521"/>
                  </a:lnTo>
                  <a:lnTo>
                    <a:pt x="2352" y="2502"/>
                  </a:lnTo>
                  <a:lnTo>
                    <a:pt x="2330" y="2484"/>
                  </a:lnTo>
                  <a:lnTo>
                    <a:pt x="2306" y="2468"/>
                  </a:lnTo>
                  <a:lnTo>
                    <a:pt x="2281" y="2452"/>
                  </a:lnTo>
                  <a:lnTo>
                    <a:pt x="2254" y="2436"/>
                  </a:lnTo>
                  <a:lnTo>
                    <a:pt x="2226" y="2423"/>
                  </a:lnTo>
                  <a:lnTo>
                    <a:pt x="2196" y="2409"/>
                  </a:lnTo>
                  <a:lnTo>
                    <a:pt x="2165" y="2397"/>
                  </a:lnTo>
                  <a:lnTo>
                    <a:pt x="2132" y="2386"/>
                  </a:lnTo>
                  <a:lnTo>
                    <a:pt x="2098" y="2375"/>
                  </a:lnTo>
                  <a:lnTo>
                    <a:pt x="2062" y="2367"/>
                  </a:lnTo>
                  <a:lnTo>
                    <a:pt x="2024" y="2359"/>
                  </a:lnTo>
                  <a:lnTo>
                    <a:pt x="1985" y="2351"/>
                  </a:lnTo>
                  <a:lnTo>
                    <a:pt x="1945" y="2346"/>
                  </a:lnTo>
                  <a:lnTo>
                    <a:pt x="1903" y="2341"/>
                  </a:lnTo>
                  <a:lnTo>
                    <a:pt x="1859" y="2337"/>
                  </a:lnTo>
                  <a:lnTo>
                    <a:pt x="1812" y="2334"/>
                  </a:lnTo>
                  <a:lnTo>
                    <a:pt x="1766" y="2332"/>
                  </a:lnTo>
                  <a:lnTo>
                    <a:pt x="1717" y="2332"/>
                  </a:lnTo>
                  <a:lnTo>
                    <a:pt x="658" y="2332"/>
                  </a:lnTo>
                  <a:lnTo>
                    <a:pt x="658" y="3375"/>
                  </a:lnTo>
                  <a:lnTo>
                    <a:pt x="1765" y="3375"/>
                  </a:lnTo>
                  <a:lnTo>
                    <a:pt x="1765" y="3375"/>
                  </a:lnTo>
                  <a:lnTo>
                    <a:pt x="1807" y="3374"/>
                  </a:lnTo>
                  <a:lnTo>
                    <a:pt x="1849" y="3373"/>
                  </a:lnTo>
                  <a:lnTo>
                    <a:pt x="1889" y="3370"/>
                  </a:lnTo>
                  <a:lnTo>
                    <a:pt x="1928" y="3367"/>
                  </a:lnTo>
                  <a:lnTo>
                    <a:pt x="1966" y="3362"/>
                  </a:lnTo>
                  <a:lnTo>
                    <a:pt x="2003" y="3356"/>
                  </a:lnTo>
                  <a:lnTo>
                    <a:pt x="2038" y="3349"/>
                  </a:lnTo>
                  <a:lnTo>
                    <a:pt x="2073" y="3342"/>
                  </a:lnTo>
                  <a:lnTo>
                    <a:pt x="2106" y="3332"/>
                  </a:lnTo>
                  <a:lnTo>
                    <a:pt x="2139" y="3323"/>
                  </a:lnTo>
                  <a:lnTo>
                    <a:pt x="2169" y="3311"/>
                  </a:lnTo>
                  <a:lnTo>
                    <a:pt x="2198" y="3300"/>
                  </a:lnTo>
                  <a:lnTo>
                    <a:pt x="2227" y="3287"/>
                  </a:lnTo>
                  <a:lnTo>
                    <a:pt x="2254" y="3272"/>
                  </a:lnTo>
                  <a:lnTo>
                    <a:pt x="2279" y="3258"/>
                  </a:lnTo>
                  <a:lnTo>
                    <a:pt x="2304" y="3242"/>
                  </a:lnTo>
                  <a:lnTo>
                    <a:pt x="2326" y="3224"/>
                  </a:lnTo>
                  <a:lnTo>
                    <a:pt x="2348" y="3206"/>
                  </a:lnTo>
                  <a:lnTo>
                    <a:pt x="2369" y="3187"/>
                  </a:lnTo>
                  <a:lnTo>
                    <a:pt x="2388" y="3167"/>
                  </a:lnTo>
                  <a:lnTo>
                    <a:pt x="2405" y="3146"/>
                  </a:lnTo>
                  <a:lnTo>
                    <a:pt x="2422" y="3124"/>
                  </a:lnTo>
                  <a:lnTo>
                    <a:pt x="2437" y="3100"/>
                  </a:lnTo>
                  <a:lnTo>
                    <a:pt x="2449" y="3076"/>
                  </a:lnTo>
                  <a:lnTo>
                    <a:pt x="2461" y="3051"/>
                  </a:lnTo>
                  <a:lnTo>
                    <a:pt x="2471" y="3025"/>
                  </a:lnTo>
                  <a:lnTo>
                    <a:pt x="2480" y="2999"/>
                  </a:lnTo>
                  <a:lnTo>
                    <a:pt x="2487" y="2970"/>
                  </a:lnTo>
                  <a:lnTo>
                    <a:pt x="2492" y="2941"/>
                  </a:lnTo>
                  <a:lnTo>
                    <a:pt x="2496" y="2910"/>
                  </a:lnTo>
                  <a:lnTo>
                    <a:pt x="2498" y="2880"/>
                  </a:lnTo>
                  <a:lnTo>
                    <a:pt x="2499" y="2847"/>
                  </a:lnTo>
                  <a:lnTo>
                    <a:pt x="2499" y="2847"/>
                  </a:lnTo>
                  <a:close/>
                  <a:moveTo>
                    <a:pt x="3612" y="3968"/>
                  </a:moveTo>
                  <a:lnTo>
                    <a:pt x="3612" y="0"/>
                  </a:lnTo>
                  <a:lnTo>
                    <a:pt x="4270" y="0"/>
                  </a:lnTo>
                  <a:lnTo>
                    <a:pt x="4270" y="3968"/>
                  </a:lnTo>
                  <a:lnTo>
                    <a:pt x="3612" y="3968"/>
                  </a:lnTo>
                  <a:close/>
                  <a:moveTo>
                    <a:pt x="6612" y="3968"/>
                  </a:moveTo>
                  <a:lnTo>
                    <a:pt x="6612" y="3614"/>
                  </a:lnTo>
                  <a:lnTo>
                    <a:pt x="6612" y="3614"/>
                  </a:lnTo>
                  <a:lnTo>
                    <a:pt x="6593" y="3635"/>
                  </a:lnTo>
                  <a:lnTo>
                    <a:pt x="6574" y="3657"/>
                  </a:lnTo>
                  <a:lnTo>
                    <a:pt x="6554" y="3678"/>
                  </a:lnTo>
                  <a:lnTo>
                    <a:pt x="6533" y="3699"/>
                  </a:lnTo>
                  <a:lnTo>
                    <a:pt x="6512" y="3719"/>
                  </a:lnTo>
                  <a:lnTo>
                    <a:pt x="6490" y="3739"/>
                  </a:lnTo>
                  <a:lnTo>
                    <a:pt x="6468" y="3758"/>
                  </a:lnTo>
                  <a:lnTo>
                    <a:pt x="6445" y="3777"/>
                  </a:lnTo>
                  <a:lnTo>
                    <a:pt x="6421" y="3796"/>
                  </a:lnTo>
                  <a:lnTo>
                    <a:pt x="6397" y="3814"/>
                  </a:lnTo>
                  <a:lnTo>
                    <a:pt x="6372" y="3831"/>
                  </a:lnTo>
                  <a:lnTo>
                    <a:pt x="6347" y="3847"/>
                  </a:lnTo>
                  <a:lnTo>
                    <a:pt x="6320" y="3864"/>
                  </a:lnTo>
                  <a:lnTo>
                    <a:pt x="6293" y="3879"/>
                  </a:lnTo>
                  <a:lnTo>
                    <a:pt x="6265" y="3895"/>
                  </a:lnTo>
                  <a:lnTo>
                    <a:pt x="6237" y="3908"/>
                  </a:lnTo>
                  <a:lnTo>
                    <a:pt x="6207" y="3922"/>
                  </a:lnTo>
                  <a:lnTo>
                    <a:pt x="6178" y="3934"/>
                  </a:lnTo>
                  <a:lnTo>
                    <a:pt x="6147" y="3947"/>
                  </a:lnTo>
                  <a:lnTo>
                    <a:pt x="6116" y="3959"/>
                  </a:lnTo>
                  <a:lnTo>
                    <a:pt x="6084" y="3969"/>
                  </a:lnTo>
                  <a:lnTo>
                    <a:pt x="6051" y="3978"/>
                  </a:lnTo>
                  <a:lnTo>
                    <a:pt x="6017" y="3988"/>
                  </a:lnTo>
                  <a:lnTo>
                    <a:pt x="5984" y="3995"/>
                  </a:lnTo>
                  <a:lnTo>
                    <a:pt x="5949" y="4003"/>
                  </a:lnTo>
                  <a:lnTo>
                    <a:pt x="5913" y="4009"/>
                  </a:lnTo>
                  <a:lnTo>
                    <a:pt x="5877" y="4014"/>
                  </a:lnTo>
                  <a:lnTo>
                    <a:pt x="5839" y="4019"/>
                  </a:lnTo>
                  <a:lnTo>
                    <a:pt x="5801" y="4023"/>
                  </a:lnTo>
                  <a:lnTo>
                    <a:pt x="5762" y="4026"/>
                  </a:lnTo>
                  <a:lnTo>
                    <a:pt x="5723" y="4027"/>
                  </a:lnTo>
                  <a:lnTo>
                    <a:pt x="5683" y="4027"/>
                  </a:lnTo>
                  <a:lnTo>
                    <a:pt x="5683" y="4027"/>
                  </a:lnTo>
                  <a:lnTo>
                    <a:pt x="5632" y="4027"/>
                  </a:lnTo>
                  <a:lnTo>
                    <a:pt x="5582" y="4024"/>
                  </a:lnTo>
                  <a:lnTo>
                    <a:pt x="5532" y="4019"/>
                  </a:lnTo>
                  <a:lnTo>
                    <a:pt x="5482" y="4013"/>
                  </a:lnTo>
                  <a:lnTo>
                    <a:pt x="5434" y="4005"/>
                  </a:lnTo>
                  <a:lnTo>
                    <a:pt x="5387" y="3995"/>
                  </a:lnTo>
                  <a:lnTo>
                    <a:pt x="5340" y="3983"/>
                  </a:lnTo>
                  <a:lnTo>
                    <a:pt x="5294" y="3970"/>
                  </a:lnTo>
                  <a:lnTo>
                    <a:pt x="5249" y="3954"/>
                  </a:lnTo>
                  <a:lnTo>
                    <a:pt x="5204" y="3938"/>
                  </a:lnTo>
                  <a:lnTo>
                    <a:pt x="5163" y="3919"/>
                  </a:lnTo>
                  <a:lnTo>
                    <a:pt x="5121" y="3899"/>
                  </a:lnTo>
                  <a:lnTo>
                    <a:pt x="5081" y="3877"/>
                  </a:lnTo>
                  <a:lnTo>
                    <a:pt x="5042" y="3853"/>
                  </a:lnTo>
                  <a:lnTo>
                    <a:pt x="5004" y="3827"/>
                  </a:lnTo>
                  <a:lnTo>
                    <a:pt x="4968" y="3800"/>
                  </a:lnTo>
                  <a:lnTo>
                    <a:pt x="4934" y="3772"/>
                  </a:lnTo>
                  <a:lnTo>
                    <a:pt x="4901" y="3740"/>
                  </a:lnTo>
                  <a:lnTo>
                    <a:pt x="4870" y="3709"/>
                  </a:lnTo>
                  <a:lnTo>
                    <a:pt x="4842" y="3674"/>
                  </a:lnTo>
                  <a:lnTo>
                    <a:pt x="4827" y="3657"/>
                  </a:lnTo>
                  <a:lnTo>
                    <a:pt x="4814" y="3639"/>
                  </a:lnTo>
                  <a:lnTo>
                    <a:pt x="4801" y="3621"/>
                  </a:lnTo>
                  <a:lnTo>
                    <a:pt x="4789" y="3602"/>
                  </a:lnTo>
                  <a:lnTo>
                    <a:pt x="4777" y="3583"/>
                  </a:lnTo>
                  <a:lnTo>
                    <a:pt x="4766" y="3563"/>
                  </a:lnTo>
                  <a:lnTo>
                    <a:pt x="4754" y="3543"/>
                  </a:lnTo>
                  <a:lnTo>
                    <a:pt x="4744" y="3522"/>
                  </a:lnTo>
                  <a:lnTo>
                    <a:pt x="4735" y="3502"/>
                  </a:lnTo>
                  <a:lnTo>
                    <a:pt x="4725" y="3480"/>
                  </a:lnTo>
                  <a:lnTo>
                    <a:pt x="4717" y="3459"/>
                  </a:lnTo>
                  <a:lnTo>
                    <a:pt x="4709" y="3437"/>
                  </a:lnTo>
                  <a:lnTo>
                    <a:pt x="4702" y="3414"/>
                  </a:lnTo>
                  <a:lnTo>
                    <a:pt x="4695" y="3392"/>
                  </a:lnTo>
                  <a:lnTo>
                    <a:pt x="4688" y="3368"/>
                  </a:lnTo>
                  <a:lnTo>
                    <a:pt x="4683" y="3345"/>
                  </a:lnTo>
                  <a:lnTo>
                    <a:pt x="4678" y="3321"/>
                  </a:lnTo>
                  <a:lnTo>
                    <a:pt x="4674" y="3297"/>
                  </a:lnTo>
                  <a:lnTo>
                    <a:pt x="4670" y="3271"/>
                  </a:lnTo>
                  <a:lnTo>
                    <a:pt x="4666" y="3246"/>
                  </a:lnTo>
                  <a:lnTo>
                    <a:pt x="4664" y="3221"/>
                  </a:lnTo>
                  <a:lnTo>
                    <a:pt x="4663" y="3195"/>
                  </a:lnTo>
                  <a:lnTo>
                    <a:pt x="4662" y="3169"/>
                  </a:lnTo>
                  <a:lnTo>
                    <a:pt x="4661" y="3141"/>
                  </a:lnTo>
                  <a:lnTo>
                    <a:pt x="4661" y="3130"/>
                  </a:lnTo>
                  <a:lnTo>
                    <a:pt x="4661" y="3130"/>
                  </a:lnTo>
                  <a:lnTo>
                    <a:pt x="4662" y="3101"/>
                  </a:lnTo>
                  <a:lnTo>
                    <a:pt x="4663" y="3073"/>
                  </a:lnTo>
                  <a:lnTo>
                    <a:pt x="4664" y="3045"/>
                  </a:lnTo>
                  <a:lnTo>
                    <a:pt x="4667" y="3017"/>
                  </a:lnTo>
                  <a:lnTo>
                    <a:pt x="4671" y="2991"/>
                  </a:lnTo>
                  <a:lnTo>
                    <a:pt x="4674" y="2964"/>
                  </a:lnTo>
                  <a:lnTo>
                    <a:pt x="4679" y="2939"/>
                  </a:lnTo>
                  <a:lnTo>
                    <a:pt x="4684" y="2913"/>
                  </a:lnTo>
                  <a:lnTo>
                    <a:pt x="4689" y="2887"/>
                  </a:lnTo>
                  <a:lnTo>
                    <a:pt x="4697" y="2863"/>
                  </a:lnTo>
                  <a:lnTo>
                    <a:pt x="4703" y="2839"/>
                  </a:lnTo>
                  <a:lnTo>
                    <a:pt x="4711" y="2815"/>
                  </a:lnTo>
                  <a:lnTo>
                    <a:pt x="4720" y="2792"/>
                  </a:lnTo>
                  <a:lnTo>
                    <a:pt x="4729" y="2769"/>
                  </a:lnTo>
                  <a:lnTo>
                    <a:pt x="4739" y="2747"/>
                  </a:lnTo>
                  <a:lnTo>
                    <a:pt x="4749" y="2725"/>
                  </a:lnTo>
                  <a:lnTo>
                    <a:pt x="4760" y="2704"/>
                  </a:lnTo>
                  <a:lnTo>
                    <a:pt x="4771" y="2683"/>
                  </a:lnTo>
                  <a:lnTo>
                    <a:pt x="4784" y="2662"/>
                  </a:lnTo>
                  <a:lnTo>
                    <a:pt x="4796" y="2642"/>
                  </a:lnTo>
                  <a:lnTo>
                    <a:pt x="4810" y="2622"/>
                  </a:lnTo>
                  <a:lnTo>
                    <a:pt x="4824" y="2603"/>
                  </a:lnTo>
                  <a:lnTo>
                    <a:pt x="4838" y="2584"/>
                  </a:lnTo>
                  <a:lnTo>
                    <a:pt x="4853" y="2566"/>
                  </a:lnTo>
                  <a:lnTo>
                    <a:pt x="4869" y="2548"/>
                  </a:lnTo>
                  <a:lnTo>
                    <a:pt x="4885" y="2531"/>
                  </a:lnTo>
                  <a:lnTo>
                    <a:pt x="4901" y="2514"/>
                  </a:lnTo>
                  <a:lnTo>
                    <a:pt x="4918" y="2498"/>
                  </a:lnTo>
                  <a:lnTo>
                    <a:pt x="4936" y="2482"/>
                  </a:lnTo>
                  <a:lnTo>
                    <a:pt x="4954" y="2467"/>
                  </a:lnTo>
                  <a:lnTo>
                    <a:pt x="4973" y="2451"/>
                  </a:lnTo>
                  <a:lnTo>
                    <a:pt x="4992" y="2436"/>
                  </a:lnTo>
                  <a:lnTo>
                    <a:pt x="5011" y="2423"/>
                  </a:lnTo>
                  <a:lnTo>
                    <a:pt x="5031" y="2409"/>
                  </a:lnTo>
                  <a:lnTo>
                    <a:pt x="5052" y="2395"/>
                  </a:lnTo>
                  <a:lnTo>
                    <a:pt x="5073" y="2383"/>
                  </a:lnTo>
                  <a:lnTo>
                    <a:pt x="5117" y="2359"/>
                  </a:lnTo>
                  <a:lnTo>
                    <a:pt x="5163" y="2337"/>
                  </a:lnTo>
                  <a:lnTo>
                    <a:pt x="5210" y="2316"/>
                  </a:lnTo>
                  <a:lnTo>
                    <a:pt x="5258" y="2297"/>
                  </a:lnTo>
                  <a:lnTo>
                    <a:pt x="5308" y="2280"/>
                  </a:lnTo>
                  <a:lnTo>
                    <a:pt x="5361" y="2264"/>
                  </a:lnTo>
                  <a:lnTo>
                    <a:pt x="5413" y="2250"/>
                  </a:lnTo>
                  <a:lnTo>
                    <a:pt x="5469" y="2239"/>
                  </a:lnTo>
                  <a:lnTo>
                    <a:pt x="5524" y="2230"/>
                  </a:lnTo>
                  <a:lnTo>
                    <a:pt x="5582" y="2221"/>
                  </a:lnTo>
                  <a:lnTo>
                    <a:pt x="5641" y="2215"/>
                  </a:lnTo>
                  <a:lnTo>
                    <a:pt x="5701" y="2211"/>
                  </a:lnTo>
                  <a:lnTo>
                    <a:pt x="5761" y="2207"/>
                  </a:lnTo>
                  <a:lnTo>
                    <a:pt x="5823" y="2207"/>
                  </a:lnTo>
                  <a:lnTo>
                    <a:pt x="5823" y="2207"/>
                  </a:lnTo>
                  <a:lnTo>
                    <a:pt x="5887" y="2207"/>
                  </a:lnTo>
                  <a:lnTo>
                    <a:pt x="5948" y="2210"/>
                  </a:lnTo>
                  <a:lnTo>
                    <a:pt x="6007" y="2212"/>
                  </a:lnTo>
                  <a:lnTo>
                    <a:pt x="6063" y="2216"/>
                  </a:lnTo>
                  <a:lnTo>
                    <a:pt x="6117" y="2220"/>
                  </a:lnTo>
                  <a:lnTo>
                    <a:pt x="6169" y="2226"/>
                  </a:lnTo>
                  <a:lnTo>
                    <a:pt x="6219" y="2233"/>
                  </a:lnTo>
                  <a:lnTo>
                    <a:pt x="6267" y="2240"/>
                  </a:lnTo>
                  <a:lnTo>
                    <a:pt x="6314" y="2248"/>
                  </a:lnTo>
                  <a:lnTo>
                    <a:pt x="6360" y="2258"/>
                  </a:lnTo>
                  <a:lnTo>
                    <a:pt x="6404" y="2267"/>
                  </a:lnTo>
                  <a:lnTo>
                    <a:pt x="6448" y="2278"/>
                  </a:lnTo>
                  <a:lnTo>
                    <a:pt x="6491" y="2288"/>
                  </a:lnTo>
                  <a:lnTo>
                    <a:pt x="6533" y="2301"/>
                  </a:lnTo>
                  <a:lnTo>
                    <a:pt x="6617" y="2326"/>
                  </a:lnTo>
                  <a:lnTo>
                    <a:pt x="6617" y="2256"/>
                  </a:lnTo>
                  <a:lnTo>
                    <a:pt x="6617" y="2256"/>
                  </a:lnTo>
                  <a:lnTo>
                    <a:pt x="6616" y="2219"/>
                  </a:lnTo>
                  <a:lnTo>
                    <a:pt x="6614" y="2183"/>
                  </a:lnTo>
                  <a:lnTo>
                    <a:pt x="6611" y="2149"/>
                  </a:lnTo>
                  <a:lnTo>
                    <a:pt x="6606" y="2115"/>
                  </a:lnTo>
                  <a:lnTo>
                    <a:pt x="6599" y="2083"/>
                  </a:lnTo>
                  <a:lnTo>
                    <a:pt x="6591" y="2051"/>
                  </a:lnTo>
                  <a:lnTo>
                    <a:pt x="6582" y="2022"/>
                  </a:lnTo>
                  <a:lnTo>
                    <a:pt x="6571" y="1992"/>
                  </a:lnTo>
                  <a:lnTo>
                    <a:pt x="6559" y="1964"/>
                  </a:lnTo>
                  <a:lnTo>
                    <a:pt x="6546" y="1937"/>
                  </a:lnTo>
                  <a:lnTo>
                    <a:pt x="6530" y="1912"/>
                  </a:lnTo>
                  <a:lnTo>
                    <a:pt x="6514" y="1886"/>
                  </a:lnTo>
                  <a:lnTo>
                    <a:pt x="6497" y="1863"/>
                  </a:lnTo>
                  <a:lnTo>
                    <a:pt x="6478" y="1841"/>
                  </a:lnTo>
                  <a:lnTo>
                    <a:pt x="6457" y="1820"/>
                  </a:lnTo>
                  <a:lnTo>
                    <a:pt x="6435" y="1799"/>
                  </a:lnTo>
                  <a:lnTo>
                    <a:pt x="6412" y="1780"/>
                  </a:lnTo>
                  <a:lnTo>
                    <a:pt x="6388" y="1764"/>
                  </a:lnTo>
                  <a:lnTo>
                    <a:pt x="6362" y="1747"/>
                  </a:lnTo>
                  <a:lnTo>
                    <a:pt x="6335" y="1731"/>
                  </a:lnTo>
                  <a:lnTo>
                    <a:pt x="6307" y="1718"/>
                  </a:lnTo>
                  <a:lnTo>
                    <a:pt x="6276" y="1704"/>
                  </a:lnTo>
                  <a:lnTo>
                    <a:pt x="6246" y="1692"/>
                  </a:lnTo>
                  <a:lnTo>
                    <a:pt x="6213" y="1682"/>
                  </a:lnTo>
                  <a:lnTo>
                    <a:pt x="6180" y="1672"/>
                  </a:lnTo>
                  <a:lnTo>
                    <a:pt x="6145" y="1665"/>
                  </a:lnTo>
                  <a:lnTo>
                    <a:pt x="6110" y="1658"/>
                  </a:lnTo>
                  <a:lnTo>
                    <a:pt x="6072" y="1652"/>
                  </a:lnTo>
                  <a:lnTo>
                    <a:pt x="6033" y="1647"/>
                  </a:lnTo>
                  <a:lnTo>
                    <a:pt x="5994" y="1644"/>
                  </a:lnTo>
                  <a:lnTo>
                    <a:pt x="5952" y="1643"/>
                  </a:lnTo>
                  <a:lnTo>
                    <a:pt x="5910" y="1642"/>
                  </a:lnTo>
                  <a:lnTo>
                    <a:pt x="5910" y="1642"/>
                  </a:lnTo>
                  <a:lnTo>
                    <a:pt x="5852" y="1643"/>
                  </a:lnTo>
                  <a:lnTo>
                    <a:pt x="5794" y="1645"/>
                  </a:lnTo>
                  <a:lnTo>
                    <a:pt x="5738" y="1649"/>
                  </a:lnTo>
                  <a:lnTo>
                    <a:pt x="5684" y="1655"/>
                  </a:lnTo>
                  <a:lnTo>
                    <a:pt x="5631" y="1661"/>
                  </a:lnTo>
                  <a:lnTo>
                    <a:pt x="5579" y="1669"/>
                  </a:lnTo>
                  <a:lnTo>
                    <a:pt x="5529" y="1680"/>
                  </a:lnTo>
                  <a:lnTo>
                    <a:pt x="5478" y="1690"/>
                  </a:lnTo>
                  <a:lnTo>
                    <a:pt x="5429" y="1703"/>
                  </a:lnTo>
                  <a:lnTo>
                    <a:pt x="5381" y="1716"/>
                  </a:lnTo>
                  <a:lnTo>
                    <a:pt x="5332" y="1730"/>
                  </a:lnTo>
                  <a:lnTo>
                    <a:pt x="5284" y="1747"/>
                  </a:lnTo>
                  <a:lnTo>
                    <a:pt x="5236" y="1764"/>
                  </a:lnTo>
                  <a:lnTo>
                    <a:pt x="5188" y="1782"/>
                  </a:lnTo>
                  <a:lnTo>
                    <a:pt x="5139" y="1800"/>
                  </a:lnTo>
                  <a:lnTo>
                    <a:pt x="5091" y="1820"/>
                  </a:lnTo>
                  <a:lnTo>
                    <a:pt x="4911" y="1294"/>
                  </a:lnTo>
                  <a:lnTo>
                    <a:pt x="4911" y="1294"/>
                  </a:lnTo>
                  <a:lnTo>
                    <a:pt x="4971" y="1267"/>
                  </a:lnTo>
                  <a:lnTo>
                    <a:pt x="5029" y="1242"/>
                  </a:lnTo>
                  <a:lnTo>
                    <a:pt x="5089" y="1219"/>
                  </a:lnTo>
                  <a:lnTo>
                    <a:pt x="5149" y="1196"/>
                  </a:lnTo>
                  <a:lnTo>
                    <a:pt x="5210" y="1175"/>
                  </a:lnTo>
                  <a:lnTo>
                    <a:pt x="5273" y="1156"/>
                  </a:lnTo>
                  <a:lnTo>
                    <a:pt x="5336" y="1137"/>
                  </a:lnTo>
                  <a:lnTo>
                    <a:pt x="5401" y="1121"/>
                  </a:lnTo>
                  <a:lnTo>
                    <a:pt x="5467" y="1106"/>
                  </a:lnTo>
                  <a:lnTo>
                    <a:pt x="5536" y="1093"/>
                  </a:lnTo>
                  <a:lnTo>
                    <a:pt x="5607" y="1082"/>
                  </a:lnTo>
                  <a:lnTo>
                    <a:pt x="5681" y="1072"/>
                  </a:lnTo>
                  <a:lnTo>
                    <a:pt x="5756" y="1065"/>
                  </a:lnTo>
                  <a:lnTo>
                    <a:pt x="5836" y="1059"/>
                  </a:lnTo>
                  <a:lnTo>
                    <a:pt x="5918" y="1055"/>
                  </a:lnTo>
                  <a:lnTo>
                    <a:pt x="6004" y="1054"/>
                  </a:lnTo>
                  <a:lnTo>
                    <a:pt x="6004" y="1054"/>
                  </a:lnTo>
                  <a:lnTo>
                    <a:pt x="6042" y="1055"/>
                  </a:lnTo>
                  <a:lnTo>
                    <a:pt x="6081" y="1055"/>
                  </a:lnTo>
                  <a:lnTo>
                    <a:pt x="6120" y="1058"/>
                  </a:lnTo>
                  <a:lnTo>
                    <a:pt x="6158" y="1060"/>
                  </a:lnTo>
                  <a:lnTo>
                    <a:pt x="6195" y="1063"/>
                  </a:lnTo>
                  <a:lnTo>
                    <a:pt x="6230" y="1066"/>
                  </a:lnTo>
                  <a:lnTo>
                    <a:pt x="6266" y="1070"/>
                  </a:lnTo>
                  <a:lnTo>
                    <a:pt x="6301" y="1075"/>
                  </a:lnTo>
                  <a:lnTo>
                    <a:pt x="6335" y="1081"/>
                  </a:lnTo>
                  <a:lnTo>
                    <a:pt x="6369" y="1087"/>
                  </a:lnTo>
                  <a:lnTo>
                    <a:pt x="6402" y="1093"/>
                  </a:lnTo>
                  <a:lnTo>
                    <a:pt x="6435" y="1101"/>
                  </a:lnTo>
                  <a:lnTo>
                    <a:pt x="6466" y="1109"/>
                  </a:lnTo>
                  <a:lnTo>
                    <a:pt x="6498" y="1117"/>
                  </a:lnTo>
                  <a:lnTo>
                    <a:pt x="6528" y="1127"/>
                  </a:lnTo>
                  <a:lnTo>
                    <a:pt x="6557" y="1136"/>
                  </a:lnTo>
                  <a:lnTo>
                    <a:pt x="6587" y="1147"/>
                  </a:lnTo>
                  <a:lnTo>
                    <a:pt x="6616" y="1157"/>
                  </a:lnTo>
                  <a:lnTo>
                    <a:pt x="6643" y="1169"/>
                  </a:lnTo>
                  <a:lnTo>
                    <a:pt x="6672" y="1181"/>
                  </a:lnTo>
                  <a:lnTo>
                    <a:pt x="6698" y="1194"/>
                  </a:lnTo>
                  <a:lnTo>
                    <a:pt x="6724" y="1208"/>
                  </a:lnTo>
                  <a:lnTo>
                    <a:pt x="6749" y="1221"/>
                  </a:lnTo>
                  <a:lnTo>
                    <a:pt x="6775" y="1236"/>
                  </a:lnTo>
                  <a:lnTo>
                    <a:pt x="6799" y="1251"/>
                  </a:lnTo>
                  <a:lnTo>
                    <a:pt x="6823" y="1266"/>
                  </a:lnTo>
                  <a:lnTo>
                    <a:pt x="6846" y="1283"/>
                  </a:lnTo>
                  <a:lnTo>
                    <a:pt x="6868" y="1300"/>
                  </a:lnTo>
                  <a:lnTo>
                    <a:pt x="6890" y="1318"/>
                  </a:lnTo>
                  <a:lnTo>
                    <a:pt x="6911" y="1336"/>
                  </a:lnTo>
                  <a:lnTo>
                    <a:pt x="6932" y="1354"/>
                  </a:lnTo>
                  <a:lnTo>
                    <a:pt x="6952" y="1373"/>
                  </a:lnTo>
                  <a:lnTo>
                    <a:pt x="6971" y="1393"/>
                  </a:lnTo>
                  <a:lnTo>
                    <a:pt x="6990" y="1413"/>
                  </a:lnTo>
                  <a:lnTo>
                    <a:pt x="7007" y="1434"/>
                  </a:lnTo>
                  <a:lnTo>
                    <a:pt x="7025" y="1455"/>
                  </a:lnTo>
                  <a:lnTo>
                    <a:pt x="7042" y="1477"/>
                  </a:lnTo>
                  <a:lnTo>
                    <a:pt x="7058" y="1499"/>
                  </a:lnTo>
                  <a:lnTo>
                    <a:pt x="7074" y="1522"/>
                  </a:lnTo>
                  <a:lnTo>
                    <a:pt x="7088" y="1546"/>
                  </a:lnTo>
                  <a:lnTo>
                    <a:pt x="7103" y="1571"/>
                  </a:lnTo>
                  <a:lnTo>
                    <a:pt x="7117" y="1595"/>
                  </a:lnTo>
                  <a:lnTo>
                    <a:pt x="7129" y="1620"/>
                  </a:lnTo>
                  <a:lnTo>
                    <a:pt x="7142" y="1646"/>
                  </a:lnTo>
                  <a:lnTo>
                    <a:pt x="7154" y="1672"/>
                  </a:lnTo>
                  <a:lnTo>
                    <a:pt x="7165" y="1699"/>
                  </a:lnTo>
                  <a:lnTo>
                    <a:pt x="7176" y="1726"/>
                  </a:lnTo>
                  <a:lnTo>
                    <a:pt x="7186" y="1754"/>
                  </a:lnTo>
                  <a:lnTo>
                    <a:pt x="7195" y="1783"/>
                  </a:lnTo>
                  <a:lnTo>
                    <a:pt x="7205" y="1811"/>
                  </a:lnTo>
                  <a:lnTo>
                    <a:pt x="7212" y="1840"/>
                  </a:lnTo>
                  <a:lnTo>
                    <a:pt x="7220" y="1870"/>
                  </a:lnTo>
                  <a:lnTo>
                    <a:pt x="7227" y="1900"/>
                  </a:lnTo>
                  <a:lnTo>
                    <a:pt x="7233" y="1932"/>
                  </a:lnTo>
                  <a:lnTo>
                    <a:pt x="7239" y="1962"/>
                  </a:lnTo>
                  <a:lnTo>
                    <a:pt x="7244" y="1994"/>
                  </a:lnTo>
                  <a:lnTo>
                    <a:pt x="7249" y="2027"/>
                  </a:lnTo>
                  <a:lnTo>
                    <a:pt x="7253" y="2060"/>
                  </a:lnTo>
                  <a:lnTo>
                    <a:pt x="7256" y="2093"/>
                  </a:lnTo>
                  <a:lnTo>
                    <a:pt x="7259" y="2127"/>
                  </a:lnTo>
                  <a:lnTo>
                    <a:pt x="7261" y="2160"/>
                  </a:lnTo>
                  <a:lnTo>
                    <a:pt x="7262" y="2196"/>
                  </a:lnTo>
                  <a:lnTo>
                    <a:pt x="7263" y="2266"/>
                  </a:lnTo>
                  <a:lnTo>
                    <a:pt x="7263" y="3968"/>
                  </a:lnTo>
                  <a:lnTo>
                    <a:pt x="6612" y="3968"/>
                  </a:lnTo>
                  <a:close/>
                  <a:moveTo>
                    <a:pt x="6628" y="2750"/>
                  </a:moveTo>
                  <a:lnTo>
                    <a:pt x="6628" y="2750"/>
                  </a:lnTo>
                  <a:lnTo>
                    <a:pt x="6595" y="2737"/>
                  </a:lnTo>
                  <a:lnTo>
                    <a:pt x="6562" y="2726"/>
                  </a:lnTo>
                  <a:lnTo>
                    <a:pt x="6527" y="2715"/>
                  </a:lnTo>
                  <a:lnTo>
                    <a:pt x="6490" y="2705"/>
                  </a:lnTo>
                  <a:lnTo>
                    <a:pt x="6453" y="2694"/>
                  </a:lnTo>
                  <a:lnTo>
                    <a:pt x="6414" y="2685"/>
                  </a:lnTo>
                  <a:lnTo>
                    <a:pt x="6373" y="2676"/>
                  </a:lnTo>
                  <a:lnTo>
                    <a:pt x="6332" y="2669"/>
                  </a:lnTo>
                  <a:lnTo>
                    <a:pt x="6290" y="2662"/>
                  </a:lnTo>
                  <a:lnTo>
                    <a:pt x="6247" y="2654"/>
                  </a:lnTo>
                  <a:lnTo>
                    <a:pt x="6203" y="2649"/>
                  </a:lnTo>
                  <a:lnTo>
                    <a:pt x="6158" y="2645"/>
                  </a:lnTo>
                  <a:lnTo>
                    <a:pt x="6112" y="2641"/>
                  </a:lnTo>
                  <a:lnTo>
                    <a:pt x="6066" y="2639"/>
                  </a:lnTo>
                  <a:lnTo>
                    <a:pt x="6018" y="2637"/>
                  </a:lnTo>
                  <a:lnTo>
                    <a:pt x="5971" y="2636"/>
                  </a:lnTo>
                  <a:lnTo>
                    <a:pt x="5971" y="2636"/>
                  </a:lnTo>
                  <a:lnTo>
                    <a:pt x="5932" y="2637"/>
                  </a:lnTo>
                  <a:lnTo>
                    <a:pt x="5896" y="2638"/>
                  </a:lnTo>
                  <a:lnTo>
                    <a:pt x="5859" y="2641"/>
                  </a:lnTo>
                  <a:lnTo>
                    <a:pt x="5824" y="2644"/>
                  </a:lnTo>
                  <a:lnTo>
                    <a:pt x="5790" y="2648"/>
                  </a:lnTo>
                  <a:lnTo>
                    <a:pt x="5757" y="2653"/>
                  </a:lnTo>
                  <a:lnTo>
                    <a:pt x="5725" y="2660"/>
                  </a:lnTo>
                  <a:lnTo>
                    <a:pt x="5694" y="2667"/>
                  </a:lnTo>
                  <a:lnTo>
                    <a:pt x="5664" y="2675"/>
                  </a:lnTo>
                  <a:lnTo>
                    <a:pt x="5636" y="2684"/>
                  </a:lnTo>
                  <a:lnTo>
                    <a:pt x="5608" y="2694"/>
                  </a:lnTo>
                  <a:lnTo>
                    <a:pt x="5581" y="2705"/>
                  </a:lnTo>
                  <a:lnTo>
                    <a:pt x="5556" y="2716"/>
                  </a:lnTo>
                  <a:lnTo>
                    <a:pt x="5532" y="2729"/>
                  </a:lnTo>
                  <a:lnTo>
                    <a:pt x="5509" y="2743"/>
                  </a:lnTo>
                  <a:lnTo>
                    <a:pt x="5488" y="2757"/>
                  </a:lnTo>
                  <a:lnTo>
                    <a:pt x="5467" y="2772"/>
                  </a:lnTo>
                  <a:lnTo>
                    <a:pt x="5448" y="2789"/>
                  </a:lnTo>
                  <a:lnTo>
                    <a:pt x="5429" y="2806"/>
                  </a:lnTo>
                  <a:lnTo>
                    <a:pt x="5412" y="2823"/>
                  </a:lnTo>
                  <a:lnTo>
                    <a:pt x="5397" y="2841"/>
                  </a:lnTo>
                  <a:lnTo>
                    <a:pt x="5383" y="2861"/>
                  </a:lnTo>
                  <a:lnTo>
                    <a:pt x="5370" y="2881"/>
                  </a:lnTo>
                  <a:lnTo>
                    <a:pt x="5359" y="2902"/>
                  </a:lnTo>
                  <a:lnTo>
                    <a:pt x="5348" y="2924"/>
                  </a:lnTo>
                  <a:lnTo>
                    <a:pt x="5339" y="2946"/>
                  </a:lnTo>
                  <a:lnTo>
                    <a:pt x="5331" y="2970"/>
                  </a:lnTo>
                  <a:lnTo>
                    <a:pt x="5325" y="2994"/>
                  </a:lnTo>
                  <a:lnTo>
                    <a:pt x="5320" y="3018"/>
                  </a:lnTo>
                  <a:lnTo>
                    <a:pt x="5317" y="3045"/>
                  </a:lnTo>
                  <a:lnTo>
                    <a:pt x="5315" y="3071"/>
                  </a:lnTo>
                  <a:lnTo>
                    <a:pt x="5314" y="3098"/>
                  </a:lnTo>
                  <a:lnTo>
                    <a:pt x="5314" y="3109"/>
                  </a:lnTo>
                  <a:lnTo>
                    <a:pt x="5314" y="3109"/>
                  </a:lnTo>
                  <a:lnTo>
                    <a:pt x="5315" y="3134"/>
                  </a:lnTo>
                  <a:lnTo>
                    <a:pt x="5317" y="3158"/>
                  </a:lnTo>
                  <a:lnTo>
                    <a:pt x="5320" y="3182"/>
                  </a:lnTo>
                  <a:lnTo>
                    <a:pt x="5325" y="3205"/>
                  </a:lnTo>
                  <a:lnTo>
                    <a:pt x="5330" y="3227"/>
                  </a:lnTo>
                  <a:lnTo>
                    <a:pt x="5338" y="3248"/>
                  </a:lnTo>
                  <a:lnTo>
                    <a:pt x="5347" y="3269"/>
                  </a:lnTo>
                  <a:lnTo>
                    <a:pt x="5357" y="3289"/>
                  </a:lnTo>
                  <a:lnTo>
                    <a:pt x="5367" y="3309"/>
                  </a:lnTo>
                  <a:lnTo>
                    <a:pt x="5380" y="3327"/>
                  </a:lnTo>
                  <a:lnTo>
                    <a:pt x="5393" y="3345"/>
                  </a:lnTo>
                  <a:lnTo>
                    <a:pt x="5407" y="3362"/>
                  </a:lnTo>
                  <a:lnTo>
                    <a:pt x="5423" y="3378"/>
                  </a:lnTo>
                  <a:lnTo>
                    <a:pt x="5438" y="3394"/>
                  </a:lnTo>
                  <a:lnTo>
                    <a:pt x="5456" y="3409"/>
                  </a:lnTo>
                  <a:lnTo>
                    <a:pt x="5474" y="3422"/>
                  </a:lnTo>
                  <a:lnTo>
                    <a:pt x="5494" y="3435"/>
                  </a:lnTo>
                  <a:lnTo>
                    <a:pt x="5514" y="3448"/>
                  </a:lnTo>
                  <a:lnTo>
                    <a:pt x="5535" y="3459"/>
                  </a:lnTo>
                  <a:lnTo>
                    <a:pt x="5556" y="3470"/>
                  </a:lnTo>
                  <a:lnTo>
                    <a:pt x="5579" y="3480"/>
                  </a:lnTo>
                  <a:lnTo>
                    <a:pt x="5602" y="3489"/>
                  </a:lnTo>
                  <a:lnTo>
                    <a:pt x="5626" y="3497"/>
                  </a:lnTo>
                  <a:lnTo>
                    <a:pt x="5650" y="3504"/>
                  </a:lnTo>
                  <a:lnTo>
                    <a:pt x="5675" y="3511"/>
                  </a:lnTo>
                  <a:lnTo>
                    <a:pt x="5702" y="3517"/>
                  </a:lnTo>
                  <a:lnTo>
                    <a:pt x="5728" y="3521"/>
                  </a:lnTo>
                  <a:lnTo>
                    <a:pt x="5755" y="3525"/>
                  </a:lnTo>
                  <a:lnTo>
                    <a:pt x="5782" y="3528"/>
                  </a:lnTo>
                  <a:lnTo>
                    <a:pt x="5811" y="3530"/>
                  </a:lnTo>
                  <a:lnTo>
                    <a:pt x="5839" y="3532"/>
                  </a:lnTo>
                  <a:lnTo>
                    <a:pt x="5867" y="3533"/>
                  </a:lnTo>
                  <a:lnTo>
                    <a:pt x="5867" y="3533"/>
                  </a:lnTo>
                  <a:lnTo>
                    <a:pt x="5908" y="3532"/>
                  </a:lnTo>
                  <a:lnTo>
                    <a:pt x="5948" y="3529"/>
                  </a:lnTo>
                  <a:lnTo>
                    <a:pt x="5987" y="3526"/>
                  </a:lnTo>
                  <a:lnTo>
                    <a:pt x="6025" y="3521"/>
                  </a:lnTo>
                  <a:lnTo>
                    <a:pt x="6062" y="3515"/>
                  </a:lnTo>
                  <a:lnTo>
                    <a:pt x="6099" y="3507"/>
                  </a:lnTo>
                  <a:lnTo>
                    <a:pt x="6135" y="3499"/>
                  </a:lnTo>
                  <a:lnTo>
                    <a:pt x="6169" y="3489"/>
                  </a:lnTo>
                  <a:lnTo>
                    <a:pt x="6204" y="3477"/>
                  </a:lnTo>
                  <a:lnTo>
                    <a:pt x="6237" y="3464"/>
                  </a:lnTo>
                  <a:lnTo>
                    <a:pt x="6268" y="3451"/>
                  </a:lnTo>
                  <a:lnTo>
                    <a:pt x="6299" y="3436"/>
                  </a:lnTo>
                  <a:lnTo>
                    <a:pt x="6329" y="3420"/>
                  </a:lnTo>
                  <a:lnTo>
                    <a:pt x="6357" y="3402"/>
                  </a:lnTo>
                  <a:lnTo>
                    <a:pt x="6384" y="3385"/>
                  </a:lnTo>
                  <a:lnTo>
                    <a:pt x="6411" y="3366"/>
                  </a:lnTo>
                  <a:lnTo>
                    <a:pt x="6436" y="3345"/>
                  </a:lnTo>
                  <a:lnTo>
                    <a:pt x="6459" y="3324"/>
                  </a:lnTo>
                  <a:lnTo>
                    <a:pt x="6481" y="3301"/>
                  </a:lnTo>
                  <a:lnTo>
                    <a:pt x="6502" y="3278"/>
                  </a:lnTo>
                  <a:lnTo>
                    <a:pt x="6521" y="3254"/>
                  </a:lnTo>
                  <a:lnTo>
                    <a:pt x="6539" y="3228"/>
                  </a:lnTo>
                  <a:lnTo>
                    <a:pt x="6555" y="3202"/>
                  </a:lnTo>
                  <a:lnTo>
                    <a:pt x="6570" y="3175"/>
                  </a:lnTo>
                  <a:lnTo>
                    <a:pt x="6584" y="3146"/>
                  </a:lnTo>
                  <a:lnTo>
                    <a:pt x="6595" y="3118"/>
                  </a:lnTo>
                  <a:lnTo>
                    <a:pt x="6605" y="3088"/>
                  </a:lnTo>
                  <a:lnTo>
                    <a:pt x="6613" y="3057"/>
                  </a:lnTo>
                  <a:lnTo>
                    <a:pt x="6619" y="3027"/>
                  </a:lnTo>
                  <a:lnTo>
                    <a:pt x="6624" y="2994"/>
                  </a:lnTo>
                  <a:lnTo>
                    <a:pt x="6627" y="2962"/>
                  </a:lnTo>
                  <a:lnTo>
                    <a:pt x="6628" y="2928"/>
                  </a:lnTo>
                  <a:lnTo>
                    <a:pt x="6628" y="2750"/>
                  </a:lnTo>
                  <a:close/>
                  <a:moveTo>
                    <a:pt x="9100" y="4032"/>
                  </a:moveTo>
                  <a:lnTo>
                    <a:pt x="9100" y="4032"/>
                  </a:lnTo>
                  <a:lnTo>
                    <a:pt x="9060" y="4032"/>
                  </a:lnTo>
                  <a:lnTo>
                    <a:pt x="9021" y="4031"/>
                  </a:lnTo>
                  <a:lnTo>
                    <a:pt x="8981" y="4028"/>
                  </a:lnTo>
                  <a:lnTo>
                    <a:pt x="8943" y="4025"/>
                  </a:lnTo>
                  <a:lnTo>
                    <a:pt x="8905" y="4020"/>
                  </a:lnTo>
                  <a:lnTo>
                    <a:pt x="8866" y="4015"/>
                  </a:lnTo>
                  <a:lnTo>
                    <a:pt x="8828" y="4009"/>
                  </a:lnTo>
                  <a:lnTo>
                    <a:pt x="8792" y="4002"/>
                  </a:lnTo>
                  <a:lnTo>
                    <a:pt x="8755" y="3994"/>
                  </a:lnTo>
                  <a:lnTo>
                    <a:pt x="8718" y="3986"/>
                  </a:lnTo>
                  <a:lnTo>
                    <a:pt x="8682" y="3975"/>
                  </a:lnTo>
                  <a:lnTo>
                    <a:pt x="8647" y="3965"/>
                  </a:lnTo>
                  <a:lnTo>
                    <a:pt x="8611" y="3954"/>
                  </a:lnTo>
                  <a:lnTo>
                    <a:pt x="8577" y="3942"/>
                  </a:lnTo>
                  <a:lnTo>
                    <a:pt x="8542" y="3929"/>
                  </a:lnTo>
                  <a:lnTo>
                    <a:pt x="8508" y="3916"/>
                  </a:lnTo>
                  <a:lnTo>
                    <a:pt x="8475" y="3901"/>
                  </a:lnTo>
                  <a:lnTo>
                    <a:pt x="8442" y="3885"/>
                  </a:lnTo>
                  <a:lnTo>
                    <a:pt x="8410" y="3869"/>
                  </a:lnTo>
                  <a:lnTo>
                    <a:pt x="8378" y="3853"/>
                  </a:lnTo>
                  <a:lnTo>
                    <a:pt x="8347" y="3835"/>
                  </a:lnTo>
                  <a:lnTo>
                    <a:pt x="8316" y="3816"/>
                  </a:lnTo>
                  <a:lnTo>
                    <a:pt x="8286" y="3797"/>
                  </a:lnTo>
                  <a:lnTo>
                    <a:pt x="8256" y="3778"/>
                  </a:lnTo>
                  <a:lnTo>
                    <a:pt x="8227" y="3757"/>
                  </a:lnTo>
                  <a:lnTo>
                    <a:pt x="8198" y="3736"/>
                  </a:lnTo>
                  <a:lnTo>
                    <a:pt x="8171" y="3714"/>
                  </a:lnTo>
                  <a:lnTo>
                    <a:pt x="8142" y="3692"/>
                  </a:lnTo>
                  <a:lnTo>
                    <a:pt x="8116" y="3669"/>
                  </a:lnTo>
                  <a:lnTo>
                    <a:pt x="8090" y="3645"/>
                  </a:lnTo>
                  <a:lnTo>
                    <a:pt x="8064" y="3621"/>
                  </a:lnTo>
                  <a:lnTo>
                    <a:pt x="8038" y="3596"/>
                  </a:lnTo>
                  <a:lnTo>
                    <a:pt x="8014" y="3570"/>
                  </a:lnTo>
                  <a:lnTo>
                    <a:pt x="7990" y="3544"/>
                  </a:lnTo>
                  <a:lnTo>
                    <a:pt x="7967" y="3517"/>
                  </a:lnTo>
                  <a:lnTo>
                    <a:pt x="7945" y="3490"/>
                  </a:lnTo>
                  <a:lnTo>
                    <a:pt x="7923" y="3462"/>
                  </a:lnTo>
                  <a:lnTo>
                    <a:pt x="7902" y="3434"/>
                  </a:lnTo>
                  <a:lnTo>
                    <a:pt x="7881" y="3405"/>
                  </a:lnTo>
                  <a:lnTo>
                    <a:pt x="7861" y="3375"/>
                  </a:lnTo>
                  <a:lnTo>
                    <a:pt x="7842" y="3345"/>
                  </a:lnTo>
                  <a:lnTo>
                    <a:pt x="7823" y="3314"/>
                  </a:lnTo>
                  <a:lnTo>
                    <a:pt x="7807" y="3284"/>
                  </a:lnTo>
                  <a:lnTo>
                    <a:pt x="7789" y="3252"/>
                  </a:lnTo>
                  <a:lnTo>
                    <a:pt x="7773" y="3221"/>
                  </a:lnTo>
                  <a:lnTo>
                    <a:pt x="7757" y="3188"/>
                  </a:lnTo>
                  <a:lnTo>
                    <a:pt x="7743" y="3156"/>
                  </a:lnTo>
                  <a:lnTo>
                    <a:pt x="7729" y="3122"/>
                  </a:lnTo>
                  <a:lnTo>
                    <a:pt x="7715" y="3089"/>
                  </a:lnTo>
                  <a:lnTo>
                    <a:pt x="7703" y="3055"/>
                  </a:lnTo>
                  <a:lnTo>
                    <a:pt x="7691" y="3021"/>
                  </a:lnTo>
                  <a:lnTo>
                    <a:pt x="7681" y="2986"/>
                  </a:lnTo>
                  <a:lnTo>
                    <a:pt x="7671" y="2950"/>
                  </a:lnTo>
                  <a:lnTo>
                    <a:pt x="7662" y="2915"/>
                  </a:lnTo>
                  <a:lnTo>
                    <a:pt x="7654" y="2879"/>
                  </a:lnTo>
                  <a:lnTo>
                    <a:pt x="7646" y="2843"/>
                  </a:lnTo>
                  <a:lnTo>
                    <a:pt x="7639" y="2807"/>
                  </a:lnTo>
                  <a:lnTo>
                    <a:pt x="7634" y="2770"/>
                  </a:lnTo>
                  <a:lnTo>
                    <a:pt x="7628" y="2733"/>
                  </a:lnTo>
                  <a:lnTo>
                    <a:pt x="7624" y="2695"/>
                  </a:lnTo>
                  <a:lnTo>
                    <a:pt x="7621" y="2659"/>
                  </a:lnTo>
                  <a:lnTo>
                    <a:pt x="7619" y="2620"/>
                  </a:lnTo>
                  <a:lnTo>
                    <a:pt x="7618" y="2582"/>
                  </a:lnTo>
                  <a:lnTo>
                    <a:pt x="7617" y="2544"/>
                  </a:lnTo>
                  <a:lnTo>
                    <a:pt x="7617" y="2544"/>
                  </a:lnTo>
                  <a:lnTo>
                    <a:pt x="7618" y="2505"/>
                  </a:lnTo>
                  <a:lnTo>
                    <a:pt x="7619" y="2468"/>
                  </a:lnTo>
                  <a:lnTo>
                    <a:pt x="7621" y="2430"/>
                  </a:lnTo>
                  <a:lnTo>
                    <a:pt x="7624" y="2392"/>
                  </a:lnTo>
                  <a:lnTo>
                    <a:pt x="7628" y="2354"/>
                  </a:lnTo>
                  <a:lnTo>
                    <a:pt x="7634" y="2317"/>
                  </a:lnTo>
                  <a:lnTo>
                    <a:pt x="7639" y="2280"/>
                  </a:lnTo>
                  <a:lnTo>
                    <a:pt x="7646" y="2243"/>
                  </a:lnTo>
                  <a:lnTo>
                    <a:pt x="7654" y="2207"/>
                  </a:lnTo>
                  <a:lnTo>
                    <a:pt x="7662" y="2171"/>
                  </a:lnTo>
                  <a:lnTo>
                    <a:pt x="7671" y="2135"/>
                  </a:lnTo>
                  <a:lnTo>
                    <a:pt x="7681" y="2100"/>
                  </a:lnTo>
                  <a:lnTo>
                    <a:pt x="7691" y="2065"/>
                  </a:lnTo>
                  <a:lnTo>
                    <a:pt x="7704" y="2030"/>
                  </a:lnTo>
                  <a:lnTo>
                    <a:pt x="7715" y="1997"/>
                  </a:lnTo>
                  <a:lnTo>
                    <a:pt x="7729" y="1962"/>
                  </a:lnTo>
                  <a:lnTo>
                    <a:pt x="7743" y="1928"/>
                  </a:lnTo>
                  <a:lnTo>
                    <a:pt x="7757" y="1896"/>
                  </a:lnTo>
                  <a:lnTo>
                    <a:pt x="7773" y="1863"/>
                  </a:lnTo>
                  <a:lnTo>
                    <a:pt x="7790" y="1831"/>
                  </a:lnTo>
                  <a:lnTo>
                    <a:pt x="7807" y="1799"/>
                  </a:lnTo>
                  <a:lnTo>
                    <a:pt x="7825" y="1768"/>
                  </a:lnTo>
                  <a:lnTo>
                    <a:pt x="7842" y="1737"/>
                  </a:lnTo>
                  <a:lnTo>
                    <a:pt x="7861" y="1707"/>
                  </a:lnTo>
                  <a:lnTo>
                    <a:pt x="7881" y="1677"/>
                  </a:lnTo>
                  <a:lnTo>
                    <a:pt x="7902" y="1647"/>
                  </a:lnTo>
                  <a:lnTo>
                    <a:pt x="7923" y="1619"/>
                  </a:lnTo>
                  <a:lnTo>
                    <a:pt x="7945" y="1591"/>
                  </a:lnTo>
                  <a:lnTo>
                    <a:pt x="7968" y="1563"/>
                  </a:lnTo>
                  <a:lnTo>
                    <a:pt x="7991" y="1536"/>
                  </a:lnTo>
                  <a:lnTo>
                    <a:pt x="8014" y="1509"/>
                  </a:lnTo>
                  <a:lnTo>
                    <a:pt x="8040" y="1484"/>
                  </a:lnTo>
                  <a:lnTo>
                    <a:pt x="8065" y="1458"/>
                  </a:lnTo>
                  <a:lnTo>
                    <a:pt x="8090" y="1433"/>
                  </a:lnTo>
                  <a:lnTo>
                    <a:pt x="8116" y="1409"/>
                  </a:lnTo>
                  <a:lnTo>
                    <a:pt x="8143" y="1386"/>
                  </a:lnTo>
                  <a:lnTo>
                    <a:pt x="8171" y="1363"/>
                  </a:lnTo>
                  <a:lnTo>
                    <a:pt x="8199" y="1341"/>
                  </a:lnTo>
                  <a:lnTo>
                    <a:pt x="8228" y="1319"/>
                  </a:lnTo>
                  <a:lnTo>
                    <a:pt x="8258" y="1298"/>
                  </a:lnTo>
                  <a:lnTo>
                    <a:pt x="8287" y="1278"/>
                  </a:lnTo>
                  <a:lnTo>
                    <a:pt x="8317" y="1259"/>
                  </a:lnTo>
                  <a:lnTo>
                    <a:pt x="8348" y="1240"/>
                  </a:lnTo>
                  <a:lnTo>
                    <a:pt x="8379" y="1222"/>
                  </a:lnTo>
                  <a:lnTo>
                    <a:pt x="8412" y="1204"/>
                  </a:lnTo>
                  <a:lnTo>
                    <a:pt x="8444" y="1189"/>
                  </a:lnTo>
                  <a:lnTo>
                    <a:pt x="8477" y="1173"/>
                  </a:lnTo>
                  <a:lnTo>
                    <a:pt x="8510" y="1158"/>
                  </a:lnTo>
                  <a:lnTo>
                    <a:pt x="8545" y="1144"/>
                  </a:lnTo>
                  <a:lnTo>
                    <a:pt x="8579" y="1131"/>
                  </a:lnTo>
                  <a:lnTo>
                    <a:pt x="8614" y="1118"/>
                  </a:lnTo>
                  <a:lnTo>
                    <a:pt x="8649" y="1107"/>
                  </a:lnTo>
                  <a:lnTo>
                    <a:pt x="8685" y="1096"/>
                  </a:lnTo>
                  <a:lnTo>
                    <a:pt x="8721" y="1086"/>
                  </a:lnTo>
                  <a:lnTo>
                    <a:pt x="8758" y="1078"/>
                  </a:lnTo>
                  <a:lnTo>
                    <a:pt x="8795" y="1069"/>
                  </a:lnTo>
                  <a:lnTo>
                    <a:pt x="8832" y="1062"/>
                  </a:lnTo>
                  <a:lnTo>
                    <a:pt x="8870" y="1055"/>
                  </a:lnTo>
                  <a:lnTo>
                    <a:pt x="8908" y="1050"/>
                  </a:lnTo>
                  <a:lnTo>
                    <a:pt x="8947" y="1046"/>
                  </a:lnTo>
                  <a:lnTo>
                    <a:pt x="8986" y="1043"/>
                  </a:lnTo>
                  <a:lnTo>
                    <a:pt x="9025" y="1041"/>
                  </a:lnTo>
                  <a:lnTo>
                    <a:pt x="9065" y="1039"/>
                  </a:lnTo>
                  <a:lnTo>
                    <a:pt x="9105" y="1039"/>
                  </a:lnTo>
                  <a:lnTo>
                    <a:pt x="9105" y="1039"/>
                  </a:lnTo>
                  <a:lnTo>
                    <a:pt x="9156" y="1039"/>
                  </a:lnTo>
                  <a:lnTo>
                    <a:pt x="9205" y="1041"/>
                  </a:lnTo>
                  <a:lnTo>
                    <a:pt x="9253" y="1044"/>
                  </a:lnTo>
                  <a:lnTo>
                    <a:pt x="9299" y="1047"/>
                  </a:lnTo>
                  <a:lnTo>
                    <a:pt x="9345" y="1052"/>
                  </a:lnTo>
                  <a:lnTo>
                    <a:pt x="9390" y="1059"/>
                  </a:lnTo>
                  <a:lnTo>
                    <a:pt x="9433" y="1066"/>
                  </a:lnTo>
                  <a:lnTo>
                    <a:pt x="9476" y="1074"/>
                  </a:lnTo>
                  <a:lnTo>
                    <a:pt x="9517" y="1084"/>
                  </a:lnTo>
                  <a:lnTo>
                    <a:pt x="9558" y="1094"/>
                  </a:lnTo>
                  <a:lnTo>
                    <a:pt x="9598" y="1105"/>
                  </a:lnTo>
                  <a:lnTo>
                    <a:pt x="9637" y="1117"/>
                  </a:lnTo>
                  <a:lnTo>
                    <a:pt x="9675" y="1131"/>
                  </a:lnTo>
                  <a:lnTo>
                    <a:pt x="9711" y="1145"/>
                  </a:lnTo>
                  <a:lnTo>
                    <a:pt x="9747" y="1159"/>
                  </a:lnTo>
                  <a:lnTo>
                    <a:pt x="9783" y="1175"/>
                  </a:lnTo>
                  <a:lnTo>
                    <a:pt x="9816" y="1192"/>
                  </a:lnTo>
                  <a:lnTo>
                    <a:pt x="9850" y="1210"/>
                  </a:lnTo>
                  <a:lnTo>
                    <a:pt x="9883" y="1229"/>
                  </a:lnTo>
                  <a:lnTo>
                    <a:pt x="9915" y="1247"/>
                  </a:lnTo>
                  <a:lnTo>
                    <a:pt x="9946" y="1267"/>
                  </a:lnTo>
                  <a:lnTo>
                    <a:pt x="9977" y="1288"/>
                  </a:lnTo>
                  <a:lnTo>
                    <a:pt x="10007" y="1309"/>
                  </a:lnTo>
                  <a:lnTo>
                    <a:pt x="10037" y="1331"/>
                  </a:lnTo>
                  <a:lnTo>
                    <a:pt x="10065" y="1354"/>
                  </a:lnTo>
                  <a:lnTo>
                    <a:pt x="10093" y="1379"/>
                  </a:lnTo>
                  <a:lnTo>
                    <a:pt x="10120" y="1403"/>
                  </a:lnTo>
                  <a:lnTo>
                    <a:pt x="10148" y="1428"/>
                  </a:lnTo>
                  <a:lnTo>
                    <a:pt x="10174" y="1453"/>
                  </a:lnTo>
                  <a:lnTo>
                    <a:pt x="10200" y="1479"/>
                  </a:lnTo>
                  <a:lnTo>
                    <a:pt x="10226" y="1506"/>
                  </a:lnTo>
                  <a:lnTo>
                    <a:pt x="10252" y="1533"/>
                  </a:lnTo>
                  <a:lnTo>
                    <a:pt x="9844" y="1972"/>
                  </a:lnTo>
                  <a:lnTo>
                    <a:pt x="9844" y="1972"/>
                  </a:lnTo>
                  <a:lnTo>
                    <a:pt x="9806" y="1934"/>
                  </a:lnTo>
                  <a:lnTo>
                    <a:pt x="9768" y="1896"/>
                  </a:lnTo>
                  <a:lnTo>
                    <a:pt x="9729" y="1861"/>
                  </a:lnTo>
                  <a:lnTo>
                    <a:pt x="9689" y="1827"/>
                  </a:lnTo>
                  <a:lnTo>
                    <a:pt x="9648" y="1795"/>
                  </a:lnTo>
                  <a:lnTo>
                    <a:pt x="9608" y="1766"/>
                  </a:lnTo>
                  <a:lnTo>
                    <a:pt x="9587" y="1752"/>
                  </a:lnTo>
                  <a:lnTo>
                    <a:pt x="9565" y="1738"/>
                  </a:lnTo>
                  <a:lnTo>
                    <a:pt x="9543" y="1726"/>
                  </a:lnTo>
                  <a:lnTo>
                    <a:pt x="9521" y="1713"/>
                  </a:lnTo>
                  <a:lnTo>
                    <a:pt x="9498" y="1702"/>
                  </a:lnTo>
                  <a:lnTo>
                    <a:pt x="9475" y="1691"/>
                  </a:lnTo>
                  <a:lnTo>
                    <a:pt x="9451" y="1681"/>
                  </a:lnTo>
                  <a:lnTo>
                    <a:pt x="9428" y="1671"/>
                  </a:lnTo>
                  <a:lnTo>
                    <a:pt x="9403" y="1663"/>
                  </a:lnTo>
                  <a:lnTo>
                    <a:pt x="9379" y="1655"/>
                  </a:lnTo>
                  <a:lnTo>
                    <a:pt x="9354" y="1647"/>
                  </a:lnTo>
                  <a:lnTo>
                    <a:pt x="9328" y="1640"/>
                  </a:lnTo>
                  <a:lnTo>
                    <a:pt x="9301" y="1634"/>
                  </a:lnTo>
                  <a:lnTo>
                    <a:pt x="9274" y="1628"/>
                  </a:lnTo>
                  <a:lnTo>
                    <a:pt x="9247" y="1624"/>
                  </a:lnTo>
                  <a:lnTo>
                    <a:pt x="9218" y="1620"/>
                  </a:lnTo>
                  <a:lnTo>
                    <a:pt x="9190" y="1618"/>
                  </a:lnTo>
                  <a:lnTo>
                    <a:pt x="9161" y="1616"/>
                  </a:lnTo>
                  <a:lnTo>
                    <a:pt x="9130" y="1614"/>
                  </a:lnTo>
                  <a:lnTo>
                    <a:pt x="9100" y="1614"/>
                  </a:lnTo>
                  <a:lnTo>
                    <a:pt x="9100" y="1614"/>
                  </a:lnTo>
                  <a:lnTo>
                    <a:pt x="9056" y="1615"/>
                  </a:lnTo>
                  <a:lnTo>
                    <a:pt x="9012" y="1619"/>
                  </a:lnTo>
                  <a:lnTo>
                    <a:pt x="8969" y="1624"/>
                  </a:lnTo>
                  <a:lnTo>
                    <a:pt x="8927" y="1633"/>
                  </a:lnTo>
                  <a:lnTo>
                    <a:pt x="8886" y="1643"/>
                  </a:lnTo>
                  <a:lnTo>
                    <a:pt x="8846" y="1656"/>
                  </a:lnTo>
                  <a:lnTo>
                    <a:pt x="8807" y="1669"/>
                  </a:lnTo>
                  <a:lnTo>
                    <a:pt x="8770" y="1686"/>
                  </a:lnTo>
                  <a:lnTo>
                    <a:pt x="8732" y="1705"/>
                  </a:lnTo>
                  <a:lnTo>
                    <a:pt x="8696" y="1725"/>
                  </a:lnTo>
                  <a:lnTo>
                    <a:pt x="8662" y="1747"/>
                  </a:lnTo>
                  <a:lnTo>
                    <a:pt x="8629" y="1771"/>
                  </a:lnTo>
                  <a:lnTo>
                    <a:pt x="8596" y="1797"/>
                  </a:lnTo>
                  <a:lnTo>
                    <a:pt x="8565" y="1825"/>
                  </a:lnTo>
                  <a:lnTo>
                    <a:pt x="8536" y="1853"/>
                  </a:lnTo>
                  <a:lnTo>
                    <a:pt x="8507" y="1883"/>
                  </a:lnTo>
                  <a:lnTo>
                    <a:pt x="8481" y="1916"/>
                  </a:lnTo>
                  <a:lnTo>
                    <a:pt x="8456" y="1949"/>
                  </a:lnTo>
                  <a:lnTo>
                    <a:pt x="8432" y="1984"/>
                  </a:lnTo>
                  <a:lnTo>
                    <a:pt x="8410" y="2020"/>
                  </a:lnTo>
                  <a:lnTo>
                    <a:pt x="8389" y="2057"/>
                  </a:lnTo>
                  <a:lnTo>
                    <a:pt x="8369" y="2095"/>
                  </a:lnTo>
                  <a:lnTo>
                    <a:pt x="8352" y="2135"/>
                  </a:lnTo>
                  <a:lnTo>
                    <a:pt x="8336" y="2176"/>
                  </a:lnTo>
                  <a:lnTo>
                    <a:pt x="8322" y="2218"/>
                  </a:lnTo>
                  <a:lnTo>
                    <a:pt x="8309" y="2260"/>
                  </a:lnTo>
                  <a:lnTo>
                    <a:pt x="8299" y="2304"/>
                  </a:lnTo>
                  <a:lnTo>
                    <a:pt x="8290" y="2348"/>
                  </a:lnTo>
                  <a:lnTo>
                    <a:pt x="8283" y="2393"/>
                  </a:lnTo>
                  <a:lnTo>
                    <a:pt x="8278" y="2439"/>
                  </a:lnTo>
                  <a:lnTo>
                    <a:pt x="8276" y="2486"/>
                  </a:lnTo>
                  <a:lnTo>
                    <a:pt x="8274" y="2533"/>
                  </a:lnTo>
                  <a:lnTo>
                    <a:pt x="8274" y="2533"/>
                  </a:lnTo>
                  <a:lnTo>
                    <a:pt x="8276" y="2581"/>
                  </a:lnTo>
                  <a:lnTo>
                    <a:pt x="8279" y="2628"/>
                  </a:lnTo>
                  <a:lnTo>
                    <a:pt x="8283" y="2675"/>
                  </a:lnTo>
                  <a:lnTo>
                    <a:pt x="8290" y="2721"/>
                  </a:lnTo>
                  <a:lnTo>
                    <a:pt x="8300" y="2766"/>
                  </a:lnTo>
                  <a:lnTo>
                    <a:pt x="8310" y="2811"/>
                  </a:lnTo>
                  <a:lnTo>
                    <a:pt x="8323" y="2854"/>
                  </a:lnTo>
                  <a:lnTo>
                    <a:pt x="8337" y="2896"/>
                  </a:lnTo>
                  <a:lnTo>
                    <a:pt x="8353" y="2937"/>
                  </a:lnTo>
                  <a:lnTo>
                    <a:pt x="8371" y="2978"/>
                  </a:lnTo>
                  <a:lnTo>
                    <a:pt x="8391" y="3016"/>
                  </a:lnTo>
                  <a:lnTo>
                    <a:pt x="8412" y="3053"/>
                  </a:lnTo>
                  <a:lnTo>
                    <a:pt x="8435" y="3090"/>
                  </a:lnTo>
                  <a:lnTo>
                    <a:pt x="8460" y="3126"/>
                  </a:lnTo>
                  <a:lnTo>
                    <a:pt x="8486" y="3159"/>
                  </a:lnTo>
                  <a:lnTo>
                    <a:pt x="8514" y="3191"/>
                  </a:lnTo>
                  <a:lnTo>
                    <a:pt x="8543" y="3222"/>
                  </a:lnTo>
                  <a:lnTo>
                    <a:pt x="8573" y="3250"/>
                  </a:lnTo>
                  <a:lnTo>
                    <a:pt x="8605" y="3279"/>
                  </a:lnTo>
                  <a:lnTo>
                    <a:pt x="8638" y="3304"/>
                  </a:lnTo>
                  <a:lnTo>
                    <a:pt x="8673" y="3328"/>
                  </a:lnTo>
                  <a:lnTo>
                    <a:pt x="8710" y="3350"/>
                  </a:lnTo>
                  <a:lnTo>
                    <a:pt x="8746" y="3371"/>
                  </a:lnTo>
                  <a:lnTo>
                    <a:pt x="8785" y="3389"/>
                  </a:lnTo>
                  <a:lnTo>
                    <a:pt x="8825" y="3406"/>
                  </a:lnTo>
                  <a:lnTo>
                    <a:pt x="8865" y="3420"/>
                  </a:lnTo>
                  <a:lnTo>
                    <a:pt x="8907" y="3433"/>
                  </a:lnTo>
                  <a:lnTo>
                    <a:pt x="8950" y="3443"/>
                  </a:lnTo>
                  <a:lnTo>
                    <a:pt x="8994" y="3451"/>
                  </a:lnTo>
                  <a:lnTo>
                    <a:pt x="9039" y="3457"/>
                  </a:lnTo>
                  <a:lnTo>
                    <a:pt x="9085" y="3460"/>
                  </a:lnTo>
                  <a:lnTo>
                    <a:pt x="9132" y="3462"/>
                  </a:lnTo>
                  <a:lnTo>
                    <a:pt x="9132" y="3462"/>
                  </a:lnTo>
                  <a:lnTo>
                    <a:pt x="9161" y="3461"/>
                  </a:lnTo>
                  <a:lnTo>
                    <a:pt x="9189" y="3460"/>
                  </a:lnTo>
                  <a:lnTo>
                    <a:pt x="9217" y="3458"/>
                  </a:lnTo>
                  <a:lnTo>
                    <a:pt x="9245" y="3455"/>
                  </a:lnTo>
                  <a:lnTo>
                    <a:pt x="9272" y="3452"/>
                  </a:lnTo>
                  <a:lnTo>
                    <a:pt x="9298" y="3447"/>
                  </a:lnTo>
                  <a:lnTo>
                    <a:pt x="9324" y="3441"/>
                  </a:lnTo>
                  <a:lnTo>
                    <a:pt x="9351" y="3436"/>
                  </a:lnTo>
                  <a:lnTo>
                    <a:pt x="9376" y="3429"/>
                  </a:lnTo>
                  <a:lnTo>
                    <a:pt x="9401" y="3421"/>
                  </a:lnTo>
                  <a:lnTo>
                    <a:pt x="9425" y="3413"/>
                  </a:lnTo>
                  <a:lnTo>
                    <a:pt x="9449" y="3405"/>
                  </a:lnTo>
                  <a:lnTo>
                    <a:pt x="9473" y="3395"/>
                  </a:lnTo>
                  <a:lnTo>
                    <a:pt x="9497" y="3385"/>
                  </a:lnTo>
                  <a:lnTo>
                    <a:pt x="9521" y="3373"/>
                  </a:lnTo>
                  <a:lnTo>
                    <a:pt x="9544" y="3362"/>
                  </a:lnTo>
                  <a:lnTo>
                    <a:pt x="9566" y="3350"/>
                  </a:lnTo>
                  <a:lnTo>
                    <a:pt x="9589" y="3337"/>
                  </a:lnTo>
                  <a:lnTo>
                    <a:pt x="9611" y="3324"/>
                  </a:lnTo>
                  <a:lnTo>
                    <a:pt x="9632" y="3310"/>
                  </a:lnTo>
                  <a:lnTo>
                    <a:pt x="9675" y="3281"/>
                  </a:lnTo>
                  <a:lnTo>
                    <a:pt x="9717" y="3248"/>
                  </a:lnTo>
                  <a:lnTo>
                    <a:pt x="9758" y="3215"/>
                  </a:lnTo>
                  <a:lnTo>
                    <a:pt x="9798" y="3180"/>
                  </a:lnTo>
                  <a:lnTo>
                    <a:pt x="9838" y="3142"/>
                  </a:lnTo>
                  <a:lnTo>
                    <a:pt x="9877" y="3103"/>
                  </a:lnTo>
                  <a:lnTo>
                    <a:pt x="10274" y="3495"/>
                  </a:lnTo>
                  <a:lnTo>
                    <a:pt x="10274" y="3495"/>
                  </a:lnTo>
                  <a:lnTo>
                    <a:pt x="10246" y="3524"/>
                  </a:lnTo>
                  <a:lnTo>
                    <a:pt x="10220" y="3553"/>
                  </a:lnTo>
                  <a:lnTo>
                    <a:pt x="10193" y="3581"/>
                  </a:lnTo>
                  <a:lnTo>
                    <a:pt x="10165" y="3608"/>
                  </a:lnTo>
                  <a:lnTo>
                    <a:pt x="10136" y="3635"/>
                  </a:lnTo>
                  <a:lnTo>
                    <a:pt x="10108" y="3662"/>
                  </a:lnTo>
                  <a:lnTo>
                    <a:pt x="10079" y="3687"/>
                  </a:lnTo>
                  <a:lnTo>
                    <a:pt x="10049" y="3711"/>
                  </a:lnTo>
                  <a:lnTo>
                    <a:pt x="10020" y="3735"/>
                  </a:lnTo>
                  <a:lnTo>
                    <a:pt x="9988" y="3759"/>
                  </a:lnTo>
                  <a:lnTo>
                    <a:pt x="9958" y="3781"/>
                  </a:lnTo>
                  <a:lnTo>
                    <a:pt x="9925" y="3803"/>
                  </a:lnTo>
                  <a:lnTo>
                    <a:pt x="9893" y="3824"/>
                  </a:lnTo>
                  <a:lnTo>
                    <a:pt x="9859" y="3844"/>
                  </a:lnTo>
                  <a:lnTo>
                    <a:pt x="9826" y="3863"/>
                  </a:lnTo>
                  <a:lnTo>
                    <a:pt x="9790" y="3882"/>
                  </a:lnTo>
                  <a:lnTo>
                    <a:pt x="9754" y="3899"/>
                  </a:lnTo>
                  <a:lnTo>
                    <a:pt x="9719" y="3916"/>
                  </a:lnTo>
                  <a:lnTo>
                    <a:pt x="9681" y="3931"/>
                  </a:lnTo>
                  <a:lnTo>
                    <a:pt x="9642" y="3945"/>
                  </a:lnTo>
                  <a:lnTo>
                    <a:pt x="9603" y="3959"/>
                  </a:lnTo>
                  <a:lnTo>
                    <a:pt x="9564" y="3971"/>
                  </a:lnTo>
                  <a:lnTo>
                    <a:pt x="9522" y="3983"/>
                  </a:lnTo>
                  <a:lnTo>
                    <a:pt x="9480" y="3993"/>
                  </a:lnTo>
                  <a:lnTo>
                    <a:pt x="9437" y="4002"/>
                  </a:lnTo>
                  <a:lnTo>
                    <a:pt x="9392" y="4010"/>
                  </a:lnTo>
                  <a:lnTo>
                    <a:pt x="9346" y="4016"/>
                  </a:lnTo>
                  <a:lnTo>
                    <a:pt x="9299" y="4023"/>
                  </a:lnTo>
                  <a:lnTo>
                    <a:pt x="9252" y="4027"/>
                  </a:lnTo>
                  <a:lnTo>
                    <a:pt x="9203" y="4030"/>
                  </a:lnTo>
                  <a:lnTo>
                    <a:pt x="9151" y="4032"/>
                  </a:lnTo>
                  <a:lnTo>
                    <a:pt x="9100" y="4032"/>
                  </a:lnTo>
                  <a:lnTo>
                    <a:pt x="9100" y="4032"/>
                  </a:lnTo>
                  <a:close/>
                  <a:moveTo>
                    <a:pt x="13288" y="3968"/>
                  </a:moveTo>
                  <a:lnTo>
                    <a:pt x="12528" y="3968"/>
                  </a:lnTo>
                  <a:lnTo>
                    <a:pt x="11664" y="2728"/>
                  </a:lnTo>
                  <a:lnTo>
                    <a:pt x="11263" y="3146"/>
                  </a:lnTo>
                  <a:lnTo>
                    <a:pt x="11263" y="3968"/>
                  </a:lnTo>
                  <a:lnTo>
                    <a:pt x="10605" y="3968"/>
                  </a:lnTo>
                  <a:lnTo>
                    <a:pt x="10605" y="0"/>
                  </a:lnTo>
                  <a:lnTo>
                    <a:pt x="11263" y="0"/>
                  </a:lnTo>
                  <a:lnTo>
                    <a:pt x="11263" y="2370"/>
                  </a:lnTo>
                  <a:lnTo>
                    <a:pt x="12452" y="1098"/>
                  </a:lnTo>
                  <a:lnTo>
                    <a:pt x="13250" y="1098"/>
                  </a:lnTo>
                  <a:lnTo>
                    <a:pt x="12109" y="2266"/>
                  </a:lnTo>
                  <a:lnTo>
                    <a:pt x="13288" y="3968"/>
                  </a:lnTo>
                  <a:close/>
                  <a:moveTo>
                    <a:pt x="15271" y="4027"/>
                  </a:moveTo>
                  <a:lnTo>
                    <a:pt x="15271" y="4027"/>
                  </a:lnTo>
                  <a:lnTo>
                    <a:pt x="15227" y="4027"/>
                  </a:lnTo>
                  <a:lnTo>
                    <a:pt x="15184" y="4025"/>
                  </a:lnTo>
                  <a:lnTo>
                    <a:pt x="15143" y="4022"/>
                  </a:lnTo>
                  <a:lnTo>
                    <a:pt x="15103" y="4016"/>
                  </a:lnTo>
                  <a:lnTo>
                    <a:pt x="15063" y="4011"/>
                  </a:lnTo>
                  <a:lnTo>
                    <a:pt x="15024" y="4004"/>
                  </a:lnTo>
                  <a:lnTo>
                    <a:pt x="14985" y="3995"/>
                  </a:lnTo>
                  <a:lnTo>
                    <a:pt x="14948" y="3986"/>
                  </a:lnTo>
                  <a:lnTo>
                    <a:pt x="14912" y="3975"/>
                  </a:lnTo>
                  <a:lnTo>
                    <a:pt x="14877" y="3964"/>
                  </a:lnTo>
                  <a:lnTo>
                    <a:pt x="14842" y="3951"/>
                  </a:lnTo>
                  <a:lnTo>
                    <a:pt x="14809" y="3938"/>
                  </a:lnTo>
                  <a:lnTo>
                    <a:pt x="14776" y="3923"/>
                  </a:lnTo>
                  <a:lnTo>
                    <a:pt x="14745" y="3907"/>
                  </a:lnTo>
                  <a:lnTo>
                    <a:pt x="14713" y="3891"/>
                  </a:lnTo>
                  <a:lnTo>
                    <a:pt x="14683" y="3875"/>
                  </a:lnTo>
                  <a:lnTo>
                    <a:pt x="14654" y="3857"/>
                  </a:lnTo>
                  <a:lnTo>
                    <a:pt x="14625" y="3838"/>
                  </a:lnTo>
                  <a:lnTo>
                    <a:pt x="14597" y="3819"/>
                  </a:lnTo>
                  <a:lnTo>
                    <a:pt x="14570" y="3799"/>
                  </a:lnTo>
                  <a:lnTo>
                    <a:pt x="14544" y="3778"/>
                  </a:lnTo>
                  <a:lnTo>
                    <a:pt x="14518" y="3757"/>
                  </a:lnTo>
                  <a:lnTo>
                    <a:pt x="14493" y="3735"/>
                  </a:lnTo>
                  <a:lnTo>
                    <a:pt x="14469" y="3713"/>
                  </a:lnTo>
                  <a:lnTo>
                    <a:pt x="14446" y="3690"/>
                  </a:lnTo>
                  <a:lnTo>
                    <a:pt x="14423" y="3667"/>
                  </a:lnTo>
                  <a:lnTo>
                    <a:pt x="14401" y="3644"/>
                  </a:lnTo>
                  <a:lnTo>
                    <a:pt x="14379" y="3620"/>
                  </a:lnTo>
                  <a:lnTo>
                    <a:pt x="14358" y="3596"/>
                  </a:lnTo>
                  <a:lnTo>
                    <a:pt x="14338" y="3571"/>
                  </a:lnTo>
                  <a:lnTo>
                    <a:pt x="14299" y="3522"/>
                  </a:lnTo>
                  <a:lnTo>
                    <a:pt x="14299" y="3968"/>
                  </a:lnTo>
                  <a:lnTo>
                    <a:pt x="13642" y="3968"/>
                  </a:lnTo>
                  <a:lnTo>
                    <a:pt x="13642" y="0"/>
                  </a:lnTo>
                  <a:lnTo>
                    <a:pt x="14299" y="0"/>
                  </a:lnTo>
                  <a:lnTo>
                    <a:pt x="14299" y="1576"/>
                  </a:lnTo>
                  <a:lnTo>
                    <a:pt x="14299" y="1576"/>
                  </a:lnTo>
                  <a:lnTo>
                    <a:pt x="14319" y="1549"/>
                  </a:lnTo>
                  <a:lnTo>
                    <a:pt x="14340" y="1521"/>
                  </a:lnTo>
                  <a:lnTo>
                    <a:pt x="14361" y="1494"/>
                  </a:lnTo>
                  <a:lnTo>
                    <a:pt x="14383" y="1467"/>
                  </a:lnTo>
                  <a:lnTo>
                    <a:pt x="14405" y="1442"/>
                  </a:lnTo>
                  <a:lnTo>
                    <a:pt x="14428" y="1415"/>
                  </a:lnTo>
                  <a:lnTo>
                    <a:pt x="14451" y="1390"/>
                  </a:lnTo>
                  <a:lnTo>
                    <a:pt x="14475" y="1366"/>
                  </a:lnTo>
                  <a:lnTo>
                    <a:pt x="14499" y="1342"/>
                  </a:lnTo>
                  <a:lnTo>
                    <a:pt x="14526" y="1319"/>
                  </a:lnTo>
                  <a:lnTo>
                    <a:pt x="14551" y="1297"/>
                  </a:lnTo>
                  <a:lnTo>
                    <a:pt x="14578" y="1275"/>
                  </a:lnTo>
                  <a:lnTo>
                    <a:pt x="14605" y="1254"/>
                  </a:lnTo>
                  <a:lnTo>
                    <a:pt x="14633" y="1233"/>
                  </a:lnTo>
                  <a:lnTo>
                    <a:pt x="14662" y="1214"/>
                  </a:lnTo>
                  <a:lnTo>
                    <a:pt x="14691" y="1195"/>
                  </a:lnTo>
                  <a:lnTo>
                    <a:pt x="14722" y="1177"/>
                  </a:lnTo>
                  <a:lnTo>
                    <a:pt x="14752" y="1160"/>
                  </a:lnTo>
                  <a:lnTo>
                    <a:pt x="14784" y="1145"/>
                  </a:lnTo>
                  <a:lnTo>
                    <a:pt x="14816" y="1130"/>
                  </a:lnTo>
                  <a:lnTo>
                    <a:pt x="14850" y="1115"/>
                  </a:lnTo>
                  <a:lnTo>
                    <a:pt x="14883" y="1103"/>
                  </a:lnTo>
                  <a:lnTo>
                    <a:pt x="14919" y="1091"/>
                  </a:lnTo>
                  <a:lnTo>
                    <a:pt x="14955" y="1081"/>
                  </a:lnTo>
                  <a:lnTo>
                    <a:pt x="14990" y="1071"/>
                  </a:lnTo>
                  <a:lnTo>
                    <a:pt x="15028" y="1062"/>
                  </a:lnTo>
                  <a:lnTo>
                    <a:pt x="15067" y="1055"/>
                  </a:lnTo>
                  <a:lnTo>
                    <a:pt x="15106" y="1049"/>
                  </a:lnTo>
                  <a:lnTo>
                    <a:pt x="15146" y="1044"/>
                  </a:lnTo>
                  <a:lnTo>
                    <a:pt x="15186" y="1041"/>
                  </a:lnTo>
                  <a:lnTo>
                    <a:pt x="15228" y="1039"/>
                  </a:lnTo>
                  <a:lnTo>
                    <a:pt x="15271" y="1039"/>
                  </a:lnTo>
                  <a:lnTo>
                    <a:pt x="15271" y="1039"/>
                  </a:lnTo>
                  <a:lnTo>
                    <a:pt x="15303" y="1039"/>
                  </a:lnTo>
                  <a:lnTo>
                    <a:pt x="15335" y="1040"/>
                  </a:lnTo>
                  <a:lnTo>
                    <a:pt x="15367" y="1042"/>
                  </a:lnTo>
                  <a:lnTo>
                    <a:pt x="15398" y="1045"/>
                  </a:lnTo>
                  <a:lnTo>
                    <a:pt x="15430" y="1048"/>
                  </a:lnTo>
                  <a:lnTo>
                    <a:pt x="15461" y="1052"/>
                  </a:lnTo>
                  <a:lnTo>
                    <a:pt x="15493" y="1058"/>
                  </a:lnTo>
                  <a:lnTo>
                    <a:pt x="15524" y="1063"/>
                  </a:lnTo>
                  <a:lnTo>
                    <a:pt x="15555" y="1070"/>
                  </a:lnTo>
                  <a:lnTo>
                    <a:pt x="15586" y="1078"/>
                  </a:lnTo>
                  <a:lnTo>
                    <a:pt x="15617" y="1085"/>
                  </a:lnTo>
                  <a:lnTo>
                    <a:pt x="15647" y="1094"/>
                  </a:lnTo>
                  <a:lnTo>
                    <a:pt x="15677" y="1104"/>
                  </a:lnTo>
                  <a:lnTo>
                    <a:pt x="15708" y="1114"/>
                  </a:lnTo>
                  <a:lnTo>
                    <a:pt x="15737" y="1126"/>
                  </a:lnTo>
                  <a:lnTo>
                    <a:pt x="15767" y="1137"/>
                  </a:lnTo>
                  <a:lnTo>
                    <a:pt x="15796" y="1150"/>
                  </a:lnTo>
                  <a:lnTo>
                    <a:pt x="15825" y="1164"/>
                  </a:lnTo>
                  <a:lnTo>
                    <a:pt x="15854" y="1177"/>
                  </a:lnTo>
                  <a:lnTo>
                    <a:pt x="15883" y="1192"/>
                  </a:lnTo>
                  <a:lnTo>
                    <a:pt x="15910" y="1208"/>
                  </a:lnTo>
                  <a:lnTo>
                    <a:pt x="15939" y="1224"/>
                  </a:lnTo>
                  <a:lnTo>
                    <a:pt x="15966" y="1241"/>
                  </a:lnTo>
                  <a:lnTo>
                    <a:pt x="15993" y="1259"/>
                  </a:lnTo>
                  <a:lnTo>
                    <a:pt x="16019" y="1278"/>
                  </a:lnTo>
                  <a:lnTo>
                    <a:pt x="16045" y="1297"/>
                  </a:lnTo>
                  <a:lnTo>
                    <a:pt x="16072" y="1317"/>
                  </a:lnTo>
                  <a:lnTo>
                    <a:pt x="16097" y="1337"/>
                  </a:lnTo>
                  <a:lnTo>
                    <a:pt x="16122" y="1359"/>
                  </a:lnTo>
                  <a:lnTo>
                    <a:pt x="16147" y="1381"/>
                  </a:lnTo>
                  <a:lnTo>
                    <a:pt x="16171" y="1404"/>
                  </a:lnTo>
                  <a:lnTo>
                    <a:pt x="16194" y="1427"/>
                  </a:lnTo>
                  <a:lnTo>
                    <a:pt x="16218" y="1451"/>
                  </a:lnTo>
                  <a:lnTo>
                    <a:pt x="16241" y="1476"/>
                  </a:lnTo>
                  <a:lnTo>
                    <a:pt x="16263" y="1501"/>
                  </a:lnTo>
                  <a:lnTo>
                    <a:pt x="16284" y="1528"/>
                  </a:lnTo>
                  <a:lnTo>
                    <a:pt x="16305" y="1555"/>
                  </a:lnTo>
                  <a:lnTo>
                    <a:pt x="16326" y="1582"/>
                  </a:lnTo>
                  <a:lnTo>
                    <a:pt x="16345" y="1610"/>
                  </a:lnTo>
                  <a:lnTo>
                    <a:pt x="16364" y="1640"/>
                  </a:lnTo>
                  <a:lnTo>
                    <a:pt x="16383" y="1669"/>
                  </a:lnTo>
                  <a:lnTo>
                    <a:pt x="16401" y="1700"/>
                  </a:lnTo>
                  <a:lnTo>
                    <a:pt x="16418" y="1730"/>
                  </a:lnTo>
                  <a:lnTo>
                    <a:pt x="16435" y="1763"/>
                  </a:lnTo>
                  <a:lnTo>
                    <a:pt x="16451" y="1794"/>
                  </a:lnTo>
                  <a:lnTo>
                    <a:pt x="16466" y="1828"/>
                  </a:lnTo>
                  <a:lnTo>
                    <a:pt x="16481" y="1861"/>
                  </a:lnTo>
                  <a:lnTo>
                    <a:pt x="16494" y="1896"/>
                  </a:lnTo>
                  <a:lnTo>
                    <a:pt x="16508" y="1930"/>
                  </a:lnTo>
                  <a:lnTo>
                    <a:pt x="16521" y="1966"/>
                  </a:lnTo>
                  <a:lnTo>
                    <a:pt x="16532" y="2003"/>
                  </a:lnTo>
                  <a:lnTo>
                    <a:pt x="16543" y="2040"/>
                  </a:lnTo>
                  <a:lnTo>
                    <a:pt x="16553" y="2077"/>
                  </a:lnTo>
                  <a:lnTo>
                    <a:pt x="16563" y="2115"/>
                  </a:lnTo>
                  <a:lnTo>
                    <a:pt x="16571" y="2154"/>
                  </a:lnTo>
                  <a:lnTo>
                    <a:pt x="16578" y="2194"/>
                  </a:lnTo>
                  <a:lnTo>
                    <a:pt x="16586" y="2234"/>
                  </a:lnTo>
                  <a:lnTo>
                    <a:pt x="16591" y="2275"/>
                  </a:lnTo>
                  <a:lnTo>
                    <a:pt x="16596" y="2317"/>
                  </a:lnTo>
                  <a:lnTo>
                    <a:pt x="16600" y="2359"/>
                  </a:lnTo>
                  <a:lnTo>
                    <a:pt x="16603" y="2401"/>
                  </a:lnTo>
                  <a:lnTo>
                    <a:pt x="16607" y="2445"/>
                  </a:lnTo>
                  <a:lnTo>
                    <a:pt x="16608" y="2489"/>
                  </a:lnTo>
                  <a:lnTo>
                    <a:pt x="16608" y="2533"/>
                  </a:lnTo>
                  <a:lnTo>
                    <a:pt x="16608" y="2533"/>
                  </a:lnTo>
                  <a:lnTo>
                    <a:pt x="16608" y="2577"/>
                  </a:lnTo>
                  <a:lnTo>
                    <a:pt x="16607" y="2621"/>
                  </a:lnTo>
                  <a:lnTo>
                    <a:pt x="16603" y="2665"/>
                  </a:lnTo>
                  <a:lnTo>
                    <a:pt x="16600" y="2707"/>
                  </a:lnTo>
                  <a:lnTo>
                    <a:pt x="16596" y="2749"/>
                  </a:lnTo>
                  <a:lnTo>
                    <a:pt x="16592" y="2791"/>
                  </a:lnTo>
                  <a:lnTo>
                    <a:pt x="16586" y="2832"/>
                  </a:lnTo>
                  <a:lnTo>
                    <a:pt x="16578" y="2872"/>
                  </a:lnTo>
                  <a:lnTo>
                    <a:pt x="16571" y="2911"/>
                  </a:lnTo>
                  <a:lnTo>
                    <a:pt x="16563" y="2950"/>
                  </a:lnTo>
                  <a:lnTo>
                    <a:pt x="16553" y="2988"/>
                  </a:lnTo>
                  <a:lnTo>
                    <a:pt x="16544" y="3026"/>
                  </a:lnTo>
                  <a:lnTo>
                    <a:pt x="16532" y="3063"/>
                  </a:lnTo>
                  <a:lnTo>
                    <a:pt x="16521" y="3099"/>
                  </a:lnTo>
                  <a:lnTo>
                    <a:pt x="16509" y="3135"/>
                  </a:lnTo>
                  <a:lnTo>
                    <a:pt x="16495" y="3170"/>
                  </a:lnTo>
                  <a:lnTo>
                    <a:pt x="16482" y="3204"/>
                  </a:lnTo>
                  <a:lnTo>
                    <a:pt x="16467" y="3238"/>
                  </a:lnTo>
                  <a:lnTo>
                    <a:pt x="16451" y="3270"/>
                  </a:lnTo>
                  <a:lnTo>
                    <a:pt x="16436" y="3303"/>
                  </a:lnTo>
                  <a:lnTo>
                    <a:pt x="16419" y="3334"/>
                  </a:lnTo>
                  <a:lnTo>
                    <a:pt x="16402" y="3366"/>
                  </a:lnTo>
                  <a:lnTo>
                    <a:pt x="16384" y="3396"/>
                  </a:lnTo>
                  <a:lnTo>
                    <a:pt x="16365" y="3426"/>
                  </a:lnTo>
                  <a:lnTo>
                    <a:pt x="16347" y="3455"/>
                  </a:lnTo>
                  <a:lnTo>
                    <a:pt x="16327" y="3483"/>
                  </a:lnTo>
                  <a:lnTo>
                    <a:pt x="16307" y="3511"/>
                  </a:lnTo>
                  <a:lnTo>
                    <a:pt x="16286" y="3538"/>
                  </a:lnTo>
                  <a:lnTo>
                    <a:pt x="16264" y="3564"/>
                  </a:lnTo>
                  <a:lnTo>
                    <a:pt x="16242" y="3589"/>
                  </a:lnTo>
                  <a:lnTo>
                    <a:pt x="16220" y="3614"/>
                  </a:lnTo>
                  <a:lnTo>
                    <a:pt x="16197" y="3639"/>
                  </a:lnTo>
                  <a:lnTo>
                    <a:pt x="16172" y="3662"/>
                  </a:lnTo>
                  <a:lnTo>
                    <a:pt x="16149" y="3685"/>
                  </a:lnTo>
                  <a:lnTo>
                    <a:pt x="16124" y="3707"/>
                  </a:lnTo>
                  <a:lnTo>
                    <a:pt x="16099" y="3728"/>
                  </a:lnTo>
                  <a:lnTo>
                    <a:pt x="16074" y="3749"/>
                  </a:lnTo>
                  <a:lnTo>
                    <a:pt x="16049" y="3769"/>
                  </a:lnTo>
                  <a:lnTo>
                    <a:pt x="16021" y="3788"/>
                  </a:lnTo>
                  <a:lnTo>
                    <a:pt x="15995" y="3806"/>
                  </a:lnTo>
                  <a:lnTo>
                    <a:pt x="15968" y="3824"/>
                  </a:lnTo>
                  <a:lnTo>
                    <a:pt x="15941" y="3841"/>
                  </a:lnTo>
                  <a:lnTo>
                    <a:pt x="15913" y="3858"/>
                  </a:lnTo>
                  <a:lnTo>
                    <a:pt x="15885" y="3874"/>
                  </a:lnTo>
                  <a:lnTo>
                    <a:pt x="15857" y="3888"/>
                  </a:lnTo>
                  <a:lnTo>
                    <a:pt x="15827" y="3902"/>
                  </a:lnTo>
                  <a:lnTo>
                    <a:pt x="15798" y="3916"/>
                  </a:lnTo>
                  <a:lnTo>
                    <a:pt x="15769" y="3928"/>
                  </a:lnTo>
                  <a:lnTo>
                    <a:pt x="15739" y="3940"/>
                  </a:lnTo>
                  <a:lnTo>
                    <a:pt x="15710" y="3951"/>
                  </a:lnTo>
                  <a:lnTo>
                    <a:pt x="15679" y="3962"/>
                  </a:lnTo>
                  <a:lnTo>
                    <a:pt x="15649" y="3971"/>
                  </a:lnTo>
                  <a:lnTo>
                    <a:pt x="15619" y="3981"/>
                  </a:lnTo>
                  <a:lnTo>
                    <a:pt x="15587" y="3988"/>
                  </a:lnTo>
                  <a:lnTo>
                    <a:pt x="15557" y="3995"/>
                  </a:lnTo>
                  <a:lnTo>
                    <a:pt x="15525" y="4003"/>
                  </a:lnTo>
                  <a:lnTo>
                    <a:pt x="15494" y="4008"/>
                  </a:lnTo>
                  <a:lnTo>
                    <a:pt x="15462" y="4013"/>
                  </a:lnTo>
                  <a:lnTo>
                    <a:pt x="15431" y="4017"/>
                  </a:lnTo>
                  <a:lnTo>
                    <a:pt x="15399" y="4022"/>
                  </a:lnTo>
                  <a:lnTo>
                    <a:pt x="15368" y="4024"/>
                  </a:lnTo>
                  <a:lnTo>
                    <a:pt x="15335" y="4026"/>
                  </a:lnTo>
                  <a:lnTo>
                    <a:pt x="15304" y="4027"/>
                  </a:lnTo>
                  <a:lnTo>
                    <a:pt x="15271" y="4027"/>
                  </a:lnTo>
                  <a:lnTo>
                    <a:pt x="15271" y="4027"/>
                  </a:lnTo>
                  <a:close/>
                  <a:moveTo>
                    <a:pt x="15119" y="1608"/>
                  </a:moveTo>
                  <a:lnTo>
                    <a:pt x="15119" y="1608"/>
                  </a:lnTo>
                  <a:lnTo>
                    <a:pt x="15078" y="1609"/>
                  </a:lnTo>
                  <a:lnTo>
                    <a:pt x="15036" y="1613"/>
                  </a:lnTo>
                  <a:lnTo>
                    <a:pt x="14996" y="1618"/>
                  </a:lnTo>
                  <a:lnTo>
                    <a:pt x="14956" y="1625"/>
                  </a:lnTo>
                  <a:lnTo>
                    <a:pt x="14916" y="1635"/>
                  </a:lnTo>
                  <a:lnTo>
                    <a:pt x="14877" y="1646"/>
                  </a:lnTo>
                  <a:lnTo>
                    <a:pt x="14838" y="1659"/>
                  </a:lnTo>
                  <a:lnTo>
                    <a:pt x="14800" y="1674"/>
                  </a:lnTo>
                  <a:lnTo>
                    <a:pt x="14764" y="1691"/>
                  </a:lnTo>
                  <a:lnTo>
                    <a:pt x="14728" y="1710"/>
                  </a:lnTo>
                  <a:lnTo>
                    <a:pt x="14692" y="1731"/>
                  </a:lnTo>
                  <a:lnTo>
                    <a:pt x="14659" y="1753"/>
                  </a:lnTo>
                  <a:lnTo>
                    <a:pt x="14626" y="1777"/>
                  </a:lnTo>
                  <a:lnTo>
                    <a:pt x="14594" y="1804"/>
                  </a:lnTo>
                  <a:lnTo>
                    <a:pt x="14563" y="1831"/>
                  </a:lnTo>
                  <a:lnTo>
                    <a:pt x="14534" y="1860"/>
                  </a:lnTo>
                  <a:lnTo>
                    <a:pt x="14506" y="1892"/>
                  </a:lnTo>
                  <a:lnTo>
                    <a:pt x="14480" y="1924"/>
                  </a:lnTo>
                  <a:lnTo>
                    <a:pt x="14453" y="1959"/>
                  </a:lnTo>
                  <a:lnTo>
                    <a:pt x="14430" y="1994"/>
                  </a:lnTo>
                  <a:lnTo>
                    <a:pt x="14407" y="2031"/>
                  </a:lnTo>
                  <a:lnTo>
                    <a:pt x="14387" y="2070"/>
                  </a:lnTo>
                  <a:lnTo>
                    <a:pt x="14368" y="2110"/>
                  </a:lnTo>
                  <a:lnTo>
                    <a:pt x="14351" y="2152"/>
                  </a:lnTo>
                  <a:lnTo>
                    <a:pt x="14335" y="2195"/>
                  </a:lnTo>
                  <a:lnTo>
                    <a:pt x="14321" y="2239"/>
                  </a:lnTo>
                  <a:lnTo>
                    <a:pt x="14310" y="2285"/>
                  </a:lnTo>
                  <a:lnTo>
                    <a:pt x="14300" y="2332"/>
                  </a:lnTo>
                  <a:lnTo>
                    <a:pt x="14293" y="2381"/>
                  </a:lnTo>
                  <a:lnTo>
                    <a:pt x="14287" y="2430"/>
                  </a:lnTo>
                  <a:lnTo>
                    <a:pt x="14283" y="2481"/>
                  </a:lnTo>
                  <a:lnTo>
                    <a:pt x="14282" y="2533"/>
                  </a:lnTo>
                  <a:lnTo>
                    <a:pt x="14282" y="2533"/>
                  </a:lnTo>
                  <a:lnTo>
                    <a:pt x="14283" y="2584"/>
                  </a:lnTo>
                  <a:lnTo>
                    <a:pt x="14287" y="2636"/>
                  </a:lnTo>
                  <a:lnTo>
                    <a:pt x="14293" y="2685"/>
                  </a:lnTo>
                  <a:lnTo>
                    <a:pt x="14300" y="2733"/>
                  </a:lnTo>
                  <a:lnTo>
                    <a:pt x="14310" y="2780"/>
                  </a:lnTo>
                  <a:lnTo>
                    <a:pt x="14321" y="2825"/>
                  </a:lnTo>
                  <a:lnTo>
                    <a:pt x="14335" y="2871"/>
                  </a:lnTo>
                  <a:lnTo>
                    <a:pt x="14351" y="2914"/>
                  </a:lnTo>
                  <a:lnTo>
                    <a:pt x="14368" y="2954"/>
                  </a:lnTo>
                  <a:lnTo>
                    <a:pt x="14387" y="2994"/>
                  </a:lnTo>
                  <a:lnTo>
                    <a:pt x="14407" y="3033"/>
                  </a:lnTo>
                  <a:lnTo>
                    <a:pt x="14430" y="3071"/>
                  </a:lnTo>
                  <a:lnTo>
                    <a:pt x="14453" y="3107"/>
                  </a:lnTo>
                  <a:lnTo>
                    <a:pt x="14480" y="3141"/>
                  </a:lnTo>
                  <a:lnTo>
                    <a:pt x="14506" y="3174"/>
                  </a:lnTo>
                  <a:lnTo>
                    <a:pt x="14534" y="3204"/>
                  </a:lnTo>
                  <a:lnTo>
                    <a:pt x="14563" y="3234"/>
                  </a:lnTo>
                  <a:lnTo>
                    <a:pt x="14594" y="3261"/>
                  </a:lnTo>
                  <a:lnTo>
                    <a:pt x="14626" y="3287"/>
                  </a:lnTo>
                  <a:lnTo>
                    <a:pt x="14659" y="3311"/>
                  </a:lnTo>
                  <a:lnTo>
                    <a:pt x="14692" y="3334"/>
                  </a:lnTo>
                  <a:lnTo>
                    <a:pt x="14728" y="3355"/>
                  </a:lnTo>
                  <a:lnTo>
                    <a:pt x="14764" y="3373"/>
                  </a:lnTo>
                  <a:lnTo>
                    <a:pt x="14800" y="3391"/>
                  </a:lnTo>
                  <a:lnTo>
                    <a:pt x="14838" y="3406"/>
                  </a:lnTo>
                  <a:lnTo>
                    <a:pt x="14877" y="3419"/>
                  </a:lnTo>
                  <a:lnTo>
                    <a:pt x="14916" y="3430"/>
                  </a:lnTo>
                  <a:lnTo>
                    <a:pt x="14956" y="3439"/>
                  </a:lnTo>
                  <a:lnTo>
                    <a:pt x="14996" y="3447"/>
                  </a:lnTo>
                  <a:lnTo>
                    <a:pt x="15036" y="3452"/>
                  </a:lnTo>
                  <a:lnTo>
                    <a:pt x="15078" y="3455"/>
                  </a:lnTo>
                  <a:lnTo>
                    <a:pt x="15119" y="3456"/>
                  </a:lnTo>
                  <a:lnTo>
                    <a:pt x="15119" y="3456"/>
                  </a:lnTo>
                  <a:lnTo>
                    <a:pt x="15161" y="3455"/>
                  </a:lnTo>
                  <a:lnTo>
                    <a:pt x="15203" y="3452"/>
                  </a:lnTo>
                  <a:lnTo>
                    <a:pt x="15244" y="3448"/>
                  </a:lnTo>
                  <a:lnTo>
                    <a:pt x="15284" y="3440"/>
                  </a:lnTo>
                  <a:lnTo>
                    <a:pt x="15324" y="3431"/>
                  </a:lnTo>
                  <a:lnTo>
                    <a:pt x="15363" y="3420"/>
                  </a:lnTo>
                  <a:lnTo>
                    <a:pt x="15400" y="3407"/>
                  </a:lnTo>
                  <a:lnTo>
                    <a:pt x="15438" y="3392"/>
                  </a:lnTo>
                  <a:lnTo>
                    <a:pt x="15474" y="3375"/>
                  </a:lnTo>
                  <a:lnTo>
                    <a:pt x="15510" y="3357"/>
                  </a:lnTo>
                  <a:lnTo>
                    <a:pt x="15544" y="3336"/>
                  </a:lnTo>
                  <a:lnTo>
                    <a:pt x="15577" y="3314"/>
                  </a:lnTo>
                  <a:lnTo>
                    <a:pt x="15609" y="3290"/>
                  </a:lnTo>
                  <a:lnTo>
                    <a:pt x="15641" y="3265"/>
                  </a:lnTo>
                  <a:lnTo>
                    <a:pt x="15670" y="3238"/>
                  </a:lnTo>
                  <a:lnTo>
                    <a:pt x="15698" y="3208"/>
                  </a:lnTo>
                  <a:lnTo>
                    <a:pt x="15726" y="3178"/>
                  </a:lnTo>
                  <a:lnTo>
                    <a:pt x="15752" y="3145"/>
                  </a:lnTo>
                  <a:lnTo>
                    <a:pt x="15776" y="3111"/>
                  </a:lnTo>
                  <a:lnTo>
                    <a:pt x="15799" y="3076"/>
                  </a:lnTo>
                  <a:lnTo>
                    <a:pt x="15820" y="3038"/>
                  </a:lnTo>
                  <a:lnTo>
                    <a:pt x="15840" y="3000"/>
                  </a:lnTo>
                  <a:lnTo>
                    <a:pt x="15859" y="2960"/>
                  </a:lnTo>
                  <a:lnTo>
                    <a:pt x="15875" y="2918"/>
                  </a:lnTo>
                  <a:lnTo>
                    <a:pt x="15889" y="2875"/>
                  </a:lnTo>
                  <a:lnTo>
                    <a:pt x="15903" y="2830"/>
                  </a:lnTo>
                  <a:lnTo>
                    <a:pt x="15913" y="2783"/>
                  </a:lnTo>
                  <a:lnTo>
                    <a:pt x="15923" y="2736"/>
                  </a:lnTo>
                  <a:lnTo>
                    <a:pt x="15930" y="2687"/>
                  </a:lnTo>
                  <a:lnTo>
                    <a:pt x="15935" y="2638"/>
                  </a:lnTo>
                  <a:lnTo>
                    <a:pt x="15939" y="2585"/>
                  </a:lnTo>
                  <a:lnTo>
                    <a:pt x="15940" y="2533"/>
                  </a:lnTo>
                  <a:lnTo>
                    <a:pt x="15940" y="2533"/>
                  </a:lnTo>
                  <a:lnTo>
                    <a:pt x="15939" y="2480"/>
                  </a:lnTo>
                  <a:lnTo>
                    <a:pt x="15935" y="2429"/>
                  </a:lnTo>
                  <a:lnTo>
                    <a:pt x="15930" y="2380"/>
                  </a:lnTo>
                  <a:lnTo>
                    <a:pt x="15923" y="2331"/>
                  </a:lnTo>
                  <a:lnTo>
                    <a:pt x="15913" y="2284"/>
                  </a:lnTo>
                  <a:lnTo>
                    <a:pt x="15902" y="2238"/>
                  </a:lnTo>
                  <a:lnTo>
                    <a:pt x="15889" y="2193"/>
                  </a:lnTo>
                  <a:lnTo>
                    <a:pt x="15875" y="2150"/>
                  </a:lnTo>
                  <a:lnTo>
                    <a:pt x="15858" y="2108"/>
                  </a:lnTo>
                  <a:lnTo>
                    <a:pt x="15839" y="2068"/>
                  </a:lnTo>
                  <a:lnTo>
                    <a:pt x="15819" y="2029"/>
                  </a:lnTo>
                  <a:lnTo>
                    <a:pt x="15798" y="1992"/>
                  </a:lnTo>
                  <a:lnTo>
                    <a:pt x="15775" y="1957"/>
                  </a:lnTo>
                  <a:lnTo>
                    <a:pt x="15750" y="1922"/>
                  </a:lnTo>
                  <a:lnTo>
                    <a:pt x="15723" y="1890"/>
                  </a:lnTo>
                  <a:lnTo>
                    <a:pt x="15696" y="1859"/>
                  </a:lnTo>
                  <a:lnTo>
                    <a:pt x="15668" y="1830"/>
                  </a:lnTo>
                  <a:lnTo>
                    <a:pt x="15639" y="1801"/>
                  </a:lnTo>
                  <a:lnTo>
                    <a:pt x="15607" y="1776"/>
                  </a:lnTo>
                  <a:lnTo>
                    <a:pt x="15575" y="1752"/>
                  </a:lnTo>
                  <a:lnTo>
                    <a:pt x="15541" y="1730"/>
                  </a:lnTo>
                  <a:lnTo>
                    <a:pt x="15507" y="1709"/>
                  </a:lnTo>
                  <a:lnTo>
                    <a:pt x="15472" y="1690"/>
                  </a:lnTo>
                  <a:lnTo>
                    <a:pt x="15435" y="1673"/>
                  </a:lnTo>
                  <a:lnTo>
                    <a:pt x="15398" y="1659"/>
                  </a:lnTo>
                  <a:lnTo>
                    <a:pt x="15361" y="1645"/>
                  </a:lnTo>
                  <a:lnTo>
                    <a:pt x="15322" y="1635"/>
                  </a:lnTo>
                  <a:lnTo>
                    <a:pt x="15283" y="1625"/>
                  </a:lnTo>
                  <a:lnTo>
                    <a:pt x="15243" y="1618"/>
                  </a:lnTo>
                  <a:lnTo>
                    <a:pt x="15202" y="1613"/>
                  </a:lnTo>
                  <a:lnTo>
                    <a:pt x="15161" y="1609"/>
                  </a:lnTo>
                  <a:lnTo>
                    <a:pt x="15119" y="1608"/>
                  </a:lnTo>
                  <a:lnTo>
                    <a:pt x="15119" y="1608"/>
                  </a:lnTo>
                  <a:close/>
                  <a:moveTo>
                    <a:pt x="18374" y="4032"/>
                  </a:moveTo>
                  <a:lnTo>
                    <a:pt x="18374" y="4032"/>
                  </a:lnTo>
                  <a:lnTo>
                    <a:pt x="18333" y="4032"/>
                  </a:lnTo>
                  <a:lnTo>
                    <a:pt x="18292" y="4031"/>
                  </a:lnTo>
                  <a:lnTo>
                    <a:pt x="18252" y="4028"/>
                  </a:lnTo>
                  <a:lnTo>
                    <a:pt x="18212" y="4025"/>
                  </a:lnTo>
                  <a:lnTo>
                    <a:pt x="18173" y="4020"/>
                  </a:lnTo>
                  <a:lnTo>
                    <a:pt x="18134" y="4015"/>
                  </a:lnTo>
                  <a:lnTo>
                    <a:pt x="18095" y="4009"/>
                  </a:lnTo>
                  <a:lnTo>
                    <a:pt x="18057" y="4002"/>
                  </a:lnTo>
                  <a:lnTo>
                    <a:pt x="18019" y="3994"/>
                  </a:lnTo>
                  <a:lnTo>
                    <a:pt x="17982" y="3986"/>
                  </a:lnTo>
                  <a:lnTo>
                    <a:pt x="17945" y="3975"/>
                  </a:lnTo>
                  <a:lnTo>
                    <a:pt x="17908" y="3965"/>
                  </a:lnTo>
                  <a:lnTo>
                    <a:pt x="17873" y="3954"/>
                  </a:lnTo>
                  <a:lnTo>
                    <a:pt x="17837" y="3942"/>
                  </a:lnTo>
                  <a:lnTo>
                    <a:pt x="17801" y="3929"/>
                  </a:lnTo>
                  <a:lnTo>
                    <a:pt x="17767" y="3916"/>
                  </a:lnTo>
                  <a:lnTo>
                    <a:pt x="17733" y="3901"/>
                  </a:lnTo>
                  <a:lnTo>
                    <a:pt x="17700" y="3885"/>
                  </a:lnTo>
                  <a:lnTo>
                    <a:pt x="17666" y="3869"/>
                  </a:lnTo>
                  <a:lnTo>
                    <a:pt x="17633" y="3853"/>
                  </a:lnTo>
                  <a:lnTo>
                    <a:pt x="17601" y="3835"/>
                  </a:lnTo>
                  <a:lnTo>
                    <a:pt x="17569" y="3816"/>
                  </a:lnTo>
                  <a:lnTo>
                    <a:pt x="17538" y="3797"/>
                  </a:lnTo>
                  <a:lnTo>
                    <a:pt x="17508" y="3778"/>
                  </a:lnTo>
                  <a:lnTo>
                    <a:pt x="17478" y="3757"/>
                  </a:lnTo>
                  <a:lnTo>
                    <a:pt x="17449" y="3736"/>
                  </a:lnTo>
                  <a:lnTo>
                    <a:pt x="17420" y="3714"/>
                  </a:lnTo>
                  <a:lnTo>
                    <a:pt x="17391" y="3692"/>
                  </a:lnTo>
                  <a:lnTo>
                    <a:pt x="17364" y="3669"/>
                  </a:lnTo>
                  <a:lnTo>
                    <a:pt x="17337" y="3645"/>
                  </a:lnTo>
                  <a:lnTo>
                    <a:pt x="17310" y="3621"/>
                  </a:lnTo>
                  <a:lnTo>
                    <a:pt x="17285" y="3596"/>
                  </a:lnTo>
                  <a:lnTo>
                    <a:pt x="17260" y="3570"/>
                  </a:lnTo>
                  <a:lnTo>
                    <a:pt x="17236" y="3544"/>
                  </a:lnTo>
                  <a:lnTo>
                    <a:pt x="17212" y="3517"/>
                  </a:lnTo>
                  <a:lnTo>
                    <a:pt x="17189" y="3490"/>
                  </a:lnTo>
                  <a:lnTo>
                    <a:pt x="17166" y="3462"/>
                  </a:lnTo>
                  <a:lnTo>
                    <a:pt x="17145" y="3434"/>
                  </a:lnTo>
                  <a:lnTo>
                    <a:pt x="17124" y="3405"/>
                  </a:lnTo>
                  <a:lnTo>
                    <a:pt x="17103" y="3375"/>
                  </a:lnTo>
                  <a:lnTo>
                    <a:pt x="17084" y="3345"/>
                  </a:lnTo>
                  <a:lnTo>
                    <a:pt x="17065" y="3314"/>
                  </a:lnTo>
                  <a:lnTo>
                    <a:pt x="17046" y="3284"/>
                  </a:lnTo>
                  <a:lnTo>
                    <a:pt x="17029" y="3252"/>
                  </a:lnTo>
                  <a:lnTo>
                    <a:pt x="17013" y="3221"/>
                  </a:lnTo>
                  <a:lnTo>
                    <a:pt x="16997" y="3188"/>
                  </a:lnTo>
                  <a:lnTo>
                    <a:pt x="16981" y="3156"/>
                  </a:lnTo>
                  <a:lnTo>
                    <a:pt x="16967" y="3122"/>
                  </a:lnTo>
                  <a:lnTo>
                    <a:pt x="16954" y="3089"/>
                  </a:lnTo>
                  <a:lnTo>
                    <a:pt x="16941" y="3055"/>
                  </a:lnTo>
                  <a:lnTo>
                    <a:pt x="16929" y="3021"/>
                  </a:lnTo>
                  <a:lnTo>
                    <a:pt x="16918" y="2986"/>
                  </a:lnTo>
                  <a:lnTo>
                    <a:pt x="16908" y="2950"/>
                  </a:lnTo>
                  <a:lnTo>
                    <a:pt x="16898" y="2915"/>
                  </a:lnTo>
                  <a:lnTo>
                    <a:pt x="16890" y="2879"/>
                  </a:lnTo>
                  <a:lnTo>
                    <a:pt x="16881" y="2843"/>
                  </a:lnTo>
                  <a:lnTo>
                    <a:pt x="16875" y="2807"/>
                  </a:lnTo>
                  <a:lnTo>
                    <a:pt x="16869" y="2770"/>
                  </a:lnTo>
                  <a:lnTo>
                    <a:pt x="16864" y="2733"/>
                  </a:lnTo>
                  <a:lnTo>
                    <a:pt x="16859" y="2695"/>
                  </a:lnTo>
                  <a:lnTo>
                    <a:pt x="16856" y="2659"/>
                  </a:lnTo>
                  <a:lnTo>
                    <a:pt x="16854" y="2620"/>
                  </a:lnTo>
                  <a:lnTo>
                    <a:pt x="16853" y="2582"/>
                  </a:lnTo>
                  <a:lnTo>
                    <a:pt x="16852" y="2544"/>
                  </a:lnTo>
                  <a:lnTo>
                    <a:pt x="16852" y="2544"/>
                  </a:lnTo>
                  <a:lnTo>
                    <a:pt x="16853" y="2505"/>
                  </a:lnTo>
                  <a:lnTo>
                    <a:pt x="16854" y="2467"/>
                  </a:lnTo>
                  <a:lnTo>
                    <a:pt x="16856" y="2429"/>
                  </a:lnTo>
                  <a:lnTo>
                    <a:pt x="16859" y="2391"/>
                  </a:lnTo>
                  <a:lnTo>
                    <a:pt x="16864" y="2353"/>
                  </a:lnTo>
                  <a:lnTo>
                    <a:pt x="16869" y="2316"/>
                  </a:lnTo>
                  <a:lnTo>
                    <a:pt x="16875" y="2279"/>
                  </a:lnTo>
                  <a:lnTo>
                    <a:pt x="16882" y="2242"/>
                  </a:lnTo>
                  <a:lnTo>
                    <a:pt x="16890" y="2205"/>
                  </a:lnTo>
                  <a:lnTo>
                    <a:pt x="16898" y="2170"/>
                  </a:lnTo>
                  <a:lnTo>
                    <a:pt x="16908" y="2134"/>
                  </a:lnTo>
                  <a:lnTo>
                    <a:pt x="16918" y="2098"/>
                  </a:lnTo>
                  <a:lnTo>
                    <a:pt x="16930" y="2063"/>
                  </a:lnTo>
                  <a:lnTo>
                    <a:pt x="16941" y="2028"/>
                  </a:lnTo>
                  <a:lnTo>
                    <a:pt x="16955" y="1994"/>
                  </a:lnTo>
                  <a:lnTo>
                    <a:pt x="16968" y="1960"/>
                  </a:lnTo>
                  <a:lnTo>
                    <a:pt x="16982" y="1926"/>
                  </a:lnTo>
                  <a:lnTo>
                    <a:pt x="16998" y="1894"/>
                  </a:lnTo>
                  <a:lnTo>
                    <a:pt x="17014" y="1861"/>
                  </a:lnTo>
                  <a:lnTo>
                    <a:pt x="17030" y="1829"/>
                  </a:lnTo>
                  <a:lnTo>
                    <a:pt x="17048" y="1797"/>
                  </a:lnTo>
                  <a:lnTo>
                    <a:pt x="17066" y="1766"/>
                  </a:lnTo>
                  <a:lnTo>
                    <a:pt x="17085" y="1734"/>
                  </a:lnTo>
                  <a:lnTo>
                    <a:pt x="17105" y="1705"/>
                  </a:lnTo>
                  <a:lnTo>
                    <a:pt x="17126" y="1674"/>
                  </a:lnTo>
                  <a:lnTo>
                    <a:pt x="17147" y="1645"/>
                  </a:lnTo>
                  <a:lnTo>
                    <a:pt x="17169" y="1617"/>
                  </a:lnTo>
                  <a:lnTo>
                    <a:pt x="17191" y="1588"/>
                  </a:lnTo>
                  <a:lnTo>
                    <a:pt x="17215" y="1561"/>
                  </a:lnTo>
                  <a:lnTo>
                    <a:pt x="17238" y="1534"/>
                  </a:lnTo>
                  <a:lnTo>
                    <a:pt x="17263" y="1508"/>
                  </a:lnTo>
                  <a:lnTo>
                    <a:pt x="17288" y="1481"/>
                  </a:lnTo>
                  <a:lnTo>
                    <a:pt x="17315" y="1456"/>
                  </a:lnTo>
                  <a:lnTo>
                    <a:pt x="17341" y="1431"/>
                  </a:lnTo>
                  <a:lnTo>
                    <a:pt x="17368" y="1407"/>
                  </a:lnTo>
                  <a:lnTo>
                    <a:pt x="17395" y="1384"/>
                  </a:lnTo>
                  <a:lnTo>
                    <a:pt x="17424" y="1361"/>
                  </a:lnTo>
                  <a:lnTo>
                    <a:pt x="17453" y="1339"/>
                  </a:lnTo>
                  <a:lnTo>
                    <a:pt x="17482" y="1318"/>
                  </a:lnTo>
                  <a:lnTo>
                    <a:pt x="17513" y="1297"/>
                  </a:lnTo>
                  <a:lnTo>
                    <a:pt x="17543" y="1277"/>
                  </a:lnTo>
                  <a:lnTo>
                    <a:pt x="17575" y="1258"/>
                  </a:lnTo>
                  <a:lnTo>
                    <a:pt x="17606" y="1239"/>
                  </a:lnTo>
                  <a:lnTo>
                    <a:pt x="17639" y="1221"/>
                  </a:lnTo>
                  <a:lnTo>
                    <a:pt x="17672" y="1204"/>
                  </a:lnTo>
                  <a:lnTo>
                    <a:pt x="17705" y="1188"/>
                  </a:lnTo>
                  <a:lnTo>
                    <a:pt x="17739" y="1172"/>
                  </a:lnTo>
                  <a:lnTo>
                    <a:pt x="17774" y="1157"/>
                  </a:lnTo>
                  <a:lnTo>
                    <a:pt x="17809" y="1144"/>
                  </a:lnTo>
                  <a:lnTo>
                    <a:pt x="17844" y="1130"/>
                  </a:lnTo>
                  <a:lnTo>
                    <a:pt x="17880" y="1118"/>
                  </a:lnTo>
                  <a:lnTo>
                    <a:pt x="17916" y="1107"/>
                  </a:lnTo>
                  <a:lnTo>
                    <a:pt x="17953" y="1095"/>
                  </a:lnTo>
                  <a:lnTo>
                    <a:pt x="17990" y="1086"/>
                  </a:lnTo>
                  <a:lnTo>
                    <a:pt x="18028" y="1078"/>
                  </a:lnTo>
                  <a:lnTo>
                    <a:pt x="18066" y="1069"/>
                  </a:lnTo>
                  <a:lnTo>
                    <a:pt x="18104" y="1062"/>
                  </a:lnTo>
                  <a:lnTo>
                    <a:pt x="18143" y="1055"/>
                  </a:lnTo>
                  <a:lnTo>
                    <a:pt x="18182" y="1050"/>
                  </a:lnTo>
                  <a:lnTo>
                    <a:pt x="18222" y="1046"/>
                  </a:lnTo>
                  <a:lnTo>
                    <a:pt x="18262" y="1043"/>
                  </a:lnTo>
                  <a:lnTo>
                    <a:pt x="18303" y="1040"/>
                  </a:lnTo>
                  <a:lnTo>
                    <a:pt x="18344" y="1039"/>
                  </a:lnTo>
                  <a:lnTo>
                    <a:pt x="18384" y="1039"/>
                  </a:lnTo>
                  <a:lnTo>
                    <a:pt x="18384" y="1039"/>
                  </a:lnTo>
                  <a:lnTo>
                    <a:pt x="18425" y="1039"/>
                  </a:lnTo>
                  <a:lnTo>
                    <a:pt x="18466" y="1040"/>
                  </a:lnTo>
                  <a:lnTo>
                    <a:pt x="18506" y="1043"/>
                  </a:lnTo>
                  <a:lnTo>
                    <a:pt x="18547" y="1046"/>
                  </a:lnTo>
                  <a:lnTo>
                    <a:pt x="18586" y="1050"/>
                  </a:lnTo>
                  <a:lnTo>
                    <a:pt x="18626" y="1055"/>
                  </a:lnTo>
                  <a:lnTo>
                    <a:pt x="18665" y="1062"/>
                  </a:lnTo>
                  <a:lnTo>
                    <a:pt x="18702" y="1069"/>
                  </a:lnTo>
                  <a:lnTo>
                    <a:pt x="18741" y="1076"/>
                  </a:lnTo>
                  <a:lnTo>
                    <a:pt x="18778" y="1085"/>
                  </a:lnTo>
                  <a:lnTo>
                    <a:pt x="18816" y="1095"/>
                  </a:lnTo>
                  <a:lnTo>
                    <a:pt x="18852" y="1106"/>
                  </a:lnTo>
                  <a:lnTo>
                    <a:pt x="18888" y="1116"/>
                  </a:lnTo>
                  <a:lnTo>
                    <a:pt x="18924" y="1129"/>
                  </a:lnTo>
                  <a:lnTo>
                    <a:pt x="18959" y="1142"/>
                  </a:lnTo>
                  <a:lnTo>
                    <a:pt x="18994" y="1155"/>
                  </a:lnTo>
                  <a:lnTo>
                    <a:pt x="19028" y="1170"/>
                  </a:lnTo>
                  <a:lnTo>
                    <a:pt x="19062" y="1186"/>
                  </a:lnTo>
                  <a:lnTo>
                    <a:pt x="19096" y="1201"/>
                  </a:lnTo>
                  <a:lnTo>
                    <a:pt x="19128" y="1218"/>
                  </a:lnTo>
                  <a:lnTo>
                    <a:pt x="19161" y="1236"/>
                  </a:lnTo>
                  <a:lnTo>
                    <a:pt x="19192" y="1255"/>
                  </a:lnTo>
                  <a:lnTo>
                    <a:pt x="19224" y="1274"/>
                  </a:lnTo>
                  <a:lnTo>
                    <a:pt x="19254" y="1294"/>
                  </a:lnTo>
                  <a:lnTo>
                    <a:pt x="19284" y="1314"/>
                  </a:lnTo>
                  <a:lnTo>
                    <a:pt x="19314" y="1335"/>
                  </a:lnTo>
                  <a:lnTo>
                    <a:pt x="19342" y="1357"/>
                  </a:lnTo>
                  <a:lnTo>
                    <a:pt x="19370" y="1380"/>
                  </a:lnTo>
                  <a:lnTo>
                    <a:pt x="19399" y="1403"/>
                  </a:lnTo>
                  <a:lnTo>
                    <a:pt x="19426" y="1426"/>
                  </a:lnTo>
                  <a:lnTo>
                    <a:pt x="19452" y="1451"/>
                  </a:lnTo>
                  <a:lnTo>
                    <a:pt x="19477" y="1476"/>
                  </a:lnTo>
                  <a:lnTo>
                    <a:pt x="19503" y="1501"/>
                  </a:lnTo>
                  <a:lnTo>
                    <a:pt x="19528" y="1528"/>
                  </a:lnTo>
                  <a:lnTo>
                    <a:pt x="19551" y="1555"/>
                  </a:lnTo>
                  <a:lnTo>
                    <a:pt x="19574" y="1582"/>
                  </a:lnTo>
                  <a:lnTo>
                    <a:pt x="19597" y="1609"/>
                  </a:lnTo>
                  <a:lnTo>
                    <a:pt x="19619" y="1638"/>
                  </a:lnTo>
                  <a:lnTo>
                    <a:pt x="19640" y="1667"/>
                  </a:lnTo>
                  <a:lnTo>
                    <a:pt x="19660" y="1697"/>
                  </a:lnTo>
                  <a:lnTo>
                    <a:pt x="19680" y="1727"/>
                  </a:lnTo>
                  <a:lnTo>
                    <a:pt x="19699" y="1757"/>
                  </a:lnTo>
                  <a:lnTo>
                    <a:pt x="19717" y="1789"/>
                  </a:lnTo>
                  <a:lnTo>
                    <a:pt x="19734" y="1820"/>
                  </a:lnTo>
                  <a:lnTo>
                    <a:pt x="19751" y="1852"/>
                  </a:lnTo>
                  <a:lnTo>
                    <a:pt x="19767" y="1884"/>
                  </a:lnTo>
                  <a:lnTo>
                    <a:pt x="19782" y="1918"/>
                  </a:lnTo>
                  <a:lnTo>
                    <a:pt x="19796" y="1950"/>
                  </a:lnTo>
                  <a:lnTo>
                    <a:pt x="19810" y="1984"/>
                  </a:lnTo>
                  <a:lnTo>
                    <a:pt x="19822" y="2019"/>
                  </a:lnTo>
                  <a:lnTo>
                    <a:pt x="19834" y="2053"/>
                  </a:lnTo>
                  <a:lnTo>
                    <a:pt x="19846" y="2088"/>
                  </a:lnTo>
                  <a:lnTo>
                    <a:pt x="19856" y="2124"/>
                  </a:lnTo>
                  <a:lnTo>
                    <a:pt x="19865" y="2159"/>
                  </a:lnTo>
                  <a:lnTo>
                    <a:pt x="19874" y="2195"/>
                  </a:lnTo>
                  <a:lnTo>
                    <a:pt x="19881" y="2232"/>
                  </a:lnTo>
                  <a:lnTo>
                    <a:pt x="19889" y="2268"/>
                  </a:lnTo>
                  <a:lnTo>
                    <a:pt x="19895" y="2305"/>
                  </a:lnTo>
                  <a:lnTo>
                    <a:pt x="19899" y="2342"/>
                  </a:lnTo>
                  <a:lnTo>
                    <a:pt x="19903" y="2380"/>
                  </a:lnTo>
                  <a:lnTo>
                    <a:pt x="19906" y="2417"/>
                  </a:lnTo>
                  <a:lnTo>
                    <a:pt x="19910" y="2456"/>
                  </a:lnTo>
                  <a:lnTo>
                    <a:pt x="19911" y="2494"/>
                  </a:lnTo>
                  <a:lnTo>
                    <a:pt x="19911" y="2533"/>
                  </a:lnTo>
                  <a:lnTo>
                    <a:pt x="19911" y="2533"/>
                  </a:lnTo>
                  <a:lnTo>
                    <a:pt x="19911" y="2572"/>
                  </a:lnTo>
                  <a:lnTo>
                    <a:pt x="19910" y="2609"/>
                  </a:lnTo>
                  <a:lnTo>
                    <a:pt x="19906" y="2647"/>
                  </a:lnTo>
                  <a:lnTo>
                    <a:pt x="19903" y="2685"/>
                  </a:lnTo>
                  <a:lnTo>
                    <a:pt x="19899" y="2723"/>
                  </a:lnTo>
                  <a:lnTo>
                    <a:pt x="19894" y="2759"/>
                  </a:lnTo>
                  <a:lnTo>
                    <a:pt x="19889" y="2796"/>
                  </a:lnTo>
                  <a:lnTo>
                    <a:pt x="19881" y="2833"/>
                  </a:lnTo>
                  <a:lnTo>
                    <a:pt x="19874" y="2870"/>
                  </a:lnTo>
                  <a:lnTo>
                    <a:pt x="19864" y="2905"/>
                  </a:lnTo>
                  <a:lnTo>
                    <a:pt x="19855" y="2941"/>
                  </a:lnTo>
                  <a:lnTo>
                    <a:pt x="19846" y="2975"/>
                  </a:lnTo>
                  <a:lnTo>
                    <a:pt x="19834" y="3011"/>
                  </a:lnTo>
                  <a:lnTo>
                    <a:pt x="19821" y="3046"/>
                  </a:lnTo>
                  <a:lnTo>
                    <a:pt x="19809" y="3079"/>
                  </a:lnTo>
                  <a:lnTo>
                    <a:pt x="19795" y="3113"/>
                  </a:lnTo>
                  <a:lnTo>
                    <a:pt x="19780" y="3146"/>
                  </a:lnTo>
                  <a:lnTo>
                    <a:pt x="19766" y="3180"/>
                  </a:lnTo>
                  <a:lnTo>
                    <a:pt x="19750" y="3213"/>
                  </a:lnTo>
                  <a:lnTo>
                    <a:pt x="19733" y="3244"/>
                  </a:lnTo>
                  <a:lnTo>
                    <a:pt x="19715" y="3276"/>
                  </a:lnTo>
                  <a:lnTo>
                    <a:pt x="19697" y="3307"/>
                  </a:lnTo>
                  <a:lnTo>
                    <a:pt x="19678" y="3337"/>
                  </a:lnTo>
                  <a:lnTo>
                    <a:pt x="19658" y="3368"/>
                  </a:lnTo>
                  <a:lnTo>
                    <a:pt x="19638" y="3397"/>
                  </a:lnTo>
                  <a:lnTo>
                    <a:pt x="19616" y="3427"/>
                  </a:lnTo>
                  <a:lnTo>
                    <a:pt x="19594" y="3455"/>
                  </a:lnTo>
                  <a:lnTo>
                    <a:pt x="19572" y="3483"/>
                  </a:lnTo>
                  <a:lnTo>
                    <a:pt x="19549" y="3512"/>
                  </a:lnTo>
                  <a:lnTo>
                    <a:pt x="19525" y="3538"/>
                  </a:lnTo>
                  <a:lnTo>
                    <a:pt x="19499" y="3564"/>
                  </a:lnTo>
                  <a:lnTo>
                    <a:pt x="19474" y="3590"/>
                  </a:lnTo>
                  <a:lnTo>
                    <a:pt x="19448" y="3615"/>
                  </a:lnTo>
                  <a:lnTo>
                    <a:pt x="19422" y="3641"/>
                  </a:lnTo>
                  <a:lnTo>
                    <a:pt x="19395" y="3664"/>
                  </a:lnTo>
                  <a:lnTo>
                    <a:pt x="19366" y="3688"/>
                  </a:lnTo>
                  <a:lnTo>
                    <a:pt x="19338" y="3710"/>
                  </a:lnTo>
                  <a:lnTo>
                    <a:pt x="19310" y="3732"/>
                  </a:lnTo>
                  <a:lnTo>
                    <a:pt x="19279" y="3754"/>
                  </a:lnTo>
                  <a:lnTo>
                    <a:pt x="19249" y="3774"/>
                  </a:lnTo>
                  <a:lnTo>
                    <a:pt x="19218" y="3794"/>
                  </a:lnTo>
                  <a:lnTo>
                    <a:pt x="19187" y="3814"/>
                  </a:lnTo>
                  <a:lnTo>
                    <a:pt x="19155" y="3832"/>
                  </a:lnTo>
                  <a:lnTo>
                    <a:pt x="19123" y="3849"/>
                  </a:lnTo>
                  <a:lnTo>
                    <a:pt x="19089" y="3867"/>
                  </a:lnTo>
                  <a:lnTo>
                    <a:pt x="19056" y="3883"/>
                  </a:lnTo>
                  <a:lnTo>
                    <a:pt x="19022" y="3899"/>
                  </a:lnTo>
                  <a:lnTo>
                    <a:pt x="18988" y="3913"/>
                  </a:lnTo>
                  <a:lnTo>
                    <a:pt x="18952" y="3927"/>
                  </a:lnTo>
                  <a:lnTo>
                    <a:pt x="18916" y="3941"/>
                  </a:lnTo>
                  <a:lnTo>
                    <a:pt x="18881" y="3953"/>
                  </a:lnTo>
                  <a:lnTo>
                    <a:pt x="18844" y="3965"/>
                  </a:lnTo>
                  <a:lnTo>
                    <a:pt x="18807" y="3975"/>
                  </a:lnTo>
                  <a:lnTo>
                    <a:pt x="18769" y="3985"/>
                  </a:lnTo>
                  <a:lnTo>
                    <a:pt x="18732" y="3993"/>
                  </a:lnTo>
                  <a:lnTo>
                    <a:pt x="18694" y="4002"/>
                  </a:lnTo>
                  <a:lnTo>
                    <a:pt x="18655" y="4009"/>
                  </a:lnTo>
                  <a:lnTo>
                    <a:pt x="18616" y="4015"/>
                  </a:lnTo>
                  <a:lnTo>
                    <a:pt x="18576" y="4020"/>
                  </a:lnTo>
                  <a:lnTo>
                    <a:pt x="18537" y="4025"/>
                  </a:lnTo>
                  <a:lnTo>
                    <a:pt x="18497" y="4028"/>
                  </a:lnTo>
                  <a:lnTo>
                    <a:pt x="18456" y="4031"/>
                  </a:lnTo>
                  <a:lnTo>
                    <a:pt x="18415" y="4032"/>
                  </a:lnTo>
                  <a:lnTo>
                    <a:pt x="18374" y="4032"/>
                  </a:lnTo>
                  <a:lnTo>
                    <a:pt x="18374" y="4032"/>
                  </a:lnTo>
                  <a:close/>
                  <a:moveTo>
                    <a:pt x="18374" y="1614"/>
                  </a:moveTo>
                  <a:lnTo>
                    <a:pt x="18374" y="1614"/>
                  </a:lnTo>
                  <a:lnTo>
                    <a:pt x="18325" y="1615"/>
                  </a:lnTo>
                  <a:lnTo>
                    <a:pt x="18277" y="1619"/>
                  </a:lnTo>
                  <a:lnTo>
                    <a:pt x="18230" y="1624"/>
                  </a:lnTo>
                  <a:lnTo>
                    <a:pt x="18185" y="1633"/>
                  </a:lnTo>
                  <a:lnTo>
                    <a:pt x="18141" y="1643"/>
                  </a:lnTo>
                  <a:lnTo>
                    <a:pt x="18098" y="1656"/>
                  </a:lnTo>
                  <a:lnTo>
                    <a:pt x="18056" y="1669"/>
                  </a:lnTo>
                  <a:lnTo>
                    <a:pt x="18016" y="1686"/>
                  </a:lnTo>
                  <a:lnTo>
                    <a:pt x="17978" y="1705"/>
                  </a:lnTo>
                  <a:lnTo>
                    <a:pt x="17940" y="1725"/>
                  </a:lnTo>
                  <a:lnTo>
                    <a:pt x="17903" y="1747"/>
                  </a:lnTo>
                  <a:lnTo>
                    <a:pt x="17868" y="1771"/>
                  </a:lnTo>
                  <a:lnTo>
                    <a:pt x="17835" y="1797"/>
                  </a:lnTo>
                  <a:lnTo>
                    <a:pt x="17803" y="1825"/>
                  </a:lnTo>
                  <a:lnTo>
                    <a:pt x="17773" y="1853"/>
                  </a:lnTo>
                  <a:lnTo>
                    <a:pt x="17744" y="1883"/>
                  </a:lnTo>
                  <a:lnTo>
                    <a:pt x="17716" y="1916"/>
                  </a:lnTo>
                  <a:lnTo>
                    <a:pt x="17691" y="1949"/>
                  </a:lnTo>
                  <a:lnTo>
                    <a:pt x="17666" y="1984"/>
                  </a:lnTo>
                  <a:lnTo>
                    <a:pt x="17644" y="2020"/>
                  </a:lnTo>
                  <a:lnTo>
                    <a:pt x="17623" y="2057"/>
                  </a:lnTo>
                  <a:lnTo>
                    <a:pt x="17604" y="2095"/>
                  </a:lnTo>
                  <a:lnTo>
                    <a:pt x="17586" y="2135"/>
                  </a:lnTo>
                  <a:lnTo>
                    <a:pt x="17571" y="2176"/>
                  </a:lnTo>
                  <a:lnTo>
                    <a:pt x="17556" y="2218"/>
                  </a:lnTo>
                  <a:lnTo>
                    <a:pt x="17544" y="2260"/>
                  </a:lnTo>
                  <a:lnTo>
                    <a:pt x="17534" y="2304"/>
                  </a:lnTo>
                  <a:lnTo>
                    <a:pt x="17524" y="2348"/>
                  </a:lnTo>
                  <a:lnTo>
                    <a:pt x="17518" y="2393"/>
                  </a:lnTo>
                  <a:lnTo>
                    <a:pt x="17513" y="2439"/>
                  </a:lnTo>
                  <a:lnTo>
                    <a:pt x="17511" y="2486"/>
                  </a:lnTo>
                  <a:lnTo>
                    <a:pt x="17510" y="2533"/>
                  </a:lnTo>
                  <a:lnTo>
                    <a:pt x="17510" y="2533"/>
                  </a:lnTo>
                  <a:lnTo>
                    <a:pt x="17511" y="2580"/>
                  </a:lnTo>
                  <a:lnTo>
                    <a:pt x="17514" y="2627"/>
                  </a:lnTo>
                  <a:lnTo>
                    <a:pt x="17519" y="2673"/>
                  </a:lnTo>
                  <a:lnTo>
                    <a:pt x="17526" y="2719"/>
                  </a:lnTo>
                  <a:lnTo>
                    <a:pt x="17535" y="2765"/>
                  </a:lnTo>
                  <a:lnTo>
                    <a:pt x="17546" y="2809"/>
                  </a:lnTo>
                  <a:lnTo>
                    <a:pt x="17559" y="2852"/>
                  </a:lnTo>
                  <a:lnTo>
                    <a:pt x="17574" y="2894"/>
                  </a:lnTo>
                  <a:lnTo>
                    <a:pt x="17590" y="2935"/>
                  </a:lnTo>
                  <a:lnTo>
                    <a:pt x="17609" y="2974"/>
                  </a:lnTo>
                  <a:lnTo>
                    <a:pt x="17629" y="3013"/>
                  </a:lnTo>
                  <a:lnTo>
                    <a:pt x="17651" y="3051"/>
                  </a:lnTo>
                  <a:lnTo>
                    <a:pt x="17674" y="3088"/>
                  </a:lnTo>
                  <a:lnTo>
                    <a:pt x="17700" y="3122"/>
                  </a:lnTo>
                  <a:lnTo>
                    <a:pt x="17727" y="3157"/>
                  </a:lnTo>
                  <a:lnTo>
                    <a:pt x="17755" y="3188"/>
                  </a:lnTo>
                  <a:lnTo>
                    <a:pt x="17785" y="3220"/>
                  </a:lnTo>
                  <a:lnTo>
                    <a:pt x="17816" y="3249"/>
                  </a:lnTo>
                  <a:lnTo>
                    <a:pt x="17848" y="3277"/>
                  </a:lnTo>
                  <a:lnTo>
                    <a:pt x="17883" y="3303"/>
                  </a:lnTo>
                  <a:lnTo>
                    <a:pt x="17918" y="3327"/>
                  </a:lnTo>
                  <a:lnTo>
                    <a:pt x="17954" y="3349"/>
                  </a:lnTo>
                  <a:lnTo>
                    <a:pt x="17992" y="3370"/>
                  </a:lnTo>
                  <a:lnTo>
                    <a:pt x="18032" y="3389"/>
                  </a:lnTo>
                  <a:lnTo>
                    <a:pt x="18072" y="3406"/>
                  </a:lnTo>
                  <a:lnTo>
                    <a:pt x="18114" y="3420"/>
                  </a:lnTo>
                  <a:lnTo>
                    <a:pt x="18156" y="3433"/>
                  </a:lnTo>
                  <a:lnTo>
                    <a:pt x="18200" y="3442"/>
                  </a:lnTo>
                  <a:lnTo>
                    <a:pt x="18245" y="3451"/>
                  </a:lnTo>
                  <a:lnTo>
                    <a:pt x="18290" y="3457"/>
                  </a:lnTo>
                  <a:lnTo>
                    <a:pt x="18337" y="3460"/>
                  </a:lnTo>
                  <a:lnTo>
                    <a:pt x="18384" y="3462"/>
                  </a:lnTo>
                  <a:lnTo>
                    <a:pt x="18384" y="3462"/>
                  </a:lnTo>
                  <a:lnTo>
                    <a:pt x="18434" y="3460"/>
                  </a:lnTo>
                  <a:lnTo>
                    <a:pt x="18482" y="3457"/>
                  </a:lnTo>
                  <a:lnTo>
                    <a:pt x="18529" y="3451"/>
                  </a:lnTo>
                  <a:lnTo>
                    <a:pt x="18574" y="3443"/>
                  </a:lnTo>
                  <a:lnTo>
                    <a:pt x="18619" y="3433"/>
                  </a:lnTo>
                  <a:lnTo>
                    <a:pt x="18662" y="3420"/>
                  </a:lnTo>
                  <a:lnTo>
                    <a:pt x="18704" y="3406"/>
                  </a:lnTo>
                  <a:lnTo>
                    <a:pt x="18744" y="3390"/>
                  </a:lnTo>
                  <a:lnTo>
                    <a:pt x="18784" y="3371"/>
                  </a:lnTo>
                  <a:lnTo>
                    <a:pt x="18822" y="3351"/>
                  </a:lnTo>
                  <a:lnTo>
                    <a:pt x="18859" y="3328"/>
                  </a:lnTo>
                  <a:lnTo>
                    <a:pt x="18893" y="3305"/>
                  </a:lnTo>
                  <a:lnTo>
                    <a:pt x="18927" y="3279"/>
                  </a:lnTo>
                  <a:lnTo>
                    <a:pt x="18959" y="3251"/>
                  </a:lnTo>
                  <a:lnTo>
                    <a:pt x="18990" y="3223"/>
                  </a:lnTo>
                  <a:lnTo>
                    <a:pt x="19019" y="3193"/>
                  </a:lnTo>
                  <a:lnTo>
                    <a:pt x="19046" y="3160"/>
                  </a:lnTo>
                  <a:lnTo>
                    <a:pt x="19071" y="3127"/>
                  </a:lnTo>
                  <a:lnTo>
                    <a:pt x="19097" y="3092"/>
                  </a:lnTo>
                  <a:lnTo>
                    <a:pt x="19119" y="3056"/>
                  </a:lnTo>
                  <a:lnTo>
                    <a:pt x="19140" y="3020"/>
                  </a:lnTo>
                  <a:lnTo>
                    <a:pt x="19160" y="2981"/>
                  </a:lnTo>
                  <a:lnTo>
                    <a:pt x="19176" y="2941"/>
                  </a:lnTo>
                  <a:lnTo>
                    <a:pt x="19193" y="2901"/>
                  </a:lnTo>
                  <a:lnTo>
                    <a:pt x="19207" y="2859"/>
                  </a:lnTo>
                  <a:lnTo>
                    <a:pt x="19219" y="2816"/>
                  </a:lnTo>
                  <a:lnTo>
                    <a:pt x="19230" y="2773"/>
                  </a:lnTo>
                  <a:lnTo>
                    <a:pt x="19238" y="2729"/>
                  </a:lnTo>
                  <a:lnTo>
                    <a:pt x="19245" y="2684"/>
                  </a:lnTo>
                  <a:lnTo>
                    <a:pt x="19250" y="2638"/>
                  </a:lnTo>
                  <a:lnTo>
                    <a:pt x="19253" y="2591"/>
                  </a:lnTo>
                  <a:lnTo>
                    <a:pt x="19254" y="2544"/>
                  </a:lnTo>
                  <a:lnTo>
                    <a:pt x="19254" y="2544"/>
                  </a:lnTo>
                  <a:lnTo>
                    <a:pt x="19253" y="2496"/>
                  </a:lnTo>
                  <a:lnTo>
                    <a:pt x="19250" y="2449"/>
                  </a:lnTo>
                  <a:lnTo>
                    <a:pt x="19245" y="2403"/>
                  </a:lnTo>
                  <a:lnTo>
                    <a:pt x="19237" y="2358"/>
                  </a:lnTo>
                  <a:lnTo>
                    <a:pt x="19228" y="2312"/>
                  </a:lnTo>
                  <a:lnTo>
                    <a:pt x="19216" y="2268"/>
                  </a:lnTo>
                  <a:lnTo>
                    <a:pt x="19204" y="2225"/>
                  </a:lnTo>
                  <a:lnTo>
                    <a:pt x="19189" y="2183"/>
                  </a:lnTo>
                  <a:lnTo>
                    <a:pt x="19172" y="2141"/>
                  </a:lnTo>
                  <a:lnTo>
                    <a:pt x="19153" y="2102"/>
                  </a:lnTo>
                  <a:lnTo>
                    <a:pt x="19133" y="2063"/>
                  </a:lnTo>
                  <a:lnTo>
                    <a:pt x="19111" y="2025"/>
                  </a:lnTo>
                  <a:lnTo>
                    <a:pt x="19087" y="1988"/>
                  </a:lnTo>
                  <a:lnTo>
                    <a:pt x="19062" y="1954"/>
                  </a:lnTo>
                  <a:lnTo>
                    <a:pt x="19036" y="1919"/>
                  </a:lnTo>
                  <a:lnTo>
                    <a:pt x="19007" y="1887"/>
                  </a:lnTo>
                  <a:lnTo>
                    <a:pt x="18977" y="1856"/>
                  </a:lnTo>
                  <a:lnTo>
                    <a:pt x="18946" y="1827"/>
                  </a:lnTo>
                  <a:lnTo>
                    <a:pt x="18913" y="1799"/>
                  </a:lnTo>
                  <a:lnTo>
                    <a:pt x="18878" y="1773"/>
                  </a:lnTo>
                  <a:lnTo>
                    <a:pt x="18843" y="1749"/>
                  </a:lnTo>
                  <a:lnTo>
                    <a:pt x="18806" y="1727"/>
                  </a:lnTo>
                  <a:lnTo>
                    <a:pt x="18768" y="1706"/>
                  </a:lnTo>
                  <a:lnTo>
                    <a:pt x="18728" y="1687"/>
                  </a:lnTo>
                  <a:lnTo>
                    <a:pt x="18688" y="1670"/>
                  </a:lnTo>
                  <a:lnTo>
                    <a:pt x="18647" y="1656"/>
                  </a:lnTo>
                  <a:lnTo>
                    <a:pt x="18604" y="1643"/>
                  </a:lnTo>
                  <a:lnTo>
                    <a:pt x="18560" y="1633"/>
                  </a:lnTo>
                  <a:lnTo>
                    <a:pt x="18515" y="1624"/>
                  </a:lnTo>
                  <a:lnTo>
                    <a:pt x="18468" y="1619"/>
                  </a:lnTo>
                  <a:lnTo>
                    <a:pt x="18421" y="1615"/>
                  </a:lnTo>
                  <a:lnTo>
                    <a:pt x="18374" y="1614"/>
                  </a:lnTo>
                  <a:lnTo>
                    <a:pt x="18374" y="1614"/>
                  </a:lnTo>
                  <a:close/>
                  <a:moveTo>
                    <a:pt x="22062" y="3968"/>
                  </a:moveTo>
                  <a:lnTo>
                    <a:pt x="22062" y="3614"/>
                  </a:lnTo>
                  <a:lnTo>
                    <a:pt x="22062" y="3614"/>
                  </a:lnTo>
                  <a:lnTo>
                    <a:pt x="22043" y="3635"/>
                  </a:lnTo>
                  <a:lnTo>
                    <a:pt x="22024" y="3657"/>
                  </a:lnTo>
                  <a:lnTo>
                    <a:pt x="22004" y="3678"/>
                  </a:lnTo>
                  <a:lnTo>
                    <a:pt x="21983" y="3699"/>
                  </a:lnTo>
                  <a:lnTo>
                    <a:pt x="21962" y="3719"/>
                  </a:lnTo>
                  <a:lnTo>
                    <a:pt x="21941" y="3739"/>
                  </a:lnTo>
                  <a:lnTo>
                    <a:pt x="21918" y="3758"/>
                  </a:lnTo>
                  <a:lnTo>
                    <a:pt x="21895" y="3777"/>
                  </a:lnTo>
                  <a:lnTo>
                    <a:pt x="21872" y="3796"/>
                  </a:lnTo>
                  <a:lnTo>
                    <a:pt x="21848" y="3814"/>
                  </a:lnTo>
                  <a:lnTo>
                    <a:pt x="21823" y="3831"/>
                  </a:lnTo>
                  <a:lnTo>
                    <a:pt x="21796" y="3847"/>
                  </a:lnTo>
                  <a:lnTo>
                    <a:pt x="21770" y="3864"/>
                  </a:lnTo>
                  <a:lnTo>
                    <a:pt x="21744" y="3879"/>
                  </a:lnTo>
                  <a:lnTo>
                    <a:pt x="21716" y="3895"/>
                  </a:lnTo>
                  <a:lnTo>
                    <a:pt x="21687" y="3908"/>
                  </a:lnTo>
                  <a:lnTo>
                    <a:pt x="21658" y="3922"/>
                  </a:lnTo>
                  <a:lnTo>
                    <a:pt x="21629" y="3934"/>
                  </a:lnTo>
                  <a:lnTo>
                    <a:pt x="21598" y="3947"/>
                  </a:lnTo>
                  <a:lnTo>
                    <a:pt x="21567" y="3959"/>
                  </a:lnTo>
                  <a:lnTo>
                    <a:pt x="21534" y="3969"/>
                  </a:lnTo>
                  <a:lnTo>
                    <a:pt x="21502" y="3978"/>
                  </a:lnTo>
                  <a:lnTo>
                    <a:pt x="21468" y="3988"/>
                  </a:lnTo>
                  <a:lnTo>
                    <a:pt x="21435" y="3995"/>
                  </a:lnTo>
                  <a:lnTo>
                    <a:pt x="21399" y="4003"/>
                  </a:lnTo>
                  <a:lnTo>
                    <a:pt x="21363" y="4009"/>
                  </a:lnTo>
                  <a:lnTo>
                    <a:pt x="21327" y="4014"/>
                  </a:lnTo>
                  <a:lnTo>
                    <a:pt x="21290" y="4019"/>
                  </a:lnTo>
                  <a:lnTo>
                    <a:pt x="21252" y="4023"/>
                  </a:lnTo>
                  <a:lnTo>
                    <a:pt x="21213" y="4026"/>
                  </a:lnTo>
                  <a:lnTo>
                    <a:pt x="21173" y="4027"/>
                  </a:lnTo>
                  <a:lnTo>
                    <a:pt x="21132" y="4027"/>
                  </a:lnTo>
                  <a:lnTo>
                    <a:pt x="21132" y="4027"/>
                  </a:lnTo>
                  <a:lnTo>
                    <a:pt x="21082" y="4027"/>
                  </a:lnTo>
                  <a:lnTo>
                    <a:pt x="21032" y="4024"/>
                  </a:lnTo>
                  <a:lnTo>
                    <a:pt x="20982" y="4019"/>
                  </a:lnTo>
                  <a:lnTo>
                    <a:pt x="20933" y="4013"/>
                  </a:lnTo>
                  <a:lnTo>
                    <a:pt x="20885" y="4005"/>
                  </a:lnTo>
                  <a:lnTo>
                    <a:pt x="20837" y="3995"/>
                  </a:lnTo>
                  <a:lnTo>
                    <a:pt x="20791" y="3983"/>
                  </a:lnTo>
                  <a:lnTo>
                    <a:pt x="20744" y="3970"/>
                  </a:lnTo>
                  <a:lnTo>
                    <a:pt x="20699" y="3954"/>
                  </a:lnTo>
                  <a:lnTo>
                    <a:pt x="20655" y="3938"/>
                  </a:lnTo>
                  <a:lnTo>
                    <a:pt x="20612" y="3919"/>
                  </a:lnTo>
                  <a:lnTo>
                    <a:pt x="20571" y="3899"/>
                  </a:lnTo>
                  <a:lnTo>
                    <a:pt x="20530" y="3877"/>
                  </a:lnTo>
                  <a:lnTo>
                    <a:pt x="20492" y="3853"/>
                  </a:lnTo>
                  <a:lnTo>
                    <a:pt x="20455" y="3827"/>
                  </a:lnTo>
                  <a:lnTo>
                    <a:pt x="20418" y="3800"/>
                  </a:lnTo>
                  <a:lnTo>
                    <a:pt x="20385" y="3772"/>
                  </a:lnTo>
                  <a:lnTo>
                    <a:pt x="20351" y="3740"/>
                  </a:lnTo>
                  <a:lnTo>
                    <a:pt x="20321" y="3709"/>
                  </a:lnTo>
                  <a:lnTo>
                    <a:pt x="20291" y="3674"/>
                  </a:lnTo>
                  <a:lnTo>
                    <a:pt x="20278" y="3657"/>
                  </a:lnTo>
                  <a:lnTo>
                    <a:pt x="20264" y="3639"/>
                  </a:lnTo>
                  <a:lnTo>
                    <a:pt x="20251" y="3621"/>
                  </a:lnTo>
                  <a:lnTo>
                    <a:pt x="20239" y="3602"/>
                  </a:lnTo>
                  <a:lnTo>
                    <a:pt x="20227" y="3583"/>
                  </a:lnTo>
                  <a:lnTo>
                    <a:pt x="20216" y="3563"/>
                  </a:lnTo>
                  <a:lnTo>
                    <a:pt x="20205" y="3543"/>
                  </a:lnTo>
                  <a:lnTo>
                    <a:pt x="20195" y="3522"/>
                  </a:lnTo>
                  <a:lnTo>
                    <a:pt x="20185" y="3502"/>
                  </a:lnTo>
                  <a:lnTo>
                    <a:pt x="20176" y="3480"/>
                  </a:lnTo>
                  <a:lnTo>
                    <a:pt x="20168" y="3459"/>
                  </a:lnTo>
                  <a:lnTo>
                    <a:pt x="20159" y="3437"/>
                  </a:lnTo>
                  <a:lnTo>
                    <a:pt x="20152" y="3414"/>
                  </a:lnTo>
                  <a:lnTo>
                    <a:pt x="20146" y="3392"/>
                  </a:lnTo>
                  <a:lnTo>
                    <a:pt x="20139" y="3368"/>
                  </a:lnTo>
                  <a:lnTo>
                    <a:pt x="20133" y="3345"/>
                  </a:lnTo>
                  <a:lnTo>
                    <a:pt x="20128" y="3321"/>
                  </a:lnTo>
                  <a:lnTo>
                    <a:pt x="20123" y="3297"/>
                  </a:lnTo>
                  <a:lnTo>
                    <a:pt x="20120" y="3271"/>
                  </a:lnTo>
                  <a:lnTo>
                    <a:pt x="20117" y="3246"/>
                  </a:lnTo>
                  <a:lnTo>
                    <a:pt x="20115" y="3221"/>
                  </a:lnTo>
                  <a:lnTo>
                    <a:pt x="20113" y="3195"/>
                  </a:lnTo>
                  <a:lnTo>
                    <a:pt x="20112" y="3169"/>
                  </a:lnTo>
                  <a:lnTo>
                    <a:pt x="20112" y="3141"/>
                  </a:lnTo>
                  <a:lnTo>
                    <a:pt x="20112" y="3130"/>
                  </a:lnTo>
                  <a:lnTo>
                    <a:pt x="20112" y="3130"/>
                  </a:lnTo>
                  <a:lnTo>
                    <a:pt x="20112" y="3101"/>
                  </a:lnTo>
                  <a:lnTo>
                    <a:pt x="20113" y="3073"/>
                  </a:lnTo>
                  <a:lnTo>
                    <a:pt x="20115" y="3045"/>
                  </a:lnTo>
                  <a:lnTo>
                    <a:pt x="20117" y="3017"/>
                  </a:lnTo>
                  <a:lnTo>
                    <a:pt x="20120" y="2991"/>
                  </a:lnTo>
                  <a:lnTo>
                    <a:pt x="20125" y="2964"/>
                  </a:lnTo>
                  <a:lnTo>
                    <a:pt x="20129" y="2939"/>
                  </a:lnTo>
                  <a:lnTo>
                    <a:pt x="20134" y="2913"/>
                  </a:lnTo>
                  <a:lnTo>
                    <a:pt x="20140" y="2887"/>
                  </a:lnTo>
                  <a:lnTo>
                    <a:pt x="20147" y="2863"/>
                  </a:lnTo>
                  <a:lnTo>
                    <a:pt x="20154" y="2839"/>
                  </a:lnTo>
                  <a:lnTo>
                    <a:pt x="20161" y="2815"/>
                  </a:lnTo>
                  <a:lnTo>
                    <a:pt x="20170" y="2792"/>
                  </a:lnTo>
                  <a:lnTo>
                    <a:pt x="20179" y="2769"/>
                  </a:lnTo>
                  <a:lnTo>
                    <a:pt x="20189" y="2747"/>
                  </a:lnTo>
                  <a:lnTo>
                    <a:pt x="20199" y="2725"/>
                  </a:lnTo>
                  <a:lnTo>
                    <a:pt x="20211" y="2704"/>
                  </a:lnTo>
                  <a:lnTo>
                    <a:pt x="20222" y="2683"/>
                  </a:lnTo>
                  <a:lnTo>
                    <a:pt x="20234" y="2662"/>
                  </a:lnTo>
                  <a:lnTo>
                    <a:pt x="20247" y="2642"/>
                  </a:lnTo>
                  <a:lnTo>
                    <a:pt x="20260" y="2622"/>
                  </a:lnTo>
                  <a:lnTo>
                    <a:pt x="20273" y="2603"/>
                  </a:lnTo>
                  <a:lnTo>
                    <a:pt x="20288" y="2584"/>
                  </a:lnTo>
                  <a:lnTo>
                    <a:pt x="20304" y="2566"/>
                  </a:lnTo>
                  <a:lnTo>
                    <a:pt x="20319" y="2548"/>
                  </a:lnTo>
                  <a:lnTo>
                    <a:pt x="20335" y="2531"/>
                  </a:lnTo>
                  <a:lnTo>
                    <a:pt x="20352" y="2514"/>
                  </a:lnTo>
                  <a:lnTo>
                    <a:pt x="20369" y="2498"/>
                  </a:lnTo>
                  <a:lnTo>
                    <a:pt x="20387" y="2482"/>
                  </a:lnTo>
                  <a:lnTo>
                    <a:pt x="20405" y="2467"/>
                  </a:lnTo>
                  <a:lnTo>
                    <a:pt x="20423" y="2451"/>
                  </a:lnTo>
                  <a:lnTo>
                    <a:pt x="20442" y="2436"/>
                  </a:lnTo>
                  <a:lnTo>
                    <a:pt x="20462" y="2423"/>
                  </a:lnTo>
                  <a:lnTo>
                    <a:pt x="20482" y="2409"/>
                  </a:lnTo>
                  <a:lnTo>
                    <a:pt x="20503" y="2395"/>
                  </a:lnTo>
                  <a:lnTo>
                    <a:pt x="20524" y="2383"/>
                  </a:lnTo>
                  <a:lnTo>
                    <a:pt x="20568" y="2359"/>
                  </a:lnTo>
                  <a:lnTo>
                    <a:pt x="20613" y="2337"/>
                  </a:lnTo>
                  <a:lnTo>
                    <a:pt x="20660" y="2316"/>
                  </a:lnTo>
                  <a:lnTo>
                    <a:pt x="20709" y="2297"/>
                  </a:lnTo>
                  <a:lnTo>
                    <a:pt x="20759" y="2280"/>
                  </a:lnTo>
                  <a:lnTo>
                    <a:pt x="20810" y="2264"/>
                  </a:lnTo>
                  <a:lnTo>
                    <a:pt x="20864" y="2250"/>
                  </a:lnTo>
                  <a:lnTo>
                    <a:pt x="20920" y="2239"/>
                  </a:lnTo>
                  <a:lnTo>
                    <a:pt x="20975" y="2230"/>
                  </a:lnTo>
                  <a:lnTo>
                    <a:pt x="21033" y="2221"/>
                  </a:lnTo>
                  <a:lnTo>
                    <a:pt x="21092" y="2215"/>
                  </a:lnTo>
                  <a:lnTo>
                    <a:pt x="21151" y="2211"/>
                  </a:lnTo>
                  <a:lnTo>
                    <a:pt x="21212" y="2207"/>
                  </a:lnTo>
                  <a:lnTo>
                    <a:pt x="21274" y="2207"/>
                  </a:lnTo>
                  <a:lnTo>
                    <a:pt x="21274" y="2207"/>
                  </a:lnTo>
                  <a:lnTo>
                    <a:pt x="21338" y="2207"/>
                  </a:lnTo>
                  <a:lnTo>
                    <a:pt x="21399" y="2210"/>
                  </a:lnTo>
                  <a:lnTo>
                    <a:pt x="21458" y="2212"/>
                  </a:lnTo>
                  <a:lnTo>
                    <a:pt x="21513" y="2216"/>
                  </a:lnTo>
                  <a:lnTo>
                    <a:pt x="21568" y="2220"/>
                  </a:lnTo>
                  <a:lnTo>
                    <a:pt x="21619" y="2226"/>
                  </a:lnTo>
                  <a:lnTo>
                    <a:pt x="21669" y="2233"/>
                  </a:lnTo>
                  <a:lnTo>
                    <a:pt x="21718" y="2240"/>
                  </a:lnTo>
                  <a:lnTo>
                    <a:pt x="21765" y="2248"/>
                  </a:lnTo>
                  <a:lnTo>
                    <a:pt x="21811" y="2258"/>
                  </a:lnTo>
                  <a:lnTo>
                    <a:pt x="21855" y="2267"/>
                  </a:lnTo>
                  <a:lnTo>
                    <a:pt x="21899" y="2278"/>
                  </a:lnTo>
                  <a:lnTo>
                    <a:pt x="21942" y="2288"/>
                  </a:lnTo>
                  <a:lnTo>
                    <a:pt x="21984" y="2301"/>
                  </a:lnTo>
                  <a:lnTo>
                    <a:pt x="22068" y="2326"/>
                  </a:lnTo>
                  <a:lnTo>
                    <a:pt x="22068" y="2256"/>
                  </a:lnTo>
                  <a:lnTo>
                    <a:pt x="22068" y="2256"/>
                  </a:lnTo>
                  <a:lnTo>
                    <a:pt x="22067" y="2219"/>
                  </a:lnTo>
                  <a:lnTo>
                    <a:pt x="22065" y="2183"/>
                  </a:lnTo>
                  <a:lnTo>
                    <a:pt x="22062" y="2149"/>
                  </a:lnTo>
                  <a:lnTo>
                    <a:pt x="22057" y="2115"/>
                  </a:lnTo>
                  <a:lnTo>
                    <a:pt x="22050" y="2083"/>
                  </a:lnTo>
                  <a:lnTo>
                    <a:pt x="22042" y="2051"/>
                  </a:lnTo>
                  <a:lnTo>
                    <a:pt x="22032" y="2022"/>
                  </a:lnTo>
                  <a:lnTo>
                    <a:pt x="22022" y="1992"/>
                  </a:lnTo>
                  <a:lnTo>
                    <a:pt x="22009" y="1964"/>
                  </a:lnTo>
                  <a:lnTo>
                    <a:pt x="21996" y="1937"/>
                  </a:lnTo>
                  <a:lnTo>
                    <a:pt x="21981" y="1912"/>
                  </a:lnTo>
                  <a:lnTo>
                    <a:pt x="21965" y="1886"/>
                  </a:lnTo>
                  <a:lnTo>
                    <a:pt x="21947" y="1863"/>
                  </a:lnTo>
                  <a:lnTo>
                    <a:pt x="21929" y="1841"/>
                  </a:lnTo>
                  <a:lnTo>
                    <a:pt x="21908" y="1820"/>
                  </a:lnTo>
                  <a:lnTo>
                    <a:pt x="21886" y="1799"/>
                  </a:lnTo>
                  <a:lnTo>
                    <a:pt x="21862" y="1780"/>
                  </a:lnTo>
                  <a:lnTo>
                    <a:pt x="21838" y="1764"/>
                  </a:lnTo>
                  <a:lnTo>
                    <a:pt x="21813" y="1747"/>
                  </a:lnTo>
                  <a:lnTo>
                    <a:pt x="21786" y="1731"/>
                  </a:lnTo>
                  <a:lnTo>
                    <a:pt x="21758" y="1718"/>
                  </a:lnTo>
                  <a:lnTo>
                    <a:pt x="21727" y="1704"/>
                  </a:lnTo>
                  <a:lnTo>
                    <a:pt x="21697" y="1692"/>
                  </a:lnTo>
                  <a:lnTo>
                    <a:pt x="21664" y="1682"/>
                  </a:lnTo>
                  <a:lnTo>
                    <a:pt x="21631" y="1672"/>
                  </a:lnTo>
                  <a:lnTo>
                    <a:pt x="21596" y="1665"/>
                  </a:lnTo>
                  <a:lnTo>
                    <a:pt x="21560" y="1658"/>
                  </a:lnTo>
                  <a:lnTo>
                    <a:pt x="21523" y="1652"/>
                  </a:lnTo>
                  <a:lnTo>
                    <a:pt x="21484" y="1647"/>
                  </a:lnTo>
                  <a:lnTo>
                    <a:pt x="21444" y="1644"/>
                  </a:lnTo>
                  <a:lnTo>
                    <a:pt x="21403" y="1643"/>
                  </a:lnTo>
                  <a:lnTo>
                    <a:pt x="21361" y="1642"/>
                  </a:lnTo>
                  <a:lnTo>
                    <a:pt x="21361" y="1642"/>
                  </a:lnTo>
                  <a:lnTo>
                    <a:pt x="21302" y="1643"/>
                  </a:lnTo>
                  <a:lnTo>
                    <a:pt x="21245" y="1645"/>
                  </a:lnTo>
                  <a:lnTo>
                    <a:pt x="21189" y="1649"/>
                  </a:lnTo>
                  <a:lnTo>
                    <a:pt x="21135" y="1655"/>
                  </a:lnTo>
                  <a:lnTo>
                    <a:pt x="21082" y="1661"/>
                  </a:lnTo>
                  <a:lnTo>
                    <a:pt x="21030" y="1669"/>
                  </a:lnTo>
                  <a:lnTo>
                    <a:pt x="20979" y="1680"/>
                  </a:lnTo>
                  <a:lnTo>
                    <a:pt x="20929" y="1690"/>
                  </a:lnTo>
                  <a:lnTo>
                    <a:pt x="20880" y="1703"/>
                  </a:lnTo>
                  <a:lnTo>
                    <a:pt x="20830" y="1716"/>
                  </a:lnTo>
                  <a:lnTo>
                    <a:pt x="20782" y="1730"/>
                  </a:lnTo>
                  <a:lnTo>
                    <a:pt x="20734" y="1747"/>
                  </a:lnTo>
                  <a:lnTo>
                    <a:pt x="20686" y="1764"/>
                  </a:lnTo>
                  <a:lnTo>
                    <a:pt x="20637" y="1782"/>
                  </a:lnTo>
                  <a:lnTo>
                    <a:pt x="20589" y="1800"/>
                  </a:lnTo>
                  <a:lnTo>
                    <a:pt x="20541" y="1820"/>
                  </a:lnTo>
                  <a:lnTo>
                    <a:pt x="20362" y="1294"/>
                  </a:lnTo>
                  <a:lnTo>
                    <a:pt x="20362" y="1294"/>
                  </a:lnTo>
                  <a:lnTo>
                    <a:pt x="20420" y="1267"/>
                  </a:lnTo>
                  <a:lnTo>
                    <a:pt x="20480" y="1242"/>
                  </a:lnTo>
                  <a:lnTo>
                    <a:pt x="20540" y="1219"/>
                  </a:lnTo>
                  <a:lnTo>
                    <a:pt x="20600" y="1196"/>
                  </a:lnTo>
                  <a:lnTo>
                    <a:pt x="20660" y="1175"/>
                  </a:lnTo>
                  <a:lnTo>
                    <a:pt x="20722" y="1156"/>
                  </a:lnTo>
                  <a:lnTo>
                    <a:pt x="20785" y="1137"/>
                  </a:lnTo>
                  <a:lnTo>
                    <a:pt x="20850" y="1121"/>
                  </a:lnTo>
                  <a:lnTo>
                    <a:pt x="20917" y="1106"/>
                  </a:lnTo>
                  <a:lnTo>
                    <a:pt x="20986" y="1093"/>
                  </a:lnTo>
                  <a:lnTo>
                    <a:pt x="21057" y="1082"/>
                  </a:lnTo>
                  <a:lnTo>
                    <a:pt x="21130" y="1072"/>
                  </a:lnTo>
                  <a:lnTo>
                    <a:pt x="21207" y="1065"/>
                  </a:lnTo>
                  <a:lnTo>
                    <a:pt x="21286" y="1059"/>
                  </a:lnTo>
                  <a:lnTo>
                    <a:pt x="21368" y="1055"/>
                  </a:lnTo>
                  <a:lnTo>
                    <a:pt x="21453" y="1054"/>
                  </a:lnTo>
                  <a:lnTo>
                    <a:pt x="21453" y="1054"/>
                  </a:lnTo>
                  <a:lnTo>
                    <a:pt x="21493" y="1055"/>
                  </a:lnTo>
                  <a:lnTo>
                    <a:pt x="21532" y="1055"/>
                  </a:lnTo>
                  <a:lnTo>
                    <a:pt x="21570" y="1058"/>
                  </a:lnTo>
                  <a:lnTo>
                    <a:pt x="21608" y="1060"/>
                  </a:lnTo>
                  <a:lnTo>
                    <a:pt x="21644" y="1063"/>
                  </a:lnTo>
                  <a:lnTo>
                    <a:pt x="21681" y="1066"/>
                  </a:lnTo>
                  <a:lnTo>
                    <a:pt x="21717" y="1070"/>
                  </a:lnTo>
                  <a:lnTo>
                    <a:pt x="21751" y="1075"/>
                  </a:lnTo>
                  <a:lnTo>
                    <a:pt x="21786" y="1081"/>
                  </a:lnTo>
                  <a:lnTo>
                    <a:pt x="21819" y="1087"/>
                  </a:lnTo>
                  <a:lnTo>
                    <a:pt x="21852" y="1093"/>
                  </a:lnTo>
                  <a:lnTo>
                    <a:pt x="21885" y="1101"/>
                  </a:lnTo>
                  <a:lnTo>
                    <a:pt x="21917" y="1109"/>
                  </a:lnTo>
                  <a:lnTo>
                    <a:pt x="21948" y="1117"/>
                  </a:lnTo>
                  <a:lnTo>
                    <a:pt x="21979" y="1127"/>
                  </a:lnTo>
                  <a:lnTo>
                    <a:pt x="22008" y="1136"/>
                  </a:lnTo>
                  <a:lnTo>
                    <a:pt x="22038" y="1147"/>
                  </a:lnTo>
                  <a:lnTo>
                    <a:pt x="22066" y="1157"/>
                  </a:lnTo>
                  <a:lnTo>
                    <a:pt x="22094" y="1169"/>
                  </a:lnTo>
                  <a:lnTo>
                    <a:pt x="22122" y="1181"/>
                  </a:lnTo>
                  <a:lnTo>
                    <a:pt x="22149" y="1194"/>
                  </a:lnTo>
                  <a:lnTo>
                    <a:pt x="22175" y="1208"/>
                  </a:lnTo>
                  <a:lnTo>
                    <a:pt x="22200" y="1221"/>
                  </a:lnTo>
                  <a:lnTo>
                    <a:pt x="22225" y="1236"/>
                  </a:lnTo>
                  <a:lnTo>
                    <a:pt x="22250" y="1251"/>
                  </a:lnTo>
                  <a:lnTo>
                    <a:pt x="22274" y="1266"/>
                  </a:lnTo>
                  <a:lnTo>
                    <a:pt x="22297" y="1283"/>
                  </a:lnTo>
                  <a:lnTo>
                    <a:pt x="22319" y="1300"/>
                  </a:lnTo>
                  <a:lnTo>
                    <a:pt x="22341" y="1318"/>
                  </a:lnTo>
                  <a:lnTo>
                    <a:pt x="22362" y="1336"/>
                  </a:lnTo>
                  <a:lnTo>
                    <a:pt x="22383" y="1354"/>
                  </a:lnTo>
                  <a:lnTo>
                    <a:pt x="22403" y="1373"/>
                  </a:lnTo>
                  <a:lnTo>
                    <a:pt x="22422" y="1393"/>
                  </a:lnTo>
                  <a:lnTo>
                    <a:pt x="22440" y="1413"/>
                  </a:lnTo>
                  <a:lnTo>
                    <a:pt x="22458" y="1434"/>
                  </a:lnTo>
                  <a:lnTo>
                    <a:pt x="22476" y="1455"/>
                  </a:lnTo>
                  <a:lnTo>
                    <a:pt x="22493" y="1477"/>
                  </a:lnTo>
                  <a:lnTo>
                    <a:pt x="22509" y="1499"/>
                  </a:lnTo>
                  <a:lnTo>
                    <a:pt x="22524" y="1522"/>
                  </a:lnTo>
                  <a:lnTo>
                    <a:pt x="22539" y="1546"/>
                  </a:lnTo>
                  <a:lnTo>
                    <a:pt x="22554" y="1571"/>
                  </a:lnTo>
                  <a:lnTo>
                    <a:pt x="22567" y="1595"/>
                  </a:lnTo>
                  <a:lnTo>
                    <a:pt x="22581" y="1620"/>
                  </a:lnTo>
                  <a:lnTo>
                    <a:pt x="22592" y="1646"/>
                  </a:lnTo>
                  <a:lnTo>
                    <a:pt x="22605" y="1672"/>
                  </a:lnTo>
                  <a:lnTo>
                    <a:pt x="22617" y="1699"/>
                  </a:lnTo>
                  <a:lnTo>
                    <a:pt x="22627" y="1726"/>
                  </a:lnTo>
                  <a:lnTo>
                    <a:pt x="22637" y="1754"/>
                  </a:lnTo>
                  <a:lnTo>
                    <a:pt x="22646" y="1783"/>
                  </a:lnTo>
                  <a:lnTo>
                    <a:pt x="22655" y="1811"/>
                  </a:lnTo>
                  <a:lnTo>
                    <a:pt x="22663" y="1840"/>
                  </a:lnTo>
                  <a:lnTo>
                    <a:pt x="22671" y="1870"/>
                  </a:lnTo>
                  <a:lnTo>
                    <a:pt x="22677" y="1900"/>
                  </a:lnTo>
                  <a:lnTo>
                    <a:pt x="22684" y="1932"/>
                  </a:lnTo>
                  <a:lnTo>
                    <a:pt x="22690" y="1962"/>
                  </a:lnTo>
                  <a:lnTo>
                    <a:pt x="22695" y="1994"/>
                  </a:lnTo>
                  <a:lnTo>
                    <a:pt x="22699" y="2027"/>
                  </a:lnTo>
                  <a:lnTo>
                    <a:pt x="22704" y="2060"/>
                  </a:lnTo>
                  <a:lnTo>
                    <a:pt x="22707" y="2093"/>
                  </a:lnTo>
                  <a:lnTo>
                    <a:pt x="22710" y="2127"/>
                  </a:lnTo>
                  <a:lnTo>
                    <a:pt x="22712" y="2160"/>
                  </a:lnTo>
                  <a:lnTo>
                    <a:pt x="22713" y="2196"/>
                  </a:lnTo>
                  <a:lnTo>
                    <a:pt x="22714" y="2266"/>
                  </a:lnTo>
                  <a:lnTo>
                    <a:pt x="22714" y="3968"/>
                  </a:lnTo>
                  <a:lnTo>
                    <a:pt x="22062" y="3968"/>
                  </a:lnTo>
                  <a:close/>
                  <a:moveTo>
                    <a:pt x="22079" y="2750"/>
                  </a:moveTo>
                  <a:lnTo>
                    <a:pt x="22079" y="2750"/>
                  </a:lnTo>
                  <a:lnTo>
                    <a:pt x="22046" y="2737"/>
                  </a:lnTo>
                  <a:lnTo>
                    <a:pt x="22012" y="2726"/>
                  </a:lnTo>
                  <a:lnTo>
                    <a:pt x="21977" y="2715"/>
                  </a:lnTo>
                  <a:lnTo>
                    <a:pt x="21941" y="2705"/>
                  </a:lnTo>
                  <a:lnTo>
                    <a:pt x="21902" y="2694"/>
                  </a:lnTo>
                  <a:lnTo>
                    <a:pt x="21864" y="2685"/>
                  </a:lnTo>
                  <a:lnTo>
                    <a:pt x="21824" y="2676"/>
                  </a:lnTo>
                  <a:lnTo>
                    <a:pt x="21783" y="2669"/>
                  </a:lnTo>
                  <a:lnTo>
                    <a:pt x="21740" y="2662"/>
                  </a:lnTo>
                  <a:lnTo>
                    <a:pt x="21697" y="2654"/>
                  </a:lnTo>
                  <a:lnTo>
                    <a:pt x="21653" y="2649"/>
                  </a:lnTo>
                  <a:lnTo>
                    <a:pt x="21608" y="2645"/>
                  </a:lnTo>
                  <a:lnTo>
                    <a:pt x="21563" y="2641"/>
                  </a:lnTo>
                  <a:lnTo>
                    <a:pt x="21515" y="2639"/>
                  </a:lnTo>
                  <a:lnTo>
                    <a:pt x="21469" y="2637"/>
                  </a:lnTo>
                  <a:lnTo>
                    <a:pt x="21421" y="2636"/>
                  </a:lnTo>
                  <a:lnTo>
                    <a:pt x="21421" y="2636"/>
                  </a:lnTo>
                  <a:lnTo>
                    <a:pt x="21383" y="2637"/>
                  </a:lnTo>
                  <a:lnTo>
                    <a:pt x="21345" y="2638"/>
                  </a:lnTo>
                  <a:lnTo>
                    <a:pt x="21310" y="2641"/>
                  </a:lnTo>
                  <a:lnTo>
                    <a:pt x="21274" y="2644"/>
                  </a:lnTo>
                  <a:lnTo>
                    <a:pt x="21241" y="2648"/>
                  </a:lnTo>
                  <a:lnTo>
                    <a:pt x="21207" y="2653"/>
                  </a:lnTo>
                  <a:lnTo>
                    <a:pt x="21175" y="2660"/>
                  </a:lnTo>
                  <a:lnTo>
                    <a:pt x="21144" y="2667"/>
                  </a:lnTo>
                  <a:lnTo>
                    <a:pt x="21115" y="2675"/>
                  </a:lnTo>
                  <a:lnTo>
                    <a:pt x="21085" y="2684"/>
                  </a:lnTo>
                  <a:lnTo>
                    <a:pt x="21058" y="2694"/>
                  </a:lnTo>
                  <a:lnTo>
                    <a:pt x="21032" y="2705"/>
                  </a:lnTo>
                  <a:lnTo>
                    <a:pt x="21007" y="2716"/>
                  </a:lnTo>
                  <a:lnTo>
                    <a:pt x="20982" y="2729"/>
                  </a:lnTo>
                  <a:lnTo>
                    <a:pt x="20959" y="2743"/>
                  </a:lnTo>
                  <a:lnTo>
                    <a:pt x="20937" y="2757"/>
                  </a:lnTo>
                  <a:lnTo>
                    <a:pt x="20917" y="2772"/>
                  </a:lnTo>
                  <a:lnTo>
                    <a:pt x="20898" y="2789"/>
                  </a:lnTo>
                  <a:lnTo>
                    <a:pt x="20880" y="2806"/>
                  </a:lnTo>
                  <a:lnTo>
                    <a:pt x="20863" y="2823"/>
                  </a:lnTo>
                  <a:lnTo>
                    <a:pt x="20847" y="2841"/>
                  </a:lnTo>
                  <a:lnTo>
                    <a:pt x="20834" y="2861"/>
                  </a:lnTo>
                  <a:lnTo>
                    <a:pt x="20820" y="2881"/>
                  </a:lnTo>
                  <a:lnTo>
                    <a:pt x="20808" y="2902"/>
                  </a:lnTo>
                  <a:lnTo>
                    <a:pt x="20798" y="2924"/>
                  </a:lnTo>
                  <a:lnTo>
                    <a:pt x="20790" y="2946"/>
                  </a:lnTo>
                  <a:lnTo>
                    <a:pt x="20782" y="2970"/>
                  </a:lnTo>
                  <a:lnTo>
                    <a:pt x="20776" y="2994"/>
                  </a:lnTo>
                  <a:lnTo>
                    <a:pt x="20771" y="3018"/>
                  </a:lnTo>
                  <a:lnTo>
                    <a:pt x="20766" y="3045"/>
                  </a:lnTo>
                  <a:lnTo>
                    <a:pt x="20764" y="3071"/>
                  </a:lnTo>
                  <a:lnTo>
                    <a:pt x="20764" y="3098"/>
                  </a:lnTo>
                  <a:lnTo>
                    <a:pt x="20764" y="3109"/>
                  </a:lnTo>
                  <a:lnTo>
                    <a:pt x="20764" y="3109"/>
                  </a:lnTo>
                  <a:lnTo>
                    <a:pt x="20764" y="3134"/>
                  </a:lnTo>
                  <a:lnTo>
                    <a:pt x="20766" y="3158"/>
                  </a:lnTo>
                  <a:lnTo>
                    <a:pt x="20771" y="3182"/>
                  </a:lnTo>
                  <a:lnTo>
                    <a:pt x="20775" y="3205"/>
                  </a:lnTo>
                  <a:lnTo>
                    <a:pt x="20781" y="3227"/>
                  </a:lnTo>
                  <a:lnTo>
                    <a:pt x="20788" y="3248"/>
                  </a:lnTo>
                  <a:lnTo>
                    <a:pt x="20797" y="3269"/>
                  </a:lnTo>
                  <a:lnTo>
                    <a:pt x="20807" y="3289"/>
                  </a:lnTo>
                  <a:lnTo>
                    <a:pt x="20818" y="3309"/>
                  </a:lnTo>
                  <a:lnTo>
                    <a:pt x="20830" y="3327"/>
                  </a:lnTo>
                  <a:lnTo>
                    <a:pt x="20843" y="3345"/>
                  </a:lnTo>
                  <a:lnTo>
                    <a:pt x="20858" y="3362"/>
                  </a:lnTo>
                  <a:lnTo>
                    <a:pt x="20873" y="3378"/>
                  </a:lnTo>
                  <a:lnTo>
                    <a:pt x="20889" y="3394"/>
                  </a:lnTo>
                  <a:lnTo>
                    <a:pt x="20907" y="3409"/>
                  </a:lnTo>
                  <a:lnTo>
                    <a:pt x="20925" y="3422"/>
                  </a:lnTo>
                  <a:lnTo>
                    <a:pt x="20944" y="3435"/>
                  </a:lnTo>
                  <a:lnTo>
                    <a:pt x="20964" y="3448"/>
                  </a:lnTo>
                  <a:lnTo>
                    <a:pt x="20985" y="3459"/>
                  </a:lnTo>
                  <a:lnTo>
                    <a:pt x="21007" y="3470"/>
                  </a:lnTo>
                  <a:lnTo>
                    <a:pt x="21029" y="3480"/>
                  </a:lnTo>
                  <a:lnTo>
                    <a:pt x="21052" y="3489"/>
                  </a:lnTo>
                  <a:lnTo>
                    <a:pt x="21076" y="3497"/>
                  </a:lnTo>
                  <a:lnTo>
                    <a:pt x="21100" y="3504"/>
                  </a:lnTo>
                  <a:lnTo>
                    <a:pt x="21125" y="3511"/>
                  </a:lnTo>
                  <a:lnTo>
                    <a:pt x="21151" y="3517"/>
                  </a:lnTo>
                  <a:lnTo>
                    <a:pt x="21178" y="3521"/>
                  </a:lnTo>
                  <a:lnTo>
                    <a:pt x="21205" y="3525"/>
                  </a:lnTo>
                  <a:lnTo>
                    <a:pt x="21232" y="3528"/>
                  </a:lnTo>
                  <a:lnTo>
                    <a:pt x="21260" y="3530"/>
                  </a:lnTo>
                  <a:lnTo>
                    <a:pt x="21289" y="3532"/>
                  </a:lnTo>
                  <a:lnTo>
                    <a:pt x="21317" y="3533"/>
                  </a:lnTo>
                  <a:lnTo>
                    <a:pt x="21317" y="3533"/>
                  </a:lnTo>
                  <a:lnTo>
                    <a:pt x="21358" y="3532"/>
                  </a:lnTo>
                  <a:lnTo>
                    <a:pt x="21398" y="3529"/>
                  </a:lnTo>
                  <a:lnTo>
                    <a:pt x="21437" y="3526"/>
                  </a:lnTo>
                  <a:lnTo>
                    <a:pt x="21474" y="3521"/>
                  </a:lnTo>
                  <a:lnTo>
                    <a:pt x="21512" y="3515"/>
                  </a:lnTo>
                  <a:lnTo>
                    <a:pt x="21549" y="3507"/>
                  </a:lnTo>
                  <a:lnTo>
                    <a:pt x="21585" y="3499"/>
                  </a:lnTo>
                  <a:lnTo>
                    <a:pt x="21620" y="3489"/>
                  </a:lnTo>
                  <a:lnTo>
                    <a:pt x="21654" y="3477"/>
                  </a:lnTo>
                  <a:lnTo>
                    <a:pt x="21686" y="3464"/>
                  </a:lnTo>
                  <a:lnTo>
                    <a:pt x="21719" y="3451"/>
                  </a:lnTo>
                  <a:lnTo>
                    <a:pt x="21749" y="3436"/>
                  </a:lnTo>
                  <a:lnTo>
                    <a:pt x="21779" y="3420"/>
                  </a:lnTo>
                  <a:lnTo>
                    <a:pt x="21808" y="3402"/>
                  </a:lnTo>
                  <a:lnTo>
                    <a:pt x="21835" y="3385"/>
                  </a:lnTo>
                  <a:lnTo>
                    <a:pt x="21861" y="3366"/>
                  </a:lnTo>
                  <a:lnTo>
                    <a:pt x="21886" y="3345"/>
                  </a:lnTo>
                  <a:lnTo>
                    <a:pt x="21910" y="3324"/>
                  </a:lnTo>
                  <a:lnTo>
                    <a:pt x="21932" y="3301"/>
                  </a:lnTo>
                  <a:lnTo>
                    <a:pt x="21953" y="3278"/>
                  </a:lnTo>
                  <a:lnTo>
                    <a:pt x="21972" y="3254"/>
                  </a:lnTo>
                  <a:lnTo>
                    <a:pt x="21989" y="3228"/>
                  </a:lnTo>
                  <a:lnTo>
                    <a:pt x="22006" y="3202"/>
                  </a:lnTo>
                  <a:lnTo>
                    <a:pt x="22021" y="3175"/>
                  </a:lnTo>
                  <a:lnTo>
                    <a:pt x="22033" y="3146"/>
                  </a:lnTo>
                  <a:lnTo>
                    <a:pt x="22045" y="3118"/>
                  </a:lnTo>
                  <a:lnTo>
                    <a:pt x="22055" y="3088"/>
                  </a:lnTo>
                  <a:lnTo>
                    <a:pt x="22064" y="3057"/>
                  </a:lnTo>
                  <a:lnTo>
                    <a:pt x="22070" y="3027"/>
                  </a:lnTo>
                  <a:lnTo>
                    <a:pt x="22074" y="2994"/>
                  </a:lnTo>
                  <a:lnTo>
                    <a:pt x="22078" y="2962"/>
                  </a:lnTo>
                  <a:lnTo>
                    <a:pt x="22079" y="2928"/>
                  </a:lnTo>
                  <a:lnTo>
                    <a:pt x="22079" y="2750"/>
                  </a:lnTo>
                  <a:close/>
                  <a:moveTo>
                    <a:pt x="23882" y="3968"/>
                  </a:moveTo>
                  <a:lnTo>
                    <a:pt x="23225" y="3968"/>
                  </a:lnTo>
                  <a:lnTo>
                    <a:pt x="23225" y="1098"/>
                  </a:lnTo>
                  <a:lnTo>
                    <a:pt x="23882" y="1098"/>
                  </a:lnTo>
                  <a:lnTo>
                    <a:pt x="23882" y="1745"/>
                  </a:lnTo>
                  <a:lnTo>
                    <a:pt x="23882" y="1745"/>
                  </a:lnTo>
                  <a:lnTo>
                    <a:pt x="23899" y="1705"/>
                  </a:lnTo>
                  <a:lnTo>
                    <a:pt x="23917" y="1666"/>
                  </a:lnTo>
                  <a:lnTo>
                    <a:pt x="23936" y="1628"/>
                  </a:lnTo>
                  <a:lnTo>
                    <a:pt x="23956" y="1591"/>
                  </a:lnTo>
                  <a:lnTo>
                    <a:pt x="23977" y="1554"/>
                  </a:lnTo>
                  <a:lnTo>
                    <a:pt x="23999" y="1519"/>
                  </a:lnTo>
                  <a:lnTo>
                    <a:pt x="24021" y="1485"/>
                  </a:lnTo>
                  <a:lnTo>
                    <a:pt x="24045" y="1451"/>
                  </a:lnTo>
                  <a:lnTo>
                    <a:pt x="24069" y="1418"/>
                  </a:lnTo>
                  <a:lnTo>
                    <a:pt x="24096" y="1388"/>
                  </a:lnTo>
                  <a:lnTo>
                    <a:pt x="24122" y="1358"/>
                  </a:lnTo>
                  <a:lnTo>
                    <a:pt x="24149" y="1328"/>
                  </a:lnTo>
                  <a:lnTo>
                    <a:pt x="24177" y="1301"/>
                  </a:lnTo>
                  <a:lnTo>
                    <a:pt x="24207" y="1275"/>
                  </a:lnTo>
                  <a:lnTo>
                    <a:pt x="24237" y="1250"/>
                  </a:lnTo>
                  <a:lnTo>
                    <a:pt x="24268" y="1225"/>
                  </a:lnTo>
                  <a:lnTo>
                    <a:pt x="24300" y="1202"/>
                  </a:lnTo>
                  <a:lnTo>
                    <a:pt x="24333" y="1181"/>
                  </a:lnTo>
                  <a:lnTo>
                    <a:pt x="24367" y="1161"/>
                  </a:lnTo>
                  <a:lnTo>
                    <a:pt x="24402" y="1143"/>
                  </a:lnTo>
                  <a:lnTo>
                    <a:pt x="24437" y="1126"/>
                  </a:lnTo>
                  <a:lnTo>
                    <a:pt x="24474" y="1110"/>
                  </a:lnTo>
                  <a:lnTo>
                    <a:pt x="24513" y="1096"/>
                  </a:lnTo>
                  <a:lnTo>
                    <a:pt x="24552" y="1084"/>
                  </a:lnTo>
                  <a:lnTo>
                    <a:pt x="24592" y="1073"/>
                  </a:lnTo>
                  <a:lnTo>
                    <a:pt x="24633" y="1064"/>
                  </a:lnTo>
                  <a:lnTo>
                    <a:pt x="24673" y="1057"/>
                  </a:lnTo>
                  <a:lnTo>
                    <a:pt x="24716" y="1050"/>
                  </a:lnTo>
                  <a:lnTo>
                    <a:pt x="24760" y="1046"/>
                  </a:lnTo>
                  <a:lnTo>
                    <a:pt x="24806" y="1044"/>
                  </a:lnTo>
                  <a:lnTo>
                    <a:pt x="24852" y="1043"/>
                  </a:lnTo>
                  <a:lnTo>
                    <a:pt x="24898" y="1044"/>
                  </a:lnTo>
                  <a:lnTo>
                    <a:pt x="24898" y="1740"/>
                  </a:lnTo>
                  <a:lnTo>
                    <a:pt x="24860" y="1740"/>
                  </a:lnTo>
                  <a:lnTo>
                    <a:pt x="24860" y="1740"/>
                  </a:lnTo>
                  <a:lnTo>
                    <a:pt x="24807" y="1741"/>
                  </a:lnTo>
                  <a:lnTo>
                    <a:pt x="24754" y="1744"/>
                  </a:lnTo>
                  <a:lnTo>
                    <a:pt x="24703" y="1749"/>
                  </a:lnTo>
                  <a:lnTo>
                    <a:pt x="24652" y="1756"/>
                  </a:lnTo>
                  <a:lnTo>
                    <a:pt x="24604" y="1767"/>
                  </a:lnTo>
                  <a:lnTo>
                    <a:pt x="24556" y="1778"/>
                  </a:lnTo>
                  <a:lnTo>
                    <a:pt x="24510" y="1793"/>
                  </a:lnTo>
                  <a:lnTo>
                    <a:pt x="24487" y="1801"/>
                  </a:lnTo>
                  <a:lnTo>
                    <a:pt x="24465" y="1810"/>
                  </a:lnTo>
                  <a:lnTo>
                    <a:pt x="24443" y="1819"/>
                  </a:lnTo>
                  <a:lnTo>
                    <a:pt x="24421" y="1829"/>
                  </a:lnTo>
                  <a:lnTo>
                    <a:pt x="24400" y="1838"/>
                  </a:lnTo>
                  <a:lnTo>
                    <a:pt x="24379" y="1850"/>
                  </a:lnTo>
                  <a:lnTo>
                    <a:pt x="24358" y="1860"/>
                  </a:lnTo>
                  <a:lnTo>
                    <a:pt x="24337" y="1873"/>
                  </a:lnTo>
                  <a:lnTo>
                    <a:pt x="24317" y="1885"/>
                  </a:lnTo>
                  <a:lnTo>
                    <a:pt x="24298" y="1898"/>
                  </a:lnTo>
                  <a:lnTo>
                    <a:pt x="24278" y="1912"/>
                  </a:lnTo>
                  <a:lnTo>
                    <a:pt x="24259" y="1925"/>
                  </a:lnTo>
                  <a:lnTo>
                    <a:pt x="24241" y="1940"/>
                  </a:lnTo>
                  <a:lnTo>
                    <a:pt x="24223" y="1956"/>
                  </a:lnTo>
                  <a:lnTo>
                    <a:pt x="24206" y="1971"/>
                  </a:lnTo>
                  <a:lnTo>
                    <a:pt x="24189" y="1987"/>
                  </a:lnTo>
                  <a:lnTo>
                    <a:pt x="24171" y="2004"/>
                  </a:lnTo>
                  <a:lnTo>
                    <a:pt x="24155" y="2022"/>
                  </a:lnTo>
                  <a:lnTo>
                    <a:pt x="24140" y="2040"/>
                  </a:lnTo>
                  <a:lnTo>
                    <a:pt x="24124" y="2058"/>
                  </a:lnTo>
                  <a:lnTo>
                    <a:pt x="24108" y="2077"/>
                  </a:lnTo>
                  <a:lnTo>
                    <a:pt x="24093" y="2097"/>
                  </a:lnTo>
                  <a:lnTo>
                    <a:pt x="24080" y="2117"/>
                  </a:lnTo>
                  <a:lnTo>
                    <a:pt x="24066" y="2138"/>
                  </a:lnTo>
                  <a:lnTo>
                    <a:pt x="24053" y="2159"/>
                  </a:lnTo>
                  <a:lnTo>
                    <a:pt x="24040" y="2181"/>
                  </a:lnTo>
                  <a:lnTo>
                    <a:pt x="24027" y="2203"/>
                  </a:lnTo>
                  <a:lnTo>
                    <a:pt x="24015" y="2226"/>
                  </a:lnTo>
                  <a:lnTo>
                    <a:pt x="24004" y="2250"/>
                  </a:lnTo>
                  <a:lnTo>
                    <a:pt x="23993" y="2275"/>
                  </a:lnTo>
                  <a:lnTo>
                    <a:pt x="23982" y="2299"/>
                  </a:lnTo>
                  <a:lnTo>
                    <a:pt x="23972" y="2324"/>
                  </a:lnTo>
                  <a:lnTo>
                    <a:pt x="23962" y="2350"/>
                  </a:lnTo>
                  <a:lnTo>
                    <a:pt x="23954" y="2376"/>
                  </a:lnTo>
                  <a:lnTo>
                    <a:pt x="23946" y="2404"/>
                  </a:lnTo>
                  <a:lnTo>
                    <a:pt x="23937" y="2431"/>
                  </a:lnTo>
                  <a:lnTo>
                    <a:pt x="23930" y="2459"/>
                  </a:lnTo>
                  <a:lnTo>
                    <a:pt x="23922" y="2488"/>
                  </a:lnTo>
                  <a:lnTo>
                    <a:pt x="23916" y="2517"/>
                  </a:lnTo>
                  <a:lnTo>
                    <a:pt x="23910" y="2546"/>
                  </a:lnTo>
                  <a:lnTo>
                    <a:pt x="23900" y="2607"/>
                  </a:lnTo>
                  <a:lnTo>
                    <a:pt x="23892" y="2671"/>
                  </a:lnTo>
                  <a:lnTo>
                    <a:pt x="23887" y="2736"/>
                  </a:lnTo>
                  <a:lnTo>
                    <a:pt x="23883" y="2804"/>
                  </a:lnTo>
                  <a:lnTo>
                    <a:pt x="23882" y="2875"/>
                  </a:lnTo>
                  <a:lnTo>
                    <a:pt x="23882" y="3968"/>
                  </a:lnTo>
                  <a:close/>
                  <a:moveTo>
                    <a:pt x="27278" y="3968"/>
                  </a:moveTo>
                  <a:lnTo>
                    <a:pt x="27278" y="3489"/>
                  </a:lnTo>
                  <a:lnTo>
                    <a:pt x="27278" y="3489"/>
                  </a:lnTo>
                  <a:lnTo>
                    <a:pt x="27258" y="3517"/>
                  </a:lnTo>
                  <a:lnTo>
                    <a:pt x="27237" y="3544"/>
                  </a:lnTo>
                  <a:lnTo>
                    <a:pt x="27216" y="3571"/>
                  </a:lnTo>
                  <a:lnTo>
                    <a:pt x="27195" y="3598"/>
                  </a:lnTo>
                  <a:lnTo>
                    <a:pt x="27172" y="3624"/>
                  </a:lnTo>
                  <a:lnTo>
                    <a:pt x="27149" y="3650"/>
                  </a:lnTo>
                  <a:lnTo>
                    <a:pt x="27126" y="3674"/>
                  </a:lnTo>
                  <a:lnTo>
                    <a:pt x="27102" y="3699"/>
                  </a:lnTo>
                  <a:lnTo>
                    <a:pt x="27077" y="3724"/>
                  </a:lnTo>
                  <a:lnTo>
                    <a:pt x="27051" y="3747"/>
                  </a:lnTo>
                  <a:lnTo>
                    <a:pt x="27026" y="3769"/>
                  </a:lnTo>
                  <a:lnTo>
                    <a:pt x="26999" y="3791"/>
                  </a:lnTo>
                  <a:lnTo>
                    <a:pt x="26971" y="3812"/>
                  </a:lnTo>
                  <a:lnTo>
                    <a:pt x="26943" y="3832"/>
                  </a:lnTo>
                  <a:lnTo>
                    <a:pt x="26915" y="3852"/>
                  </a:lnTo>
                  <a:lnTo>
                    <a:pt x="26884" y="3870"/>
                  </a:lnTo>
                  <a:lnTo>
                    <a:pt x="26855" y="3888"/>
                  </a:lnTo>
                  <a:lnTo>
                    <a:pt x="26824" y="3905"/>
                  </a:lnTo>
                  <a:lnTo>
                    <a:pt x="26792" y="3921"/>
                  </a:lnTo>
                  <a:lnTo>
                    <a:pt x="26759" y="3935"/>
                  </a:lnTo>
                  <a:lnTo>
                    <a:pt x="26726" y="3950"/>
                  </a:lnTo>
                  <a:lnTo>
                    <a:pt x="26691" y="3963"/>
                  </a:lnTo>
                  <a:lnTo>
                    <a:pt x="26656" y="3974"/>
                  </a:lnTo>
                  <a:lnTo>
                    <a:pt x="26620" y="3985"/>
                  </a:lnTo>
                  <a:lnTo>
                    <a:pt x="26583" y="3995"/>
                  </a:lnTo>
                  <a:lnTo>
                    <a:pt x="26546" y="4004"/>
                  </a:lnTo>
                  <a:lnTo>
                    <a:pt x="26507" y="4010"/>
                  </a:lnTo>
                  <a:lnTo>
                    <a:pt x="26468" y="4016"/>
                  </a:lnTo>
                  <a:lnTo>
                    <a:pt x="26427" y="4022"/>
                  </a:lnTo>
                  <a:lnTo>
                    <a:pt x="26386" y="4025"/>
                  </a:lnTo>
                  <a:lnTo>
                    <a:pt x="26343" y="4027"/>
                  </a:lnTo>
                  <a:lnTo>
                    <a:pt x="26300" y="4027"/>
                  </a:lnTo>
                  <a:lnTo>
                    <a:pt x="26300" y="4027"/>
                  </a:lnTo>
                  <a:lnTo>
                    <a:pt x="26269" y="4027"/>
                  </a:lnTo>
                  <a:lnTo>
                    <a:pt x="26237" y="4026"/>
                  </a:lnTo>
                  <a:lnTo>
                    <a:pt x="26206" y="4024"/>
                  </a:lnTo>
                  <a:lnTo>
                    <a:pt x="26174" y="4022"/>
                  </a:lnTo>
                  <a:lnTo>
                    <a:pt x="26143" y="4017"/>
                  </a:lnTo>
                  <a:lnTo>
                    <a:pt x="26111" y="4013"/>
                  </a:lnTo>
                  <a:lnTo>
                    <a:pt x="26080" y="4008"/>
                  </a:lnTo>
                  <a:lnTo>
                    <a:pt x="26050" y="4003"/>
                  </a:lnTo>
                  <a:lnTo>
                    <a:pt x="26019" y="3995"/>
                  </a:lnTo>
                  <a:lnTo>
                    <a:pt x="25988" y="3988"/>
                  </a:lnTo>
                  <a:lnTo>
                    <a:pt x="25957" y="3981"/>
                  </a:lnTo>
                  <a:lnTo>
                    <a:pt x="25927" y="3971"/>
                  </a:lnTo>
                  <a:lnTo>
                    <a:pt x="25896" y="3962"/>
                  </a:lnTo>
                  <a:lnTo>
                    <a:pt x="25867" y="3951"/>
                  </a:lnTo>
                  <a:lnTo>
                    <a:pt x="25838" y="3940"/>
                  </a:lnTo>
                  <a:lnTo>
                    <a:pt x="25808" y="3928"/>
                  </a:lnTo>
                  <a:lnTo>
                    <a:pt x="25779" y="3916"/>
                  </a:lnTo>
                  <a:lnTo>
                    <a:pt x="25750" y="3902"/>
                  </a:lnTo>
                  <a:lnTo>
                    <a:pt x="25721" y="3888"/>
                  </a:lnTo>
                  <a:lnTo>
                    <a:pt x="25693" y="3874"/>
                  </a:lnTo>
                  <a:lnTo>
                    <a:pt x="25665" y="3858"/>
                  </a:lnTo>
                  <a:lnTo>
                    <a:pt x="25637" y="3841"/>
                  </a:lnTo>
                  <a:lnTo>
                    <a:pt x="25610" y="3824"/>
                  </a:lnTo>
                  <a:lnTo>
                    <a:pt x="25583" y="3806"/>
                  </a:lnTo>
                  <a:lnTo>
                    <a:pt x="25557" y="3788"/>
                  </a:lnTo>
                  <a:lnTo>
                    <a:pt x="25530" y="3769"/>
                  </a:lnTo>
                  <a:lnTo>
                    <a:pt x="25504" y="3749"/>
                  </a:lnTo>
                  <a:lnTo>
                    <a:pt x="25479" y="3728"/>
                  </a:lnTo>
                  <a:lnTo>
                    <a:pt x="25454" y="3707"/>
                  </a:lnTo>
                  <a:lnTo>
                    <a:pt x="25430" y="3685"/>
                  </a:lnTo>
                  <a:lnTo>
                    <a:pt x="25406" y="3662"/>
                  </a:lnTo>
                  <a:lnTo>
                    <a:pt x="25381" y="3639"/>
                  </a:lnTo>
                  <a:lnTo>
                    <a:pt x="25359" y="3614"/>
                  </a:lnTo>
                  <a:lnTo>
                    <a:pt x="25336" y="3589"/>
                  </a:lnTo>
                  <a:lnTo>
                    <a:pt x="25314" y="3564"/>
                  </a:lnTo>
                  <a:lnTo>
                    <a:pt x="25293" y="3538"/>
                  </a:lnTo>
                  <a:lnTo>
                    <a:pt x="25272" y="3511"/>
                  </a:lnTo>
                  <a:lnTo>
                    <a:pt x="25251" y="3483"/>
                  </a:lnTo>
                  <a:lnTo>
                    <a:pt x="25231" y="3455"/>
                  </a:lnTo>
                  <a:lnTo>
                    <a:pt x="25213" y="3426"/>
                  </a:lnTo>
                  <a:lnTo>
                    <a:pt x="25194" y="3396"/>
                  </a:lnTo>
                  <a:lnTo>
                    <a:pt x="25176" y="3366"/>
                  </a:lnTo>
                  <a:lnTo>
                    <a:pt x="25159" y="3334"/>
                  </a:lnTo>
                  <a:lnTo>
                    <a:pt x="25142" y="3303"/>
                  </a:lnTo>
                  <a:lnTo>
                    <a:pt x="25127" y="3270"/>
                  </a:lnTo>
                  <a:lnTo>
                    <a:pt x="25111" y="3238"/>
                  </a:lnTo>
                  <a:lnTo>
                    <a:pt x="25096" y="3204"/>
                  </a:lnTo>
                  <a:lnTo>
                    <a:pt x="25082" y="3170"/>
                  </a:lnTo>
                  <a:lnTo>
                    <a:pt x="25069" y="3135"/>
                  </a:lnTo>
                  <a:lnTo>
                    <a:pt x="25057" y="3099"/>
                  </a:lnTo>
                  <a:lnTo>
                    <a:pt x="25045" y="3063"/>
                  </a:lnTo>
                  <a:lnTo>
                    <a:pt x="25034" y="3026"/>
                  </a:lnTo>
                  <a:lnTo>
                    <a:pt x="25024" y="2988"/>
                  </a:lnTo>
                  <a:lnTo>
                    <a:pt x="25015" y="2950"/>
                  </a:lnTo>
                  <a:lnTo>
                    <a:pt x="25006" y="2911"/>
                  </a:lnTo>
                  <a:lnTo>
                    <a:pt x="24999" y="2872"/>
                  </a:lnTo>
                  <a:lnTo>
                    <a:pt x="24992" y="2832"/>
                  </a:lnTo>
                  <a:lnTo>
                    <a:pt x="24986" y="2791"/>
                  </a:lnTo>
                  <a:lnTo>
                    <a:pt x="24981" y="2749"/>
                  </a:lnTo>
                  <a:lnTo>
                    <a:pt x="24977" y="2707"/>
                  </a:lnTo>
                  <a:lnTo>
                    <a:pt x="24973" y="2665"/>
                  </a:lnTo>
                  <a:lnTo>
                    <a:pt x="24971" y="2621"/>
                  </a:lnTo>
                  <a:lnTo>
                    <a:pt x="24969" y="2577"/>
                  </a:lnTo>
                  <a:lnTo>
                    <a:pt x="24969" y="2533"/>
                  </a:lnTo>
                  <a:lnTo>
                    <a:pt x="24969" y="2533"/>
                  </a:lnTo>
                  <a:lnTo>
                    <a:pt x="24969" y="2489"/>
                  </a:lnTo>
                  <a:lnTo>
                    <a:pt x="24971" y="2445"/>
                  </a:lnTo>
                  <a:lnTo>
                    <a:pt x="24973" y="2401"/>
                  </a:lnTo>
                  <a:lnTo>
                    <a:pt x="24977" y="2359"/>
                  </a:lnTo>
                  <a:lnTo>
                    <a:pt x="24981" y="2317"/>
                  </a:lnTo>
                  <a:lnTo>
                    <a:pt x="24986" y="2275"/>
                  </a:lnTo>
                  <a:lnTo>
                    <a:pt x="24991" y="2234"/>
                  </a:lnTo>
                  <a:lnTo>
                    <a:pt x="24999" y="2194"/>
                  </a:lnTo>
                  <a:lnTo>
                    <a:pt x="25006" y="2154"/>
                  </a:lnTo>
                  <a:lnTo>
                    <a:pt x="25014" y="2115"/>
                  </a:lnTo>
                  <a:lnTo>
                    <a:pt x="25024" y="2077"/>
                  </a:lnTo>
                  <a:lnTo>
                    <a:pt x="25033" y="2040"/>
                  </a:lnTo>
                  <a:lnTo>
                    <a:pt x="25044" y="2003"/>
                  </a:lnTo>
                  <a:lnTo>
                    <a:pt x="25055" y="1966"/>
                  </a:lnTo>
                  <a:lnTo>
                    <a:pt x="25068" y="1930"/>
                  </a:lnTo>
                  <a:lnTo>
                    <a:pt x="25080" y="1896"/>
                  </a:lnTo>
                  <a:lnTo>
                    <a:pt x="25095" y="1861"/>
                  </a:lnTo>
                  <a:lnTo>
                    <a:pt x="25109" y="1828"/>
                  </a:lnTo>
                  <a:lnTo>
                    <a:pt x="25124" y="1794"/>
                  </a:lnTo>
                  <a:lnTo>
                    <a:pt x="25140" y="1763"/>
                  </a:lnTo>
                  <a:lnTo>
                    <a:pt x="25157" y="1730"/>
                  </a:lnTo>
                  <a:lnTo>
                    <a:pt x="25174" y="1700"/>
                  </a:lnTo>
                  <a:lnTo>
                    <a:pt x="25192" y="1669"/>
                  </a:lnTo>
                  <a:lnTo>
                    <a:pt x="25209" y="1640"/>
                  </a:lnTo>
                  <a:lnTo>
                    <a:pt x="25228" y="1610"/>
                  </a:lnTo>
                  <a:lnTo>
                    <a:pt x="25248" y="1582"/>
                  </a:lnTo>
                  <a:lnTo>
                    <a:pt x="25268" y="1555"/>
                  </a:lnTo>
                  <a:lnTo>
                    <a:pt x="25289" y="1528"/>
                  </a:lnTo>
                  <a:lnTo>
                    <a:pt x="25311" y="1501"/>
                  </a:lnTo>
                  <a:lnTo>
                    <a:pt x="25332" y="1476"/>
                  </a:lnTo>
                  <a:lnTo>
                    <a:pt x="25355" y="1451"/>
                  </a:lnTo>
                  <a:lnTo>
                    <a:pt x="25378" y="1427"/>
                  </a:lnTo>
                  <a:lnTo>
                    <a:pt x="25401" y="1404"/>
                  </a:lnTo>
                  <a:lnTo>
                    <a:pt x="25425" y="1381"/>
                  </a:lnTo>
                  <a:lnTo>
                    <a:pt x="25450" y="1359"/>
                  </a:lnTo>
                  <a:lnTo>
                    <a:pt x="25475" y="1337"/>
                  </a:lnTo>
                  <a:lnTo>
                    <a:pt x="25500" y="1317"/>
                  </a:lnTo>
                  <a:lnTo>
                    <a:pt x="25525" y="1297"/>
                  </a:lnTo>
                  <a:lnTo>
                    <a:pt x="25551" y="1278"/>
                  </a:lnTo>
                  <a:lnTo>
                    <a:pt x="25578" y="1259"/>
                  </a:lnTo>
                  <a:lnTo>
                    <a:pt x="25605" y="1241"/>
                  </a:lnTo>
                  <a:lnTo>
                    <a:pt x="25632" y="1224"/>
                  </a:lnTo>
                  <a:lnTo>
                    <a:pt x="25660" y="1208"/>
                  </a:lnTo>
                  <a:lnTo>
                    <a:pt x="25688" y="1192"/>
                  </a:lnTo>
                  <a:lnTo>
                    <a:pt x="25716" y="1177"/>
                  </a:lnTo>
                  <a:lnTo>
                    <a:pt x="25745" y="1164"/>
                  </a:lnTo>
                  <a:lnTo>
                    <a:pt x="25774" y="1150"/>
                  </a:lnTo>
                  <a:lnTo>
                    <a:pt x="25803" y="1137"/>
                  </a:lnTo>
                  <a:lnTo>
                    <a:pt x="25832" y="1126"/>
                  </a:lnTo>
                  <a:lnTo>
                    <a:pt x="25863" y="1114"/>
                  </a:lnTo>
                  <a:lnTo>
                    <a:pt x="25892" y="1104"/>
                  </a:lnTo>
                  <a:lnTo>
                    <a:pt x="25923" y="1094"/>
                  </a:lnTo>
                  <a:lnTo>
                    <a:pt x="25953" y="1085"/>
                  </a:lnTo>
                  <a:lnTo>
                    <a:pt x="25985" y="1078"/>
                  </a:lnTo>
                  <a:lnTo>
                    <a:pt x="26015" y="1070"/>
                  </a:lnTo>
                  <a:lnTo>
                    <a:pt x="26046" y="1063"/>
                  </a:lnTo>
                  <a:lnTo>
                    <a:pt x="26078" y="1058"/>
                  </a:lnTo>
                  <a:lnTo>
                    <a:pt x="26109" y="1052"/>
                  </a:lnTo>
                  <a:lnTo>
                    <a:pt x="26141" y="1048"/>
                  </a:lnTo>
                  <a:lnTo>
                    <a:pt x="26172" y="1045"/>
                  </a:lnTo>
                  <a:lnTo>
                    <a:pt x="26204" y="1042"/>
                  </a:lnTo>
                  <a:lnTo>
                    <a:pt x="26236" y="1040"/>
                  </a:lnTo>
                  <a:lnTo>
                    <a:pt x="26268" y="1039"/>
                  </a:lnTo>
                  <a:lnTo>
                    <a:pt x="26300" y="1039"/>
                  </a:lnTo>
                  <a:lnTo>
                    <a:pt x="26300" y="1039"/>
                  </a:lnTo>
                  <a:lnTo>
                    <a:pt x="26344" y="1039"/>
                  </a:lnTo>
                  <a:lnTo>
                    <a:pt x="26386" y="1041"/>
                  </a:lnTo>
                  <a:lnTo>
                    <a:pt x="26428" y="1044"/>
                  </a:lnTo>
                  <a:lnTo>
                    <a:pt x="26469" y="1049"/>
                  </a:lnTo>
                  <a:lnTo>
                    <a:pt x="26509" y="1055"/>
                  </a:lnTo>
                  <a:lnTo>
                    <a:pt x="26548" y="1062"/>
                  </a:lnTo>
                  <a:lnTo>
                    <a:pt x="26586" y="1070"/>
                  </a:lnTo>
                  <a:lnTo>
                    <a:pt x="26623" y="1080"/>
                  </a:lnTo>
                  <a:lnTo>
                    <a:pt x="26659" y="1090"/>
                  </a:lnTo>
                  <a:lnTo>
                    <a:pt x="26695" y="1102"/>
                  </a:lnTo>
                  <a:lnTo>
                    <a:pt x="26729" y="1114"/>
                  </a:lnTo>
                  <a:lnTo>
                    <a:pt x="26763" y="1128"/>
                  </a:lnTo>
                  <a:lnTo>
                    <a:pt x="26795" y="1143"/>
                  </a:lnTo>
                  <a:lnTo>
                    <a:pt x="26827" y="1157"/>
                  </a:lnTo>
                  <a:lnTo>
                    <a:pt x="26858" y="1174"/>
                  </a:lnTo>
                  <a:lnTo>
                    <a:pt x="26889" y="1191"/>
                  </a:lnTo>
                  <a:lnTo>
                    <a:pt x="26918" y="1209"/>
                  </a:lnTo>
                  <a:lnTo>
                    <a:pt x="26947" y="1228"/>
                  </a:lnTo>
                  <a:lnTo>
                    <a:pt x="26975" y="1246"/>
                  </a:lnTo>
                  <a:lnTo>
                    <a:pt x="27002" y="1266"/>
                  </a:lnTo>
                  <a:lnTo>
                    <a:pt x="27029" y="1287"/>
                  </a:lnTo>
                  <a:lnTo>
                    <a:pt x="27054" y="1308"/>
                  </a:lnTo>
                  <a:lnTo>
                    <a:pt x="27080" y="1329"/>
                  </a:lnTo>
                  <a:lnTo>
                    <a:pt x="27105" y="1352"/>
                  </a:lnTo>
                  <a:lnTo>
                    <a:pt x="27129" y="1374"/>
                  </a:lnTo>
                  <a:lnTo>
                    <a:pt x="27152" y="1398"/>
                  </a:lnTo>
                  <a:lnTo>
                    <a:pt x="27174" y="1422"/>
                  </a:lnTo>
                  <a:lnTo>
                    <a:pt x="27196" y="1445"/>
                  </a:lnTo>
                  <a:lnTo>
                    <a:pt x="27217" y="1469"/>
                  </a:lnTo>
                  <a:lnTo>
                    <a:pt x="27238" y="1494"/>
                  </a:lnTo>
                  <a:lnTo>
                    <a:pt x="27278" y="1543"/>
                  </a:lnTo>
                  <a:lnTo>
                    <a:pt x="27278" y="0"/>
                  </a:lnTo>
                  <a:lnTo>
                    <a:pt x="27935" y="0"/>
                  </a:lnTo>
                  <a:lnTo>
                    <a:pt x="27935" y="3968"/>
                  </a:lnTo>
                  <a:lnTo>
                    <a:pt x="27278" y="3968"/>
                  </a:lnTo>
                  <a:close/>
                  <a:moveTo>
                    <a:pt x="26458" y="1608"/>
                  </a:moveTo>
                  <a:lnTo>
                    <a:pt x="26458" y="1608"/>
                  </a:lnTo>
                  <a:lnTo>
                    <a:pt x="26416" y="1609"/>
                  </a:lnTo>
                  <a:lnTo>
                    <a:pt x="26374" y="1613"/>
                  </a:lnTo>
                  <a:lnTo>
                    <a:pt x="26333" y="1618"/>
                  </a:lnTo>
                  <a:lnTo>
                    <a:pt x="26293" y="1624"/>
                  </a:lnTo>
                  <a:lnTo>
                    <a:pt x="26253" y="1634"/>
                  </a:lnTo>
                  <a:lnTo>
                    <a:pt x="26214" y="1644"/>
                  </a:lnTo>
                  <a:lnTo>
                    <a:pt x="26175" y="1658"/>
                  </a:lnTo>
                  <a:lnTo>
                    <a:pt x="26139" y="1672"/>
                  </a:lnTo>
                  <a:lnTo>
                    <a:pt x="26102" y="1688"/>
                  </a:lnTo>
                  <a:lnTo>
                    <a:pt x="26066" y="1707"/>
                  </a:lnTo>
                  <a:lnTo>
                    <a:pt x="26032" y="1727"/>
                  </a:lnTo>
                  <a:lnTo>
                    <a:pt x="25998" y="1749"/>
                  </a:lnTo>
                  <a:lnTo>
                    <a:pt x="25966" y="1773"/>
                  </a:lnTo>
                  <a:lnTo>
                    <a:pt x="25934" y="1798"/>
                  </a:lnTo>
                  <a:lnTo>
                    <a:pt x="25904" y="1826"/>
                  </a:lnTo>
                  <a:lnTo>
                    <a:pt x="25875" y="1855"/>
                  </a:lnTo>
                  <a:lnTo>
                    <a:pt x="25848" y="1885"/>
                  </a:lnTo>
                  <a:lnTo>
                    <a:pt x="25822" y="1918"/>
                  </a:lnTo>
                  <a:lnTo>
                    <a:pt x="25797" y="1951"/>
                  </a:lnTo>
                  <a:lnTo>
                    <a:pt x="25774" y="1987"/>
                  </a:lnTo>
                  <a:lnTo>
                    <a:pt x="25753" y="2024"/>
                  </a:lnTo>
                  <a:lnTo>
                    <a:pt x="25733" y="2063"/>
                  </a:lnTo>
                  <a:lnTo>
                    <a:pt x="25714" y="2104"/>
                  </a:lnTo>
                  <a:lnTo>
                    <a:pt x="25697" y="2146"/>
                  </a:lnTo>
                  <a:lnTo>
                    <a:pt x="25682" y="2189"/>
                  </a:lnTo>
                  <a:lnTo>
                    <a:pt x="25669" y="2234"/>
                  </a:lnTo>
                  <a:lnTo>
                    <a:pt x="25658" y="2280"/>
                  </a:lnTo>
                  <a:lnTo>
                    <a:pt x="25649" y="2328"/>
                  </a:lnTo>
                  <a:lnTo>
                    <a:pt x="25642" y="2376"/>
                  </a:lnTo>
                  <a:lnTo>
                    <a:pt x="25636" y="2428"/>
                  </a:lnTo>
                  <a:lnTo>
                    <a:pt x="25633" y="2479"/>
                  </a:lnTo>
                  <a:lnTo>
                    <a:pt x="25632" y="2533"/>
                  </a:lnTo>
                  <a:lnTo>
                    <a:pt x="25632" y="2533"/>
                  </a:lnTo>
                  <a:lnTo>
                    <a:pt x="25633" y="2585"/>
                  </a:lnTo>
                  <a:lnTo>
                    <a:pt x="25636" y="2637"/>
                  </a:lnTo>
                  <a:lnTo>
                    <a:pt x="25642" y="2686"/>
                  </a:lnTo>
                  <a:lnTo>
                    <a:pt x="25649" y="2735"/>
                  </a:lnTo>
                  <a:lnTo>
                    <a:pt x="25658" y="2782"/>
                  </a:lnTo>
                  <a:lnTo>
                    <a:pt x="25670" y="2828"/>
                  </a:lnTo>
                  <a:lnTo>
                    <a:pt x="25683" y="2873"/>
                  </a:lnTo>
                  <a:lnTo>
                    <a:pt x="25698" y="2916"/>
                  </a:lnTo>
                  <a:lnTo>
                    <a:pt x="25715" y="2958"/>
                  </a:lnTo>
                  <a:lnTo>
                    <a:pt x="25734" y="2998"/>
                  </a:lnTo>
                  <a:lnTo>
                    <a:pt x="25754" y="3036"/>
                  </a:lnTo>
                  <a:lnTo>
                    <a:pt x="25776" y="3073"/>
                  </a:lnTo>
                  <a:lnTo>
                    <a:pt x="25799" y="3109"/>
                  </a:lnTo>
                  <a:lnTo>
                    <a:pt x="25824" y="3143"/>
                  </a:lnTo>
                  <a:lnTo>
                    <a:pt x="25850" y="3176"/>
                  </a:lnTo>
                  <a:lnTo>
                    <a:pt x="25878" y="3206"/>
                  </a:lnTo>
                  <a:lnTo>
                    <a:pt x="25907" y="3236"/>
                  </a:lnTo>
                  <a:lnTo>
                    <a:pt x="25937" y="3263"/>
                  </a:lnTo>
                  <a:lnTo>
                    <a:pt x="25968" y="3289"/>
                  </a:lnTo>
                  <a:lnTo>
                    <a:pt x="26000" y="3313"/>
                  </a:lnTo>
                  <a:lnTo>
                    <a:pt x="26034" y="3335"/>
                  </a:lnTo>
                  <a:lnTo>
                    <a:pt x="26068" y="3356"/>
                  </a:lnTo>
                  <a:lnTo>
                    <a:pt x="26104" y="3374"/>
                  </a:lnTo>
                  <a:lnTo>
                    <a:pt x="26141" y="3392"/>
                  </a:lnTo>
                  <a:lnTo>
                    <a:pt x="26179" y="3407"/>
                  </a:lnTo>
                  <a:lnTo>
                    <a:pt x="26216" y="3419"/>
                  </a:lnTo>
                  <a:lnTo>
                    <a:pt x="26255" y="3431"/>
                  </a:lnTo>
                  <a:lnTo>
                    <a:pt x="26294" y="3440"/>
                  </a:lnTo>
                  <a:lnTo>
                    <a:pt x="26335" y="3447"/>
                  </a:lnTo>
                  <a:lnTo>
                    <a:pt x="26375" y="3452"/>
                  </a:lnTo>
                  <a:lnTo>
                    <a:pt x="26416" y="3455"/>
                  </a:lnTo>
                  <a:lnTo>
                    <a:pt x="26458" y="3456"/>
                  </a:lnTo>
                  <a:lnTo>
                    <a:pt x="26458" y="3456"/>
                  </a:lnTo>
                  <a:lnTo>
                    <a:pt x="26498" y="3455"/>
                  </a:lnTo>
                  <a:lnTo>
                    <a:pt x="26539" y="3452"/>
                  </a:lnTo>
                  <a:lnTo>
                    <a:pt x="26579" y="3447"/>
                  </a:lnTo>
                  <a:lnTo>
                    <a:pt x="26619" y="3439"/>
                  </a:lnTo>
                  <a:lnTo>
                    <a:pt x="26659" y="3430"/>
                  </a:lnTo>
                  <a:lnTo>
                    <a:pt x="26698" y="3419"/>
                  </a:lnTo>
                  <a:lnTo>
                    <a:pt x="26736" y="3406"/>
                  </a:lnTo>
                  <a:lnTo>
                    <a:pt x="26773" y="3391"/>
                  </a:lnTo>
                  <a:lnTo>
                    <a:pt x="26809" y="3373"/>
                  </a:lnTo>
                  <a:lnTo>
                    <a:pt x="26845" y="3355"/>
                  </a:lnTo>
                  <a:lnTo>
                    <a:pt x="26880" y="3334"/>
                  </a:lnTo>
                  <a:lnTo>
                    <a:pt x="26914" y="3311"/>
                  </a:lnTo>
                  <a:lnTo>
                    <a:pt x="26946" y="3287"/>
                  </a:lnTo>
                  <a:lnTo>
                    <a:pt x="26978" y="3261"/>
                  </a:lnTo>
                  <a:lnTo>
                    <a:pt x="27008" y="3234"/>
                  </a:lnTo>
                  <a:lnTo>
                    <a:pt x="27038" y="3204"/>
                  </a:lnTo>
                  <a:lnTo>
                    <a:pt x="27066" y="3174"/>
                  </a:lnTo>
                  <a:lnTo>
                    <a:pt x="27092" y="3141"/>
                  </a:lnTo>
                  <a:lnTo>
                    <a:pt x="27118" y="3107"/>
                  </a:lnTo>
                  <a:lnTo>
                    <a:pt x="27141" y="3071"/>
                  </a:lnTo>
                  <a:lnTo>
                    <a:pt x="27163" y="3033"/>
                  </a:lnTo>
                  <a:lnTo>
                    <a:pt x="27184" y="2994"/>
                  </a:lnTo>
                  <a:lnTo>
                    <a:pt x="27203" y="2954"/>
                  </a:lnTo>
                  <a:lnTo>
                    <a:pt x="27221" y="2914"/>
                  </a:lnTo>
                  <a:lnTo>
                    <a:pt x="27236" y="2871"/>
                  </a:lnTo>
                  <a:lnTo>
                    <a:pt x="27249" y="2825"/>
                  </a:lnTo>
                  <a:lnTo>
                    <a:pt x="27261" y="2780"/>
                  </a:lnTo>
                  <a:lnTo>
                    <a:pt x="27271" y="2733"/>
                  </a:lnTo>
                  <a:lnTo>
                    <a:pt x="27279" y="2685"/>
                  </a:lnTo>
                  <a:lnTo>
                    <a:pt x="27284" y="2636"/>
                  </a:lnTo>
                  <a:lnTo>
                    <a:pt x="27287" y="2584"/>
                  </a:lnTo>
                  <a:lnTo>
                    <a:pt x="27288" y="2533"/>
                  </a:lnTo>
                  <a:lnTo>
                    <a:pt x="27288" y="2533"/>
                  </a:lnTo>
                  <a:lnTo>
                    <a:pt x="27287" y="2481"/>
                  </a:lnTo>
                  <a:lnTo>
                    <a:pt x="27284" y="2430"/>
                  </a:lnTo>
                  <a:lnTo>
                    <a:pt x="27279" y="2381"/>
                  </a:lnTo>
                  <a:lnTo>
                    <a:pt x="27271" y="2332"/>
                  </a:lnTo>
                  <a:lnTo>
                    <a:pt x="27261" y="2285"/>
                  </a:lnTo>
                  <a:lnTo>
                    <a:pt x="27249" y="2239"/>
                  </a:lnTo>
                  <a:lnTo>
                    <a:pt x="27236" y="2195"/>
                  </a:lnTo>
                  <a:lnTo>
                    <a:pt x="27221" y="2152"/>
                  </a:lnTo>
                  <a:lnTo>
                    <a:pt x="27203" y="2110"/>
                  </a:lnTo>
                  <a:lnTo>
                    <a:pt x="27184" y="2070"/>
                  </a:lnTo>
                  <a:lnTo>
                    <a:pt x="27163" y="2031"/>
                  </a:lnTo>
                  <a:lnTo>
                    <a:pt x="27141" y="1994"/>
                  </a:lnTo>
                  <a:lnTo>
                    <a:pt x="27118" y="1959"/>
                  </a:lnTo>
                  <a:lnTo>
                    <a:pt x="27092" y="1924"/>
                  </a:lnTo>
                  <a:lnTo>
                    <a:pt x="27066" y="1892"/>
                  </a:lnTo>
                  <a:lnTo>
                    <a:pt x="27038" y="1860"/>
                  </a:lnTo>
                  <a:lnTo>
                    <a:pt x="27008" y="1831"/>
                  </a:lnTo>
                  <a:lnTo>
                    <a:pt x="26978" y="1804"/>
                  </a:lnTo>
                  <a:lnTo>
                    <a:pt x="26946" y="1777"/>
                  </a:lnTo>
                  <a:lnTo>
                    <a:pt x="26914" y="1753"/>
                  </a:lnTo>
                  <a:lnTo>
                    <a:pt x="26880" y="1731"/>
                  </a:lnTo>
                  <a:lnTo>
                    <a:pt x="26845" y="1710"/>
                  </a:lnTo>
                  <a:lnTo>
                    <a:pt x="26809" y="1691"/>
                  </a:lnTo>
                  <a:lnTo>
                    <a:pt x="26773" y="1674"/>
                  </a:lnTo>
                  <a:lnTo>
                    <a:pt x="26736" y="1659"/>
                  </a:lnTo>
                  <a:lnTo>
                    <a:pt x="26698" y="1646"/>
                  </a:lnTo>
                  <a:lnTo>
                    <a:pt x="26659" y="1635"/>
                  </a:lnTo>
                  <a:lnTo>
                    <a:pt x="26619" y="1625"/>
                  </a:lnTo>
                  <a:lnTo>
                    <a:pt x="26579" y="1618"/>
                  </a:lnTo>
                  <a:lnTo>
                    <a:pt x="26539" y="1613"/>
                  </a:lnTo>
                  <a:lnTo>
                    <a:pt x="26498" y="1609"/>
                  </a:lnTo>
                  <a:lnTo>
                    <a:pt x="26458" y="1608"/>
                  </a:lnTo>
                  <a:lnTo>
                    <a:pt x="26458" y="1608"/>
                  </a:lnTo>
                  <a:close/>
                  <a:moveTo>
                    <a:pt x="28721" y="232"/>
                  </a:moveTo>
                  <a:lnTo>
                    <a:pt x="28721" y="232"/>
                  </a:lnTo>
                  <a:lnTo>
                    <a:pt x="28720" y="256"/>
                  </a:lnTo>
                  <a:lnTo>
                    <a:pt x="28717" y="279"/>
                  </a:lnTo>
                  <a:lnTo>
                    <a:pt x="28712" y="301"/>
                  </a:lnTo>
                  <a:lnTo>
                    <a:pt x="28703" y="322"/>
                  </a:lnTo>
                  <a:lnTo>
                    <a:pt x="28694" y="343"/>
                  </a:lnTo>
                  <a:lnTo>
                    <a:pt x="28682" y="362"/>
                  </a:lnTo>
                  <a:lnTo>
                    <a:pt x="28669" y="380"/>
                  </a:lnTo>
                  <a:lnTo>
                    <a:pt x="28654" y="397"/>
                  </a:lnTo>
                  <a:lnTo>
                    <a:pt x="28637" y="411"/>
                  </a:lnTo>
                  <a:lnTo>
                    <a:pt x="28619" y="425"/>
                  </a:lnTo>
                  <a:lnTo>
                    <a:pt x="28600" y="436"/>
                  </a:lnTo>
                  <a:lnTo>
                    <a:pt x="28580" y="446"/>
                  </a:lnTo>
                  <a:lnTo>
                    <a:pt x="28558" y="454"/>
                  </a:lnTo>
                  <a:lnTo>
                    <a:pt x="28536" y="460"/>
                  </a:lnTo>
                  <a:lnTo>
                    <a:pt x="28513" y="463"/>
                  </a:lnTo>
                  <a:lnTo>
                    <a:pt x="28490" y="465"/>
                  </a:lnTo>
                  <a:lnTo>
                    <a:pt x="28490" y="465"/>
                  </a:lnTo>
                  <a:lnTo>
                    <a:pt x="28466" y="463"/>
                  </a:lnTo>
                  <a:lnTo>
                    <a:pt x="28443" y="460"/>
                  </a:lnTo>
                  <a:lnTo>
                    <a:pt x="28421" y="454"/>
                  </a:lnTo>
                  <a:lnTo>
                    <a:pt x="28400" y="446"/>
                  </a:lnTo>
                  <a:lnTo>
                    <a:pt x="28379" y="436"/>
                  </a:lnTo>
                  <a:lnTo>
                    <a:pt x="28360" y="425"/>
                  </a:lnTo>
                  <a:lnTo>
                    <a:pt x="28342" y="411"/>
                  </a:lnTo>
                  <a:lnTo>
                    <a:pt x="28326" y="397"/>
                  </a:lnTo>
                  <a:lnTo>
                    <a:pt x="28311" y="380"/>
                  </a:lnTo>
                  <a:lnTo>
                    <a:pt x="28298" y="362"/>
                  </a:lnTo>
                  <a:lnTo>
                    <a:pt x="28286" y="343"/>
                  </a:lnTo>
                  <a:lnTo>
                    <a:pt x="28276" y="322"/>
                  </a:lnTo>
                  <a:lnTo>
                    <a:pt x="28269" y="301"/>
                  </a:lnTo>
                  <a:lnTo>
                    <a:pt x="28263" y="279"/>
                  </a:lnTo>
                  <a:lnTo>
                    <a:pt x="28260" y="256"/>
                  </a:lnTo>
                  <a:lnTo>
                    <a:pt x="28258" y="232"/>
                  </a:lnTo>
                  <a:lnTo>
                    <a:pt x="28258" y="232"/>
                  </a:lnTo>
                  <a:lnTo>
                    <a:pt x="28260" y="209"/>
                  </a:lnTo>
                  <a:lnTo>
                    <a:pt x="28263" y="186"/>
                  </a:lnTo>
                  <a:lnTo>
                    <a:pt x="28269" y="163"/>
                  </a:lnTo>
                  <a:lnTo>
                    <a:pt x="28276" y="142"/>
                  </a:lnTo>
                  <a:lnTo>
                    <a:pt x="28286" y="122"/>
                  </a:lnTo>
                  <a:lnTo>
                    <a:pt x="28298" y="103"/>
                  </a:lnTo>
                  <a:lnTo>
                    <a:pt x="28311" y="85"/>
                  </a:lnTo>
                  <a:lnTo>
                    <a:pt x="28326" y="68"/>
                  </a:lnTo>
                  <a:lnTo>
                    <a:pt x="28342" y="54"/>
                  </a:lnTo>
                  <a:lnTo>
                    <a:pt x="28360" y="40"/>
                  </a:lnTo>
                  <a:lnTo>
                    <a:pt x="28379" y="28"/>
                  </a:lnTo>
                  <a:lnTo>
                    <a:pt x="28400" y="19"/>
                  </a:lnTo>
                  <a:lnTo>
                    <a:pt x="28421" y="10"/>
                  </a:lnTo>
                  <a:lnTo>
                    <a:pt x="28443" y="5"/>
                  </a:lnTo>
                  <a:lnTo>
                    <a:pt x="28466" y="1"/>
                  </a:lnTo>
                  <a:lnTo>
                    <a:pt x="28490" y="0"/>
                  </a:lnTo>
                  <a:lnTo>
                    <a:pt x="28490" y="0"/>
                  </a:lnTo>
                  <a:lnTo>
                    <a:pt x="28513" y="1"/>
                  </a:lnTo>
                  <a:lnTo>
                    <a:pt x="28536" y="5"/>
                  </a:lnTo>
                  <a:lnTo>
                    <a:pt x="28558" y="10"/>
                  </a:lnTo>
                  <a:lnTo>
                    <a:pt x="28580" y="19"/>
                  </a:lnTo>
                  <a:lnTo>
                    <a:pt x="28600" y="28"/>
                  </a:lnTo>
                  <a:lnTo>
                    <a:pt x="28619" y="40"/>
                  </a:lnTo>
                  <a:lnTo>
                    <a:pt x="28637" y="54"/>
                  </a:lnTo>
                  <a:lnTo>
                    <a:pt x="28654" y="68"/>
                  </a:lnTo>
                  <a:lnTo>
                    <a:pt x="28669" y="85"/>
                  </a:lnTo>
                  <a:lnTo>
                    <a:pt x="28682" y="103"/>
                  </a:lnTo>
                  <a:lnTo>
                    <a:pt x="28694" y="122"/>
                  </a:lnTo>
                  <a:lnTo>
                    <a:pt x="28703" y="142"/>
                  </a:lnTo>
                  <a:lnTo>
                    <a:pt x="28712" y="163"/>
                  </a:lnTo>
                  <a:lnTo>
                    <a:pt x="28717" y="186"/>
                  </a:lnTo>
                  <a:lnTo>
                    <a:pt x="28720" y="209"/>
                  </a:lnTo>
                  <a:lnTo>
                    <a:pt x="28721" y="232"/>
                  </a:lnTo>
                  <a:lnTo>
                    <a:pt x="28721" y="232"/>
                  </a:lnTo>
                  <a:close/>
                  <a:moveTo>
                    <a:pt x="28305" y="232"/>
                  </a:moveTo>
                  <a:lnTo>
                    <a:pt x="28305" y="232"/>
                  </a:lnTo>
                  <a:lnTo>
                    <a:pt x="28305" y="251"/>
                  </a:lnTo>
                  <a:lnTo>
                    <a:pt x="28308" y="270"/>
                  </a:lnTo>
                  <a:lnTo>
                    <a:pt x="28313" y="287"/>
                  </a:lnTo>
                  <a:lnTo>
                    <a:pt x="28319" y="305"/>
                  </a:lnTo>
                  <a:lnTo>
                    <a:pt x="28327" y="322"/>
                  </a:lnTo>
                  <a:lnTo>
                    <a:pt x="28336" y="337"/>
                  </a:lnTo>
                  <a:lnTo>
                    <a:pt x="28347" y="351"/>
                  </a:lnTo>
                  <a:lnTo>
                    <a:pt x="28359" y="365"/>
                  </a:lnTo>
                  <a:lnTo>
                    <a:pt x="28372" y="378"/>
                  </a:lnTo>
                  <a:lnTo>
                    <a:pt x="28386" y="388"/>
                  </a:lnTo>
                  <a:lnTo>
                    <a:pt x="28401" y="398"/>
                  </a:lnTo>
                  <a:lnTo>
                    <a:pt x="28418" y="406"/>
                  </a:lnTo>
                  <a:lnTo>
                    <a:pt x="28435" y="412"/>
                  </a:lnTo>
                  <a:lnTo>
                    <a:pt x="28452" y="417"/>
                  </a:lnTo>
                  <a:lnTo>
                    <a:pt x="28471" y="420"/>
                  </a:lnTo>
                  <a:lnTo>
                    <a:pt x="28490" y="421"/>
                  </a:lnTo>
                  <a:lnTo>
                    <a:pt x="28490" y="421"/>
                  </a:lnTo>
                  <a:lnTo>
                    <a:pt x="28509" y="420"/>
                  </a:lnTo>
                  <a:lnTo>
                    <a:pt x="28527" y="417"/>
                  </a:lnTo>
                  <a:lnTo>
                    <a:pt x="28545" y="412"/>
                  </a:lnTo>
                  <a:lnTo>
                    <a:pt x="28562" y="406"/>
                  </a:lnTo>
                  <a:lnTo>
                    <a:pt x="28578" y="398"/>
                  </a:lnTo>
                  <a:lnTo>
                    <a:pt x="28594" y="388"/>
                  </a:lnTo>
                  <a:lnTo>
                    <a:pt x="28608" y="378"/>
                  </a:lnTo>
                  <a:lnTo>
                    <a:pt x="28621" y="365"/>
                  </a:lnTo>
                  <a:lnTo>
                    <a:pt x="28633" y="351"/>
                  </a:lnTo>
                  <a:lnTo>
                    <a:pt x="28643" y="337"/>
                  </a:lnTo>
                  <a:lnTo>
                    <a:pt x="28653" y="322"/>
                  </a:lnTo>
                  <a:lnTo>
                    <a:pt x="28661" y="305"/>
                  </a:lnTo>
                  <a:lnTo>
                    <a:pt x="28668" y="287"/>
                  </a:lnTo>
                  <a:lnTo>
                    <a:pt x="28672" y="270"/>
                  </a:lnTo>
                  <a:lnTo>
                    <a:pt x="28675" y="251"/>
                  </a:lnTo>
                  <a:lnTo>
                    <a:pt x="28676" y="232"/>
                  </a:lnTo>
                  <a:lnTo>
                    <a:pt x="28676" y="232"/>
                  </a:lnTo>
                  <a:lnTo>
                    <a:pt x="28675" y="213"/>
                  </a:lnTo>
                  <a:lnTo>
                    <a:pt x="28672" y="194"/>
                  </a:lnTo>
                  <a:lnTo>
                    <a:pt x="28668" y="176"/>
                  </a:lnTo>
                  <a:lnTo>
                    <a:pt x="28661" y="158"/>
                  </a:lnTo>
                  <a:lnTo>
                    <a:pt x="28654" y="143"/>
                  </a:lnTo>
                  <a:lnTo>
                    <a:pt x="28644" y="127"/>
                  </a:lnTo>
                  <a:lnTo>
                    <a:pt x="28634" y="112"/>
                  </a:lnTo>
                  <a:lnTo>
                    <a:pt x="28621" y="99"/>
                  </a:lnTo>
                  <a:lnTo>
                    <a:pt x="28609" y="87"/>
                  </a:lnTo>
                  <a:lnTo>
                    <a:pt x="28594" y="77"/>
                  </a:lnTo>
                  <a:lnTo>
                    <a:pt x="28578" y="67"/>
                  </a:lnTo>
                  <a:lnTo>
                    <a:pt x="28563" y="59"/>
                  </a:lnTo>
                  <a:lnTo>
                    <a:pt x="28546" y="52"/>
                  </a:lnTo>
                  <a:lnTo>
                    <a:pt x="28528" y="48"/>
                  </a:lnTo>
                  <a:lnTo>
                    <a:pt x="28509" y="45"/>
                  </a:lnTo>
                  <a:lnTo>
                    <a:pt x="28490" y="44"/>
                  </a:lnTo>
                  <a:lnTo>
                    <a:pt x="28490" y="44"/>
                  </a:lnTo>
                  <a:lnTo>
                    <a:pt x="28470" y="45"/>
                  </a:lnTo>
                  <a:lnTo>
                    <a:pt x="28452" y="48"/>
                  </a:lnTo>
                  <a:lnTo>
                    <a:pt x="28435" y="52"/>
                  </a:lnTo>
                  <a:lnTo>
                    <a:pt x="28417" y="59"/>
                  </a:lnTo>
                  <a:lnTo>
                    <a:pt x="28401" y="67"/>
                  </a:lnTo>
                  <a:lnTo>
                    <a:pt x="28385" y="77"/>
                  </a:lnTo>
                  <a:lnTo>
                    <a:pt x="28372" y="87"/>
                  </a:lnTo>
                  <a:lnTo>
                    <a:pt x="28358" y="99"/>
                  </a:lnTo>
                  <a:lnTo>
                    <a:pt x="28347" y="112"/>
                  </a:lnTo>
                  <a:lnTo>
                    <a:pt x="28336" y="127"/>
                  </a:lnTo>
                  <a:lnTo>
                    <a:pt x="28327" y="143"/>
                  </a:lnTo>
                  <a:lnTo>
                    <a:pt x="28318" y="158"/>
                  </a:lnTo>
                  <a:lnTo>
                    <a:pt x="28312" y="176"/>
                  </a:lnTo>
                  <a:lnTo>
                    <a:pt x="28308" y="194"/>
                  </a:lnTo>
                  <a:lnTo>
                    <a:pt x="28305" y="213"/>
                  </a:lnTo>
                  <a:lnTo>
                    <a:pt x="28305" y="232"/>
                  </a:lnTo>
                  <a:lnTo>
                    <a:pt x="28305" y="232"/>
                  </a:lnTo>
                  <a:close/>
                  <a:moveTo>
                    <a:pt x="28505" y="110"/>
                  </a:moveTo>
                  <a:lnTo>
                    <a:pt x="28505" y="110"/>
                  </a:lnTo>
                  <a:lnTo>
                    <a:pt x="28527" y="111"/>
                  </a:lnTo>
                  <a:lnTo>
                    <a:pt x="28536" y="112"/>
                  </a:lnTo>
                  <a:lnTo>
                    <a:pt x="28545" y="114"/>
                  </a:lnTo>
                  <a:lnTo>
                    <a:pt x="28553" y="116"/>
                  </a:lnTo>
                  <a:lnTo>
                    <a:pt x="28559" y="120"/>
                  </a:lnTo>
                  <a:lnTo>
                    <a:pt x="28567" y="124"/>
                  </a:lnTo>
                  <a:lnTo>
                    <a:pt x="28572" y="128"/>
                  </a:lnTo>
                  <a:lnTo>
                    <a:pt x="28577" y="132"/>
                  </a:lnTo>
                  <a:lnTo>
                    <a:pt x="28582" y="137"/>
                  </a:lnTo>
                  <a:lnTo>
                    <a:pt x="28586" y="144"/>
                  </a:lnTo>
                  <a:lnTo>
                    <a:pt x="28588" y="151"/>
                  </a:lnTo>
                  <a:lnTo>
                    <a:pt x="28591" y="158"/>
                  </a:lnTo>
                  <a:lnTo>
                    <a:pt x="28592" y="166"/>
                  </a:lnTo>
                  <a:lnTo>
                    <a:pt x="28593" y="175"/>
                  </a:lnTo>
                  <a:lnTo>
                    <a:pt x="28593" y="185"/>
                  </a:lnTo>
                  <a:lnTo>
                    <a:pt x="28593" y="185"/>
                  </a:lnTo>
                  <a:lnTo>
                    <a:pt x="28593" y="193"/>
                  </a:lnTo>
                  <a:lnTo>
                    <a:pt x="28592" y="200"/>
                  </a:lnTo>
                  <a:lnTo>
                    <a:pt x="28590" y="208"/>
                  </a:lnTo>
                  <a:lnTo>
                    <a:pt x="28587" y="215"/>
                  </a:lnTo>
                  <a:lnTo>
                    <a:pt x="28584" y="221"/>
                  </a:lnTo>
                  <a:lnTo>
                    <a:pt x="28578" y="227"/>
                  </a:lnTo>
                  <a:lnTo>
                    <a:pt x="28573" y="233"/>
                  </a:lnTo>
                  <a:lnTo>
                    <a:pt x="28566" y="238"/>
                  </a:lnTo>
                  <a:lnTo>
                    <a:pt x="28566" y="238"/>
                  </a:lnTo>
                  <a:lnTo>
                    <a:pt x="28572" y="242"/>
                  </a:lnTo>
                  <a:lnTo>
                    <a:pt x="28577" y="247"/>
                  </a:lnTo>
                  <a:lnTo>
                    <a:pt x="28582" y="251"/>
                  </a:lnTo>
                  <a:lnTo>
                    <a:pt x="28584" y="257"/>
                  </a:lnTo>
                  <a:lnTo>
                    <a:pt x="28586" y="264"/>
                  </a:lnTo>
                  <a:lnTo>
                    <a:pt x="28587" y="274"/>
                  </a:lnTo>
                  <a:lnTo>
                    <a:pt x="28589" y="301"/>
                  </a:lnTo>
                  <a:lnTo>
                    <a:pt x="28589" y="301"/>
                  </a:lnTo>
                  <a:lnTo>
                    <a:pt x="28590" y="327"/>
                  </a:lnTo>
                  <a:lnTo>
                    <a:pt x="28591" y="336"/>
                  </a:lnTo>
                  <a:lnTo>
                    <a:pt x="28593" y="342"/>
                  </a:lnTo>
                  <a:lnTo>
                    <a:pt x="28595" y="346"/>
                  </a:lnTo>
                  <a:lnTo>
                    <a:pt x="28597" y="349"/>
                  </a:lnTo>
                  <a:lnTo>
                    <a:pt x="28607" y="357"/>
                  </a:lnTo>
                  <a:lnTo>
                    <a:pt x="28538" y="357"/>
                  </a:lnTo>
                  <a:lnTo>
                    <a:pt x="28538" y="357"/>
                  </a:lnTo>
                  <a:lnTo>
                    <a:pt x="28534" y="347"/>
                  </a:lnTo>
                  <a:lnTo>
                    <a:pt x="28532" y="339"/>
                  </a:lnTo>
                  <a:lnTo>
                    <a:pt x="28531" y="328"/>
                  </a:lnTo>
                  <a:lnTo>
                    <a:pt x="28530" y="315"/>
                  </a:lnTo>
                  <a:lnTo>
                    <a:pt x="28530" y="315"/>
                  </a:lnTo>
                  <a:lnTo>
                    <a:pt x="28530" y="298"/>
                  </a:lnTo>
                  <a:lnTo>
                    <a:pt x="28529" y="285"/>
                  </a:lnTo>
                  <a:lnTo>
                    <a:pt x="28527" y="277"/>
                  </a:lnTo>
                  <a:lnTo>
                    <a:pt x="28525" y="270"/>
                  </a:lnTo>
                  <a:lnTo>
                    <a:pt x="28523" y="268"/>
                  </a:lnTo>
                  <a:lnTo>
                    <a:pt x="28520" y="266"/>
                  </a:lnTo>
                  <a:lnTo>
                    <a:pt x="28514" y="263"/>
                  </a:lnTo>
                  <a:lnTo>
                    <a:pt x="28506" y="262"/>
                  </a:lnTo>
                  <a:lnTo>
                    <a:pt x="28494" y="262"/>
                  </a:lnTo>
                  <a:lnTo>
                    <a:pt x="28454" y="262"/>
                  </a:lnTo>
                  <a:lnTo>
                    <a:pt x="28454" y="357"/>
                  </a:lnTo>
                  <a:lnTo>
                    <a:pt x="28396" y="357"/>
                  </a:lnTo>
                  <a:lnTo>
                    <a:pt x="28396" y="110"/>
                  </a:lnTo>
                  <a:lnTo>
                    <a:pt x="28505" y="110"/>
                  </a:lnTo>
                  <a:close/>
                  <a:moveTo>
                    <a:pt x="28454" y="214"/>
                  </a:moveTo>
                  <a:lnTo>
                    <a:pt x="28495" y="214"/>
                  </a:lnTo>
                  <a:lnTo>
                    <a:pt x="28495" y="214"/>
                  </a:lnTo>
                  <a:lnTo>
                    <a:pt x="28507" y="214"/>
                  </a:lnTo>
                  <a:lnTo>
                    <a:pt x="28515" y="213"/>
                  </a:lnTo>
                  <a:lnTo>
                    <a:pt x="28522" y="211"/>
                  </a:lnTo>
                  <a:lnTo>
                    <a:pt x="28527" y="209"/>
                  </a:lnTo>
                  <a:lnTo>
                    <a:pt x="28531" y="205"/>
                  </a:lnTo>
                  <a:lnTo>
                    <a:pt x="28534" y="200"/>
                  </a:lnTo>
                  <a:lnTo>
                    <a:pt x="28535" y="194"/>
                  </a:lnTo>
                  <a:lnTo>
                    <a:pt x="28535" y="188"/>
                  </a:lnTo>
                  <a:lnTo>
                    <a:pt x="28535" y="188"/>
                  </a:lnTo>
                  <a:lnTo>
                    <a:pt x="28535" y="180"/>
                  </a:lnTo>
                  <a:lnTo>
                    <a:pt x="28534" y="174"/>
                  </a:lnTo>
                  <a:lnTo>
                    <a:pt x="28531" y="170"/>
                  </a:lnTo>
                  <a:lnTo>
                    <a:pt x="28528" y="166"/>
                  </a:lnTo>
                  <a:lnTo>
                    <a:pt x="28523" y="164"/>
                  </a:lnTo>
                  <a:lnTo>
                    <a:pt x="28515" y="163"/>
                  </a:lnTo>
                  <a:lnTo>
                    <a:pt x="28507" y="162"/>
                  </a:lnTo>
                  <a:lnTo>
                    <a:pt x="28495" y="161"/>
                  </a:lnTo>
                  <a:lnTo>
                    <a:pt x="28454" y="161"/>
                  </a:lnTo>
                  <a:lnTo>
                    <a:pt x="28454" y="21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411723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Divider slide">
    <p:spTree>
      <p:nvGrpSpPr>
        <p:cNvPr id="1" name=""/>
        <p:cNvGrpSpPr/>
        <p:nvPr/>
      </p:nvGrpSpPr>
      <p:grpSpPr>
        <a:xfrm>
          <a:off x="0" y="0"/>
          <a:ext cx="0" cy="0"/>
          <a:chOff x="0" y="0"/>
          <a:chExt cx="0" cy="0"/>
        </a:xfrm>
      </p:grpSpPr>
      <p:sp>
        <p:nvSpPr>
          <p:cNvPr id="20" name="Rectangle 19"/>
          <p:cNvSpPr/>
          <p:nvPr userDrawn="1"/>
        </p:nvSpPr>
        <p:spPr>
          <a:xfrm>
            <a:off x="537895" y="1861808"/>
            <a:ext cx="8068210" cy="3286455"/>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37160" tIns="137160" rIns="137160" bIns="137160" numCol="1" spcCol="0" rtlCol="0" fromWordArt="0" anchor="ctr" anchorCtr="0" forceAA="0" compatLnSpc="1">
            <a:prstTxWarp prst="textNoShape">
              <a:avLst/>
            </a:prstTxWarp>
            <a:noAutofit/>
          </a:bodyPr>
          <a:lstStyle/>
          <a:p>
            <a:pPr algn="ctr" defTabSz="457200"/>
            <a:endParaRPr lang="en-US" sz="1800">
              <a:solidFill>
                <a:prstClr val="white"/>
              </a:solidFill>
            </a:endParaRPr>
          </a:p>
        </p:txBody>
      </p:sp>
      <p:sp>
        <p:nvSpPr>
          <p:cNvPr id="2" name="Title 1"/>
          <p:cNvSpPr>
            <a:spLocks noGrp="1"/>
          </p:cNvSpPr>
          <p:nvPr>
            <p:ph type="ctrTitle" hasCustomPrompt="1"/>
          </p:nvPr>
        </p:nvSpPr>
        <p:spPr>
          <a:xfrm>
            <a:off x="537896" y="478281"/>
            <a:ext cx="8068211" cy="793704"/>
          </a:xfrm>
          <a:prstGeom prst="rect">
            <a:avLst/>
          </a:prstGeom>
        </p:spPr>
        <p:txBody>
          <a:bodyPr lIns="0" tIns="0" rIns="0" bIns="0" anchor="b">
            <a:noAutofit/>
          </a:bodyPr>
          <a:lstStyle>
            <a:lvl1pPr>
              <a:lnSpc>
                <a:spcPct val="90000"/>
              </a:lnSpc>
              <a:defRPr sz="3000">
                <a:solidFill>
                  <a:schemeClr val="accent1"/>
                </a:solidFill>
              </a:defRPr>
            </a:lvl1pPr>
          </a:lstStyle>
          <a:p>
            <a:r>
              <a:rPr lang="en-US"/>
              <a:t>Click to Edit Master Title Style</a:t>
            </a:r>
          </a:p>
        </p:txBody>
      </p:sp>
      <p:sp>
        <p:nvSpPr>
          <p:cNvPr id="3" name="Subtitle 2"/>
          <p:cNvSpPr>
            <a:spLocks noGrp="1"/>
          </p:cNvSpPr>
          <p:nvPr>
            <p:ph type="subTitle" idx="1" hasCustomPrompt="1"/>
          </p:nvPr>
        </p:nvSpPr>
        <p:spPr>
          <a:xfrm>
            <a:off x="537896" y="1296153"/>
            <a:ext cx="8068211" cy="565617"/>
          </a:xfrm>
          <a:prstGeom prst="rect">
            <a:avLst/>
          </a:prstGeom>
        </p:spPr>
        <p:txBody>
          <a:bodyPr lIns="0" tIns="0" rIns="0" bIns="0" anchor="t">
            <a:noAutofit/>
          </a:bodyPr>
          <a:lstStyle>
            <a:lvl1pPr marL="0" indent="0" algn="l">
              <a:lnSpc>
                <a:spcPct val="90000"/>
              </a:lnSpc>
              <a:spcBef>
                <a:spcPts val="0"/>
              </a:spcBef>
              <a:spcAft>
                <a:spcPts val="0"/>
              </a:spcAft>
              <a:buNone/>
              <a:defRPr sz="1600"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9" name="Slide Number Placeholder 5"/>
          <p:cNvSpPr txBox="1">
            <a:spLocks/>
          </p:cNvSpPr>
          <p:nvPr userDrawn="1"/>
        </p:nvSpPr>
        <p:spPr>
          <a:xfrm>
            <a:off x="8606105" y="4772869"/>
            <a:ext cx="225280" cy="274098"/>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solidFill>
                  <a:srgbClr val="4776BD"/>
                </a:solidFill>
              </a:rPr>
              <a:pPr/>
              <a:t>‹#›</a:t>
            </a:fld>
            <a:endParaRPr lang="en-US" sz="800">
              <a:solidFill>
                <a:srgbClr val="4776BD"/>
              </a:solidFill>
            </a:endParaRPr>
          </a:p>
        </p:txBody>
      </p:sp>
    </p:spTree>
    <p:extLst>
      <p:ext uri="{BB962C8B-B14F-4D97-AF65-F5344CB8AC3E}">
        <p14:creationId xmlns:p14="http://schemas.microsoft.com/office/powerpoint/2010/main" val="13193732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 content">
    <p:spTree>
      <p:nvGrpSpPr>
        <p:cNvPr id="1" name=""/>
        <p:cNvGrpSpPr/>
        <p:nvPr/>
      </p:nvGrpSpPr>
      <p:grpSpPr>
        <a:xfrm>
          <a:off x="0" y="0"/>
          <a:ext cx="0" cy="0"/>
          <a:chOff x="0" y="0"/>
          <a:chExt cx="0" cy="0"/>
        </a:xfrm>
      </p:grpSpPr>
      <p:sp>
        <p:nvSpPr>
          <p:cNvPr id="4" name="Rectangle 3"/>
          <p:cNvSpPr/>
          <p:nvPr userDrawn="1"/>
        </p:nvSpPr>
        <p:spPr>
          <a:xfrm>
            <a:off x="0" y="0"/>
            <a:ext cx="3189287" cy="5149456"/>
          </a:xfrm>
          <a:prstGeom prst="rect">
            <a:avLst/>
          </a:prstGeom>
          <a:solidFill>
            <a:schemeClr val="accent1"/>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48056" tIns="448056" rIns="448056" bIns="448056" numCol="1" spcCol="0" rtlCol="0" fromWordArt="0" anchor="t" anchorCtr="0" forceAA="0" compatLnSpc="1">
            <a:prstTxWarp prst="textNoShape">
              <a:avLst/>
            </a:prstTxWarp>
            <a:noAutofit/>
          </a:bodyPr>
          <a:lstStyle/>
          <a:p>
            <a:pPr defTabSz="457200">
              <a:spcAft>
                <a:spcPts val="1200"/>
              </a:spcAft>
            </a:pPr>
            <a:endParaRPr lang="en-US" sz="2200">
              <a:solidFill>
                <a:prstClr val="white"/>
              </a:solidFill>
            </a:endParaRPr>
          </a:p>
        </p:txBody>
      </p:sp>
      <p:sp>
        <p:nvSpPr>
          <p:cNvPr id="2" name="Title 1"/>
          <p:cNvSpPr>
            <a:spLocks noGrp="1"/>
          </p:cNvSpPr>
          <p:nvPr>
            <p:ph type="title" hasCustomPrompt="1"/>
          </p:nvPr>
        </p:nvSpPr>
        <p:spPr>
          <a:xfrm>
            <a:off x="312738" y="1061612"/>
            <a:ext cx="2563811" cy="3605638"/>
          </a:xfrm>
        </p:spPr>
        <p:txBody>
          <a:bodyPr tIns="0" bIns="0" anchor="t"/>
          <a:lstStyle>
            <a:lvl1pPr>
              <a:defRPr>
                <a:solidFill>
                  <a:schemeClr val="bg1"/>
                </a:solidFill>
              </a:defRPr>
            </a:lvl1pPr>
          </a:lstStyle>
          <a:p>
            <a:r>
              <a:rPr lang="en-US"/>
              <a:t>Click to Edit Master Title Style</a:t>
            </a:r>
          </a:p>
        </p:txBody>
      </p:sp>
      <p:sp>
        <p:nvSpPr>
          <p:cNvPr id="5" name="Rectangle 4">
            <a:extLst>
              <a:ext uri="{FF2B5EF4-FFF2-40B4-BE49-F238E27FC236}">
                <a16:creationId xmlns:a16="http://schemas.microsoft.com/office/drawing/2014/main" id="{E01B32C2-97BA-1D4A-BE1C-A41C5C04FBB1}"/>
              </a:ext>
            </a:extLst>
          </p:cNvPr>
          <p:cNvSpPr/>
          <p:nvPr userDrawn="1"/>
        </p:nvSpPr>
        <p:spPr>
          <a:xfrm>
            <a:off x="312738" y="924453"/>
            <a:ext cx="365760" cy="4572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
        <p:nvSpPr>
          <p:cNvPr id="9" name="Text Placeholder 8"/>
          <p:cNvSpPr>
            <a:spLocks noGrp="1"/>
          </p:cNvSpPr>
          <p:nvPr>
            <p:ph type="body" sz="quarter" idx="10"/>
          </p:nvPr>
        </p:nvSpPr>
        <p:spPr>
          <a:xfrm>
            <a:off x="3509962" y="1061612"/>
            <a:ext cx="5322887" cy="3605638"/>
          </a:xfrm>
        </p:spPr>
        <p:txBody>
          <a:bodyPr anchor="t"/>
          <a:lstStyle>
            <a:lvl1pPr marL="0" indent="0">
              <a:spcBef>
                <a:spcPts val="1200"/>
              </a:spcBef>
              <a:spcAft>
                <a:spcPts val="600"/>
              </a:spcAft>
              <a:buFontTx/>
              <a:buNone/>
              <a:defRPr sz="2000">
                <a:solidFill>
                  <a:schemeClr val="accent1"/>
                </a:solidFill>
              </a:defRPr>
            </a:lvl1pPr>
            <a:lvl2pPr marL="0" indent="0">
              <a:spcAft>
                <a:spcPts val="600"/>
              </a:spcAft>
              <a:buFontTx/>
              <a:buNone/>
              <a:defRPr sz="1400"/>
            </a:lvl2pPr>
            <a:lvl3pPr marL="342900" indent="0">
              <a:buFontTx/>
              <a:buNone/>
              <a:defRPr/>
            </a:lvl3pPr>
            <a:lvl4pPr marL="514350" indent="0">
              <a:buFontTx/>
              <a:buNone/>
              <a:defRPr/>
            </a:lvl4pPr>
            <a:lvl5pPr marL="685800" indent="0">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32765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title only">
    <p:spTree>
      <p:nvGrpSpPr>
        <p:cNvPr id="1" name=""/>
        <p:cNvGrpSpPr/>
        <p:nvPr/>
      </p:nvGrpSpPr>
      <p:grpSpPr>
        <a:xfrm>
          <a:off x="0" y="0"/>
          <a:ext cx="0" cy="0"/>
          <a:chOff x="0" y="0"/>
          <a:chExt cx="0" cy="0"/>
        </a:xfrm>
      </p:grpSpPr>
      <p:sp>
        <p:nvSpPr>
          <p:cNvPr id="4" name="Rectangle 3"/>
          <p:cNvSpPr/>
          <p:nvPr userDrawn="1"/>
        </p:nvSpPr>
        <p:spPr>
          <a:xfrm>
            <a:off x="0" y="0"/>
            <a:ext cx="3189287" cy="5149456"/>
          </a:xfrm>
          <a:prstGeom prst="rect">
            <a:avLst/>
          </a:prstGeom>
          <a:solidFill>
            <a:schemeClr val="accent1"/>
          </a:solidFill>
          <a:ln w="635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48056" tIns="448056" rIns="448056" bIns="448056" numCol="1" spcCol="0" rtlCol="0" fromWordArt="0" anchor="t" anchorCtr="0" forceAA="0" compatLnSpc="1">
            <a:prstTxWarp prst="textNoShape">
              <a:avLst/>
            </a:prstTxWarp>
            <a:noAutofit/>
          </a:bodyPr>
          <a:lstStyle/>
          <a:p>
            <a:pPr defTabSz="457200">
              <a:spcAft>
                <a:spcPts val="1200"/>
              </a:spcAft>
            </a:pPr>
            <a:endParaRPr lang="en-US" sz="2200">
              <a:solidFill>
                <a:prstClr val="white"/>
              </a:solidFill>
            </a:endParaRPr>
          </a:p>
        </p:txBody>
      </p:sp>
      <p:sp>
        <p:nvSpPr>
          <p:cNvPr id="2" name="Title 1"/>
          <p:cNvSpPr>
            <a:spLocks noGrp="1"/>
          </p:cNvSpPr>
          <p:nvPr>
            <p:ph type="title" hasCustomPrompt="1"/>
          </p:nvPr>
        </p:nvSpPr>
        <p:spPr>
          <a:xfrm>
            <a:off x="312738" y="1061612"/>
            <a:ext cx="2563811" cy="3605638"/>
          </a:xfrm>
        </p:spPr>
        <p:txBody>
          <a:bodyPr tIns="0" bIns="0" anchor="t"/>
          <a:lstStyle>
            <a:lvl1pPr>
              <a:defRPr>
                <a:solidFill>
                  <a:schemeClr val="bg1"/>
                </a:solidFill>
              </a:defRPr>
            </a:lvl1pPr>
          </a:lstStyle>
          <a:p>
            <a:r>
              <a:rPr lang="en-US"/>
              <a:t>Click to Edit Master Title Style</a:t>
            </a:r>
          </a:p>
        </p:txBody>
      </p:sp>
      <p:sp>
        <p:nvSpPr>
          <p:cNvPr id="5" name="Rectangle 4">
            <a:extLst>
              <a:ext uri="{FF2B5EF4-FFF2-40B4-BE49-F238E27FC236}">
                <a16:creationId xmlns:a16="http://schemas.microsoft.com/office/drawing/2014/main" id="{E01B32C2-97BA-1D4A-BE1C-A41C5C04FBB1}"/>
              </a:ext>
            </a:extLst>
          </p:cNvPr>
          <p:cNvSpPr/>
          <p:nvPr userDrawn="1"/>
        </p:nvSpPr>
        <p:spPr>
          <a:xfrm>
            <a:off x="312738" y="924453"/>
            <a:ext cx="365760" cy="45720"/>
          </a:xfrm>
          <a:prstGeom prst="rect">
            <a:avLst/>
          </a:prstGeom>
          <a:solidFill>
            <a:schemeClr val="tx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Tree>
    <p:extLst>
      <p:ext uri="{BB962C8B-B14F-4D97-AF65-F5344CB8AC3E}">
        <p14:creationId xmlns:p14="http://schemas.microsoft.com/office/powerpoint/2010/main" val="38350060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369597A0-3473-460F-B73F-B79535986219}"/>
              </a:ext>
            </a:extLst>
          </p:cNvPr>
          <p:cNvSpPr/>
          <p:nvPr userDrawn="1"/>
        </p:nvSpPr>
        <p:spPr>
          <a:xfrm>
            <a:off x="4572000" y="0"/>
            <a:ext cx="4572000" cy="137160"/>
          </a:xfrm>
          <a:prstGeom prst="rect">
            <a:avLst/>
          </a:prstGeom>
          <a:solidFill>
            <a:schemeClr val="accent1"/>
          </a:solidFill>
          <a:ln w="12700" cap="sq">
            <a:noFill/>
            <a:miter lim="800000"/>
          </a:ln>
          <a:effectLst/>
        </p:spPr>
        <p:style>
          <a:lnRef idx="1">
            <a:schemeClr val="accent1"/>
          </a:lnRef>
          <a:fillRef idx="3">
            <a:schemeClr val="accent1"/>
          </a:fillRef>
          <a:effectRef idx="2">
            <a:schemeClr val="accent1"/>
          </a:effectRef>
          <a:fontRef idx="minor">
            <a:schemeClr val="lt1"/>
          </a:fontRef>
        </p:style>
        <p:txBody>
          <a:bodyPr rot="0" spcFirstLastPara="0" vert="horz" wrap="square" lIns="137160" tIns="137160" rIns="137160" bIns="137160" numCol="1" spcCol="0" rtlCol="0" fromWordArt="0" anchor="ctr" anchorCtr="0" forceAA="0" compatLnSpc="1">
            <a:prstTxWarp prst="textNoShape">
              <a:avLst/>
            </a:prstTxWarp>
            <a:noAutofit/>
          </a:bodyPr>
          <a:lstStyle/>
          <a:p>
            <a:pPr algn="ctr"/>
            <a:endParaRPr lang="en-US" sz="1800" err="1">
              <a:solidFill>
                <a:schemeClr val="bg1"/>
              </a:solidFill>
              <a:latin typeface="+mj-lt"/>
            </a:endParaRPr>
          </a:p>
        </p:txBody>
      </p:sp>
    </p:spTree>
    <p:extLst>
      <p:ext uri="{BB962C8B-B14F-4D97-AF65-F5344CB8AC3E}">
        <p14:creationId xmlns:p14="http://schemas.microsoft.com/office/powerpoint/2010/main" val="19125787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1151" y="213504"/>
            <a:ext cx="8521699" cy="578537"/>
          </a:xfrm>
          <a:prstGeom prst="rect">
            <a:avLst/>
          </a:prstGeom>
        </p:spPr>
        <p:txBody>
          <a:bodyPr vert="horz" lIns="0" tIns="0" rIns="0" bIns="0" rtlCol="0" anchor="b">
            <a:noAutofit/>
          </a:bodyPr>
          <a:lstStyle/>
          <a:p>
            <a:pPr lvl="0" defTabSz="457200"/>
            <a:r>
              <a:rPr lang="en-US"/>
              <a:t>Click to edit Master title style</a:t>
            </a:r>
          </a:p>
        </p:txBody>
      </p:sp>
      <p:sp>
        <p:nvSpPr>
          <p:cNvPr id="25" name="Text Placeholder 24"/>
          <p:cNvSpPr>
            <a:spLocks noGrp="1"/>
          </p:cNvSpPr>
          <p:nvPr>
            <p:ph type="body" idx="1"/>
          </p:nvPr>
        </p:nvSpPr>
        <p:spPr>
          <a:xfrm>
            <a:off x="312738" y="1160464"/>
            <a:ext cx="8518647" cy="350678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7916985" y="4772869"/>
            <a:ext cx="914400" cy="274098"/>
          </a:xfrm>
          <a:prstGeom prst="rect">
            <a:avLst/>
          </a:prstGeom>
        </p:spPr>
        <p:txBody>
          <a:bodyPr wrap="none" lIns="0" tIns="0" rIns="0" bIns="0" anchor="ctr"/>
          <a:lstStyle>
            <a:defPPr>
              <a:defRPr lang="en-US"/>
            </a:defPPr>
            <a:lvl1pPr marL="0" algn="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1822CB-767F-4789-9972-8ABB164B40BE}" type="slidenum">
              <a:rPr lang="en-US" sz="800" smtClean="0">
                <a:solidFill>
                  <a:srgbClr val="4776BD"/>
                </a:solidFill>
              </a:rPr>
              <a:pPr/>
              <a:t>‹#›</a:t>
            </a:fld>
            <a:endParaRPr lang="en-US" sz="800">
              <a:solidFill>
                <a:srgbClr val="4776BD"/>
              </a:solidFill>
            </a:endParaRPr>
          </a:p>
        </p:txBody>
      </p:sp>
    </p:spTree>
    <p:extLst>
      <p:ext uri="{BB962C8B-B14F-4D97-AF65-F5344CB8AC3E}">
        <p14:creationId xmlns:p14="http://schemas.microsoft.com/office/powerpoint/2010/main" val="665258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77"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Lst>
  <p:txStyles>
    <p:titleStyle>
      <a:lvl1pPr algn="l" defTabSz="685800" rtl="0" eaLnBrk="1" latinLnBrk="0" hangingPunct="1">
        <a:lnSpc>
          <a:spcPct val="90000"/>
        </a:lnSpc>
        <a:spcBef>
          <a:spcPct val="0"/>
        </a:spcBef>
        <a:buNone/>
        <a:defRPr lang="en-US" sz="2200" b="0" kern="1200" dirty="0">
          <a:solidFill>
            <a:schemeClr val="accent1"/>
          </a:solidFill>
          <a:latin typeface="+mj-lt"/>
          <a:ea typeface="+mj-ea"/>
          <a:cs typeface="+mj-cs"/>
        </a:defRPr>
      </a:lvl1pPr>
    </p:titleStyle>
    <p:bodyStyle>
      <a:lvl1pPr marL="174625" indent="-174625"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smtClean="0">
          <a:solidFill>
            <a:schemeClr val="tx1"/>
          </a:solidFill>
          <a:latin typeface="+mn-lt"/>
          <a:ea typeface="+mn-ea"/>
          <a:cs typeface="+mn-cs"/>
        </a:defRPr>
      </a:lvl1pPr>
      <a:lvl2pPr marL="339725" indent="-168275" algn="l" defTabSz="685800" rtl="0" eaLnBrk="1" latinLnBrk="0" hangingPunct="1">
        <a:lnSpc>
          <a:spcPct val="100000"/>
        </a:lnSpc>
        <a:spcBef>
          <a:spcPts val="0"/>
        </a:spcBef>
        <a:spcAft>
          <a:spcPts val="1000"/>
        </a:spcAft>
        <a:buClr>
          <a:schemeClr val="accent1"/>
        </a:buClr>
        <a:buFont typeface="Calibri" panose="020F0502020204030204" pitchFamily="34" charset="0"/>
        <a:buChar char="–"/>
        <a:defRPr lang="en-US" sz="1600" kern="1200" dirty="0" smtClean="0">
          <a:solidFill>
            <a:schemeClr val="tx1"/>
          </a:solidFill>
          <a:latin typeface="+mn-lt"/>
          <a:ea typeface="+mn-ea"/>
          <a:cs typeface="+mn-cs"/>
        </a:defRPr>
      </a:lvl2pPr>
      <a:lvl3pPr marL="514350" indent="-171450"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smtClean="0">
          <a:solidFill>
            <a:schemeClr val="tx1"/>
          </a:solidFill>
          <a:latin typeface="+mn-lt"/>
          <a:ea typeface="+mn-ea"/>
          <a:cs typeface="+mn-cs"/>
        </a:defRPr>
      </a:lvl3pPr>
      <a:lvl4pPr marL="687388" indent="-173038" algn="l" defTabSz="685800" rtl="0" eaLnBrk="1" latinLnBrk="0" hangingPunct="1">
        <a:lnSpc>
          <a:spcPct val="100000"/>
        </a:lnSpc>
        <a:spcBef>
          <a:spcPts val="0"/>
        </a:spcBef>
        <a:spcAft>
          <a:spcPts val="1000"/>
        </a:spcAft>
        <a:buClr>
          <a:schemeClr val="accent1"/>
        </a:buClr>
        <a:buFont typeface="Calibri" panose="020F0502020204030204" pitchFamily="34" charset="0"/>
        <a:buChar char="–"/>
        <a:defRPr lang="en-US" sz="1600" kern="1200" dirty="0" smtClean="0">
          <a:solidFill>
            <a:schemeClr val="tx1"/>
          </a:solidFill>
          <a:latin typeface="+mn-lt"/>
          <a:ea typeface="+mn-ea"/>
          <a:cs typeface="+mn-cs"/>
        </a:defRPr>
      </a:lvl4pPr>
      <a:lvl5pPr marL="854075" indent="-168275" algn="l" defTabSz="685800" rtl="0" eaLnBrk="1" latinLnBrk="0" hangingPunct="1">
        <a:lnSpc>
          <a:spcPct val="100000"/>
        </a:lnSpc>
        <a:spcBef>
          <a:spcPts val="0"/>
        </a:spcBef>
        <a:spcAft>
          <a:spcPts val="1000"/>
        </a:spcAft>
        <a:buClr>
          <a:schemeClr val="accent1"/>
        </a:buClr>
        <a:buFont typeface="Arial" panose="020B0604020202020204" pitchFamily="34" charset="0"/>
        <a:buChar char="•"/>
        <a:defRPr lang="en-US" sz="1600" kern="1200" dirty="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97" userDrawn="1">
          <p15:clr>
            <a:srgbClr val="F26B43"/>
          </p15:clr>
        </p15:guide>
        <p15:guide id="3" pos="2009" userDrawn="1">
          <p15:clr>
            <a:srgbClr val="F26B43"/>
          </p15:clr>
        </p15:guide>
        <p15:guide id="4" pos="2211" userDrawn="1">
          <p15:clr>
            <a:srgbClr val="F26B43"/>
          </p15:clr>
        </p15:guide>
        <p15:guide id="5" pos="5564" userDrawn="1">
          <p15:clr>
            <a:srgbClr val="F26B43"/>
          </p15:clr>
        </p15:guide>
        <p15:guide id="6" orient="horz" pos="302" userDrawn="1">
          <p15:clr>
            <a:srgbClr val="F26B43"/>
          </p15:clr>
        </p15:guide>
        <p15:guide id="7" orient="horz" pos="584" userDrawn="1">
          <p15:clr>
            <a:srgbClr val="F26B43"/>
          </p15:clr>
        </p15:guide>
        <p15:guide id="8" orient="horz" pos="731" userDrawn="1">
          <p15:clr>
            <a:srgbClr val="F26B43"/>
          </p15:clr>
        </p15:guide>
        <p15:guide id="9" orient="horz" pos="2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jira.bbpd.io/browse/RCH-745"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s://onblackboard.sharepoint.com/:w:/r/sites/PD-Shared-Services/LACE/_layouts/15/Doc.aspx?sourcedoc=%7B7DE27FEE-FCCD-4C90-A0F2-ECB4582820D6%7D&amp;file=CE_Automation_Portfolio%20Epic.docx&amp;action=default&amp;mobileredirect=true" TargetMode="External"/><Relationship Id="rId5" Type="http://schemas.openxmlformats.org/officeDocument/2006/relationships/hyperlink" Target="https://jira.bbpd.io/browse/RCH-879" TargetMode="External"/><Relationship Id="rId4" Type="http://schemas.openxmlformats.org/officeDocument/2006/relationships/hyperlink" Target="https://jira.bbpd.io/browse/RCH-746"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blackboard.jiraalign.com/EpicGrid?amp&amp;amp&amp;Programs=22,20,35&amp;EpicID=77" TargetMode="External"/><Relationship Id="rId7" Type="http://schemas.openxmlformats.org/officeDocument/2006/relationships/hyperlink" Target="https://jira.bbpd.io/browse/RCH-882"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s://jira.bbpd.io/browse/RCH-877" TargetMode="External"/><Relationship Id="rId5" Type="http://schemas.openxmlformats.org/officeDocument/2006/relationships/hyperlink" Target="https://jira.bbpd.io/browse/RCH-881" TargetMode="External"/><Relationship Id="rId4" Type="http://schemas.openxmlformats.org/officeDocument/2006/relationships/hyperlink" Target="https://jira.bbpd.io/browse/RCH-88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blackboard.jiraalign.com/EpicGrid?Programs=22,20,35&amp;amp;EpicID=79&amp;amp;TabID=1"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hyperlink" Target="https://jira.bbpd.io/browse/SCB-10794"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jira.bbpd.io/browse/SCB-10545"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hyperlink" Target="https://jira.bbpd.io/browse/SCB-10601" TargetMode="External"/><Relationship Id="rId4" Type="http://schemas.openxmlformats.org/officeDocument/2006/relationships/hyperlink" Target="https://jira.bbpd.io/browse/SCB-1077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jira.bbpd.io/browse/PA-1370"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jira.bbpd.io/browse/PA-1656"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onblackboard.sharepoint.com/:w:/r/sites/PD-Shared-Services/LACE/_layouts/15/Doc.aspx?sourcedoc=%7B7DE27FEE-FCCD-4C90-A0F2-ECB4582820D6%7D&amp;file=CE_Automation_Portfolio%20Epic.docx&amp;action=default&amp;mobileredirect=true" TargetMode="External"/><Relationship Id="rId7" Type="http://schemas.openxmlformats.org/officeDocument/2006/relationships/hyperlink" Target="https://jira.bbpd.io/browse/"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hyperlink" Target="https://blackboard.jiraalign.com/EpicGrid?Programs=22,20,35&amp;amp;EpicID=76&amp;amp;TabID=1" TargetMode="External"/><Relationship Id="rId5" Type="http://schemas.openxmlformats.org/officeDocument/2006/relationships/hyperlink" Target="https://jira.bbpd.io/browse/KLS-411" TargetMode="External"/><Relationship Id="rId4" Type="http://schemas.openxmlformats.org/officeDocument/2006/relationships/hyperlink" Target="https://blackboard.jiraalign.com/EpicGrid?FirstTime=True&amp;FullPage=T&amp;EpicID=80&amp;Portfolios=13"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jira.bbpd.io/browse/PEB-5503" TargetMode="External"/><Relationship Id="rId3" Type="http://schemas.openxmlformats.org/officeDocument/2006/relationships/hyperlink" Target="https://onblackboard.sharepoint.com/:w:/r/sites/PD-Shared-Services/LACE/_layouts/15/Doc.aspx?sourcedoc=%7B7DE27FEE-FCCD-4C90-A0F2-ECB4582820D6%7D&amp;file=CE_Automation_Portfolio%20Epic.docx&amp;action=default&amp;mobileredirect=true" TargetMode="External"/><Relationship Id="rId7" Type="http://schemas.openxmlformats.org/officeDocument/2006/relationships/hyperlink" Target="https://jira.bbpd.io/browse/PEB-5481"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hyperlink" Target="https://jira.bbpd.io/browse/CTL-1267" TargetMode="External"/><Relationship Id="rId5" Type="http://schemas.openxmlformats.org/officeDocument/2006/relationships/hyperlink" Target="https://blackboard.jiraalign.com/EpicGrid?Programs=22,20,35&amp;amp;EpicID=75&amp;amp;TabID=1" TargetMode="External"/><Relationship Id="rId4" Type="http://schemas.openxmlformats.org/officeDocument/2006/relationships/hyperlink" Target="https://jira.bbpd.io/browse/PEB-538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blackboard.jiraalign.com/EpicGrid?amp;EpicID=74&amp;amp;TabID=1&amp;Programs=22,20,35&amp;EpicID=112"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blackboard.jiraalign.com/EpicGrid?Programs=22,20,35&amp;amp;EpicID=76&amp;amp;TabID=1"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hyperlink" Target="https://blackboard.jiraalign.com/EpicGrid?Programs=22,20,35&amp;amp;EpicID=74&amp;amp;TabID=1" TargetMode="External"/><Relationship Id="rId4" Type="http://schemas.openxmlformats.org/officeDocument/2006/relationships/hyperlink" Target="https://blackboard.jiraalign.com/EpicGrid?amp;EpicID=74&amp;amp;TabID=1&amp;Programs=22,20,35&amp;EpicID=11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p:txBody>
          <a:bodyPr/>
          <a:lstStyle/>
          <a:p>
            <a:r>
              <a:rPr lang="en-US"/>
              <a:t>Product Vision and Program Backlog</a:t>
            </a:r>
          </a:p>
        </p:txBody>
      </p:sp>
      <p:sp>
        <p:nvSpPr>
          <p:cNvPr id="7" name="Subtitle 4"/>
          <p:cNvSpPr>
            <a:spLocks noGrp="1"/>
          </p:cNvSpPr>
          <p:nvPr>
            <p:ph type="subTitle" idx="1"/>
          </p:nvPr>
        </p:nvSpPr>
        <p:spPr/>
        <p:txBody>
          <a:bodyPr/>
          <a:lstStyle/>
          <a:p>
            <a:r>
              <a:rPr lang="en-US"/>
              <a:t>Q3 PI Planning – June 2021</a:t>
            </a:r>
          </a:p>
        </p:txBody>
      </p:sp>
    </p:spTree>
    <p:extLst>
      <p:ext uri="{BB962C8B-B14F-4D97-AF65-F5344CB8AC3E}">
        <p14:creationId xmlns:p14="http://schemas.microsoft.com/office/powerpoint/2010/main" val="2757307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460B7-2E95-1342-AF5D-EA43B587CA8D}"/>
              </a:ext>
            </a:extLst>
          </p:cNvPr>
          <p:cNvSpPr>
            <a:spLocks noGrp="1"/>
          </p:cNvSpPr>
          <p:nvPr>
            <p:ph type="title"/>
          </p:nvPr>
        </p:nvSpPr>
        <p:spPr/>
        <p:txBody>
          <a:bodyPr/>
          <a:lstStyle/>
          <a:p>
            <a:r>
              <a:rPr lang="en-US"/>
              <a:t>Reach Product Vision Board</a:t>
            </a:r>
          </a:p>
        </p:txBody>
      </p:sp>
      <p:graphicFrame>
        <p:nvGraphicFramePr>
          <p:cNvPr id="3" name="Table 3">
            <a:extLst>
              <a:ext uri="{FF2B5EF4-FFF2-40B4-BE49-F238E27FC236}">
                <a16:creationId xmlns:a16="http://schemas.microsoft.com/office/drawing/2014/main" id="{40DEE168-5EC6-454E-A3AC-7DC9CE598C89}"/>
              </a:ext>
            </a:extLst>
          </p:cNvPr>
          <p:cNvGraphicFramePr>
            <a:graphicFrameLocks noGrp="1"/>
          </p:cNvGraphicFramePr>
          <p:nvPr>
            <p:extLst>
              <p:ext uri="{D42A27DB-BD31-4B8C-83A1-F6EECF244321}">
                <p14:modId xmlns:p14="http://schemas.microsoft.com/office/powerpoint/2010/main" val="3648707169"/>
              </p:ext>
            </p:extLst>
          </p:nvPr>
        </p:nvGraphicFramePr>
        <p:xfrm>
          <a:off x="311150" y="929589"/>
          <a:ext cx="8521700" cy="4005170"/>
        </p:xfrm>
        <a:graphic>
          <a:graphicData uri="http://schemas.openxmlformats.org/drawingml/2006/table">
            <a:tbl>
              <a:tblPr firstRow="1" bandRow="1">
                <a:tableStyleId>{5940675A-B579-460E-94D1-54222C63F5DA}</a:tableStyleId>
              </a:tblPr>
              <a:tblGrid>
                <a:gridCol w="2130425">
                  <a:extLst>
                    <a:ext uri="{9D8B030D-6E8A-4147-A177-3AD203B41FA5}">
                      <a16:colId xmlns:a16="http://schemas.microsoft.com/office/drawing/2014/main" val="823485460"/>
                    </a:ext>
                  </a:extLst>
                </a:gridCol>
                <a:gridCol w="2130425">
                  <a:extLst>
                    <a:ext uri="{9D8B030D-6E8A-4147-A177-3AD203B41FA5}">
                      <a16:colId xmlns:a16="http://schemas.microsoft.com/office/drawing/2014/main" val="1548639629"/>
                    </a:ext>
                  </a:extLst>
                </a:gridCol>
                <a:gridCol w="2130425">
                  <a:extLst>
                    <a:ext uri="{9D8B030D-6E8A-4147-A177-3AD203B41FA5}">
                      <a16:colId xmlns:a16="http://schemas.microsoft.com/office/drawing/2014/main" val="3815196620"/>
                    </a:ext>
                  </a:extLst>
                </a:gridCol>
                <a:gridCol w="2130425">
                  <a:extLst>
                    <a:ext uri="{9D8B030D-6E8A-4147-A177-3AD203B41FA5}">
                      <a16:colId xmlns:a16="http://schemas.microsoft.com/office/drawing/2014/main" val="2834547125"/>
                    </a:ext>
                  </a:extLst>
                </a:gridCol>
              </a:tblGrid>
              <a:tr h="643220">
                <a:tc gridSpan="4">
                  <a:txBody>
                    <a:bodyPr/>
                    <a:lstStyle/>
                    <a:p>
                      <a:r>
                        <a:rPr lang="en-US" sz="1200"/>
                        <a:t>Engage every parent, student and teacher in a modern, delightful two-way messaging experience, providing a forum for strong home-to-school communications in support of student success.</a:t>
                      </a:r>
                    </a:p>
                  </a:txBody>
                  <a:tcPr marL="137160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8742053"/>
                  </a:ext>
                </a:extLst>
              </a:tr>
              <a:tr h="3361950">
                <a:tc>
                  <a:txBody>
                    <a:bodyPr/>
                    <a:lstStyle/>
                    <a:p>
                      <a:r>
                        <a:rPr lang="en-US" sz="1200"/>
                        <a:t>The buyer will be K-12 Communications, IT and Instructional technology teams</a:t>
                      </a:r>
                    </a:p>
                    <a:p>
                      <a:endParaRPr lang="en-US" sz="1200"/>
                    </a:p>
                    <a:p>
                      <a:r>
                        <a:rPr lang="en-US" sz="1200"/>
                        <a:t>Initially targeting the K-12 market, with a desire to expand into additional markets served by Blackboard</a:t>
                      </a:r>
                    </a:p>
                    <a:p>
                      <a:endParaRPr lang="en-US" sz="1200"/>
                    </a:p>
                    <a:p>
                      <a:r>
                        <a:rPr lang="en-US" sz="1200"/>
                        <a:t>Key users are Learners, their Guardians and support system, Teachers/Instructors and Administrators.</a:t>
                      </a:r>
                    </a:p>
                    <a:p>
                      <a:endParaRPr lang="en-US" sz="1200"/>
                    </a:p>
                    <a:p>
                      <a:endParaRPr lang="en-US" sz="1200"/>
                    </a:p>
                  </a:txBody>
                  <a:tcPr marT="548640"/>
                </a:tc>
                <a:tc>
                  <a:txBody>
                    <a:bodyPr/>
                    <a:lstStyle/>
                    <a:p>
                      <a:r>
                        <a:rPr lang="en-US" sz="1200"/>
                        <a:t>Automated rostering, not requiring teachers to manage users, distribute QR Codes</a:t>
                      </a:r>
                    </a:p>
                    <a:p>
                      <a:endParaRPr lang="en-US" sz="1200"/>
                    </a:p>
                    <a:p>
                      <a:r>
                        <a:rPr lang="en-US" sz="1200"/>
                        <a:t>District oversight, ensuring all conversations are accessible to admins</a:t>
                      </a:r>
                    </a:p>
                    <a:p>
                      <a:endParaRPr lang="en-US" sz="1200"/>
                    </a:p>
                    <a:p>
                      <a:r>
                        <a:rPr lang="en-US" sz="1200"/>
                        <a:t>District-wide solution (vs. teacher-driven)</a:t>
                      </a:r>
                    </a:p>
                    <a:p>
                      <a:endParaRPr lang="en-US" sz="1200"/>
                    </a:p>
                    <a:p>
                      <a:r>
                        <a:rPr lang="en-US" sz="1200"/>
                        <a:t>Home-initiated conversations</a:t>
                      </a:r>
                    </a:p>
                    <a:p>
                      <a:endParaRPr lang="en-US" sz="1200"/>
                    </a:p>
                  </a:txBody>
                  <a:tcPr marT="548640"/>
                </a:tc>
                <a:tc>
                  <a:txBody>
                    <a:bodyPr/>
                    <a:lstStyle/>
                    <a:p>
                      <a:r>
                        <a:rPr lang="en-US" sz="1200"/>
                        <a:t>Two-way chat application, based in MCA</a:t>
                      </a:r>
                    </a:p>
                    <a:p>
                      <a:endParaRPr lang="en-US" sz="1200"/>
                    </a:p>
                    <a:p>
                      <a:r>
                        <a:rPr lang="en-US" sz="1200"/>
                        <a:t>Bi-directional translated messages</a:t>
                      </a:r>
                    </a:p>
                    <a:p>
                      <a:endParaRPr lang="en-US" sz="1200"/>
                    </a:p>
                    <a:p>
                      <a:r>
                        <a:rPr lang="en-US" sz="1200"/>
                        <a:t>Interactive forms, surveys.</a:t>
                      </a:r>
                    </a:p>
                    <a:p>
                      <a:endParaRPr lang="en-US" sz="1200"/>
                    </a:p>
                    <a:p>
                      <a:r>
                        <a:rPr lang="en-US" sz="1200"/>
                        <a:t>Simple user onboarding and account access</a:t>
                      </a:r>
                    </a:p>
                    <a:p>
                      <a:endParaRPr lang="en-US" sz="1200"/>
                    </a:p>
                  </a:txBody>
                  <a:tcPr marT="548640"/>
                </a:tc>
                <a:tc>
                  <a:txBody>
                    <a:bodyPr/>
                    <a:lstStyle/>
                    <a:p>
                      <a:r>
                        <a:rPr lang="en-US" sz="1200"/>
                        <a:t>2021 Sales Plan $770k</a:t>
                      </a:r>
                    </a:p>
                    <a:p>
                      <a:endParaRPr lang="en-US" sz="1200"/>
                    </a:p>
                    <a:p>
                      <a:r>
                        <a:rPr lang="en-US" sz="1200"/>
                        <a:t>Strengthen MCA, Mass Notification retention</a:t>
                      </a:r>
                    </a:p>
                    <a:p>
                      <a:endParaRPr lang="en-US" sz="1200"/>
                    </a:p>
                  </a:txBody>
                  <a:tcPr marT="548640"/>
                </a:tc>
                <a:extLst>
                  <a:ext uri="{0D108BD9-81ED-4DB2-BD59-A6C34878D82A}">
                    <a16:rowId xmlns:a16="http://schemas.microsoft.com/office/drawing/2014/main" val="2002228758"/>
                  </a:ext>
                </a:extLst>
              </a:tr>
            </a:tbl>
          </a:graphicData>
        </a:graphic>
      </p:graphicFrame>
      <p:pic>
        <p:nvPicPr>
          <p:cNvPr id="13" name="Picture 12">
            <a:extLst>
              <a:ext uri="{FF2B5EF4-FFF2-40B4-BE49-F238E27FC236}">
                <a16:creationId xmlns:a16="http://schemas.microsoft.com/office/drawing/2014/main" id="{DFAC415A-B38F-194B-AB46-4813CA88785D}"/>
              </a:ext>
            </a:extLst>
          </p:cNvPr>
          <p:cNvPicPr>
            <a:picLocks noChangeAspect="1"/>
          </p:cNvPicPr>
          <p:nvPr/>
        </p:nvPicPr>
        <p:blipFill>
          <a:blip r:embed="rId3"/>
          <a:stretch>
            <a:fillRect/>
          </a:stretch>
        </p:blipFill>
        <p:spPr>
          <a:xfrm>
            <a:off x="350341" y="1603962"/>
            <a:ext cx="436204" cy="436204"/>
          </a:xfrm>
          <a:prstGeom prst="rect">
            <a:avLst/>
          </a:prstGeom>
        </p:spPr>
      </p:pic>
      <p:sp>
        <p:nvSpPr>
          <p:cNvPr id="14" name="object 9">
            <a:extLst>
              <a:ext uri="{FF2B5EF4-FFF2-40B4-BE49-F238E27FC236}">
                <a16:creationId xmlns:a16="http://schemas.microsoft.com/office/drawing/2014/main" id="{FB3897AF-8EED-8448-BD1F-162A94E12DB9}"/>
              </a:ext>
            </a:extLst>
          </p:cNvPr>
          <p:cNvSpPr/>
          <p:nvPr/>
        </p:nvSpPr>
        <p:spPr>
          <a:xfrm>
            <a:off x="2522995" y="1614412"/>
            <a:ext cx="426014" cy="425754"/>
          </a:xfrm>
          <a:custGeom>
            <a:avLst/>
            <a:gdLst/>
            <a:ahLst/>
            <a:cxnLst/>
            <a:rect l="l" t="t" r="r" b="b"/>
            <a:pathLst>
              <a:path w="1042034" h="1041400">
                <a:moveTo>
                  <a:pt x="520697" y="0"/>
                </a:moveTo>
                <a:lnTo>
                  <a:pt x="473303" y="2127"/>
                </a:lnTo>
                <a:lnTo>
                  <a:pt x="427101" y="8389"/>
                </a:lnTo>
                <a:lnTo>
                  <a:pt x="382275" y="18599"/>
                </a:lnTo>
                <a:lnTo>
                  <a:pt x="339009" y="32576"/>
                </a:lnTo>
                <a:lnTo>
                  <a:pt x="297487" y="50134"/>
                </a:lnTo>
                <a:lnTo>
                  <a:pt x="257892" y="71090"/>
                </a:lnTo>
                <a:lnTo>
                  <a:pt x="220408" y="95261"/>
                </a:lnTo>
                <a:lnTo>
                  <a:pt x="185219" y="122462"/>
                </a:lnTo>
                <a:lnTo>
                  <a:pt x="152509" y="152509"/>
                </a:lnTo>
                <a:lnTo>
                  <a:pt x="122462" y="185219"/>
                </a:lnTo>
                <a:lnTo>
                  <a:pt x="95261" y="220408"/>
                </a:lnTo>
                <a:lnTo>
                  <a:pt x="71090" y="257892"/>
                </a:lnTo>
                <a:lnTo>
                  <a:pt x="50134" y="297487"/>
                </a:lnTo>
                <a:lnTo>
                  <a:pt x="32576" y="339009"/>
                </a:lnTo>
                <a:lnTo>
                  <a:pt x="18599" y="382275"/>
                </a:lnTo>
                <a:lnTo>
                  <a:pt x="8389" y="427101"/>
                </a:lnTo>
                <a:lnTo>
                  <a:pt x="2127" y="473303"/>
                </a:lnTo>
                <a:lnTo>
                  <a:pt x="0" y="520697"/>
                </a:lnTo>
                <a:lnTo>
                  <a:pt x="2127" y="568089"/>
                </a:lnTo>
                <a:lnTo>
                  <a:pt x="8389" y="614289"/>
                </a:lnTo>
                <a:lnTo>
                  <a:pt x="18599" y="659114"/>
                </a:lnTo>
                <a:lnTo>
                  <a:pt x="32576" y="702380"/>
                </a:lnTo>
                <a:lnTo>
                  <a:pt x="50134" y="743902"/>
                </a:lnTo>
                <a:lnTo>
                  <a:pt x="71090" y="783497"/>
                </a:lnTo>
                <a:lnTo>
                  <a:pt x="95261" y="820981"/>
                </a:lnTo>
                <a:lnTo>
                  <a:pt x="122462" y="856170"/>
                </a:lnTo>
                <a:lnTo>
                  <a:pt x="152509" y="888880"/>
                </a:lnTo>
                <a:lnTo>
                  <a:pt x="185219" y="918928"/>
                </a:lnTo>
                <a:lnTo>
                  <a:pt x="220408" y="946130"/>
                </a:lnTo>
                <a:lnTo>
                  <a:pt x="257892" y="970301"/>
                </a:lnTo>
                <a:lnTo>
                  <a:pt x="297487" y="991258"/>
                </a:lnTo>
                <a:lnTo>
                  <a:pt x="339009" y="1008817"/>
                </a:lnTo>
                <a:lnTo>
                  <a:pt x="382275" y="1022793"/>
                </a:lnTo>
                <a:lnTo>
                  <a:pt x="427101" y="1033005"/>
                </a:lnTo>
                <a:lnTo>
                  <a:pt x="473303" y="1039266"/>
                </a:lnTo>
                <a:lnTo>
                  <a:pt x="520697" y="1041394"/>
                </a:lnTo>
                <a:lnTo>
                  <a:pt x="568089" y="1039266"/>
                </a:lnTo>
                <a:lnTo>
                  <a:pt x="614290" y="1033005"/>
                </a:lnTo>
                <a:lnTo>
                  <a:pt x="659115" y="1022793"/>
                </a:lnTo>
                <a:lnTo>
                  <a:pt x="702381" y="1008817"/>
                </a:lnTo>
                <a:lnTo>
                  <a:pt x="743904" y="991258"/>
                </a:lnTo>
                <a:lnTo>
                  <a:pt x="783500" y="970301"/>
                </a:lnTo>
                <a:lnTo>
                  <a:pt x="820985" y="946130"/>
                </a:lnTo>
                <a:lnTo>
                  <a:pt x="856175" y="918928"/>
                </a:lnTo>
                <a:lnTo>
                  <a:pt x="888886" y="888880"/>
                </a:lnTo>
                <a:lnTo>
                  <a:pt x="918935" y="856170"/>
                </a:lnTo>
                <a:lnTo>
                  <a:pt x="946138" y="820981"/>
                </a:lnTo>
                <a:lnTo>
                  <a:pt x="961019" y="797905"/>
                </a:lnTo>
                <a:lnTo>
                  <a:pt x="525306" y="797905"/>
                </a:lnTo>
                <a:lnTo>
                  <a:pt x="494859" y="754957"/>
                </a:lnTo>
                <a:lnTo>
                  <a:pt x="457320" y="716084"/>
                </a:lnTo>
                <a:lnTo>
                  <a:pt x="372034" y="640084"/>
                </a:lnTo>
                <a:lnTo>
                  <a:pt x="339651" y="609183"/>
                </a:lnTo>
                <a:lnTo>
                  <a:pt x="309353" y="575869"/>
                </a:lnTo>
                <a:lnTo>
                  <a:pt x="283580" y="538676"/>
                </a:lnTo>
                <a:lnTo>
                  <a:pt x="264776" y="496138"/>
                </a:lnTo>
                <a:lnTo>
                  <a:pt x="255381" y="446789"/>
                </a:lnTo>
                <a:lnTo>
                  <a:pt x="256832" y="410927"/>
                </a:lnTo>
                <a:lnTo>
                  <a:pt x="278916" y="354175"/>
                </a:lnTo>
                <a:lnTo>
                  <a:pt x="312799" y="318343"/>
                </a:lnTo>
                <a:lnTo>
                  <a:pt x="358376" y="296102"/>
                </a:lnTo>
                <a:lnTo>
                  <a:pt x="385776" y="291237"/>
                </a:lnTo>
                <a:lnTo>
                  <a:pt x="987959" y="291237"/>
                </a:lnTo>
                <a:lnTo>
                  <a:pt x="970310" y="257892"/>
                </a:lnTo>
                <a:lnTo>
                  <a:pt x="946138" y="220408"/>
                </a:lnTo>
                <a:lnTo>
                  <a:pt x="918935" y="185219"/>
                </a:lnTo>
                <a:lnTo>
                  <a:pt x="888886" y="152509"/>
                </a:lnTo>
                <a:lnTo>
                  <a:pt x="856175" y="122462"/>
                </a:lnTo>
                <a:lnTo>
                  <a:pt x="820985" y="95261"/>
                </a:lnTo>
                <a:lnTo>
                  <a:pt x="783500" y="71090"/>
                </a:lnTo>
                <a:lnTo>
                  <a:pt x="743904" y="50134"/>
                </a:lnTo>
                <a:lnTo>
                  <a:pt x="702381" y="32576"/>
                </a:lnTo>
                <a:lnTo>
                  <a:pt x="659115" y="18599"/>
                </a:lnTo>
                <a:lnTo>
                  <a:pt x="614290" y="8389"/>
                </a:lnTo>
                <a:lnTo>
                  <a:pt x="568089" y="2127"/>
                </a:lnTo>
                <a:lnTo>
                  <a:pt x="520697" y="0"/>
                </a:lnTo>
                <a:close/>
              </a:path>
              <a:path w="1042034" h="1041400">
                <a:moveTo>
                  <a:pt x="987959" y="291237"/>
                </a:moveTo>
                <a:lnTo>
                  <a:pt x="647689" y="291237"/>
                </a:lnTo>
                <a:lnTo>
                  <a:pt x="680259" y="292641"/>
                </a:lnTo>
                <a:lnTo>
                  <a:pt x="707963" y="300387"/>
                </a:lnTo>
                <a:lnTo>
                  <a:pt x="750623" y="327832"/>
                </a:lnTo>
                <a:lnTo>
                  <a:pt x="786083" y="375347"/>
                </a:lnTo>
                <a:lnTo>
                  <a:pt x="797499" y="445643"/>
                </a:lnTo>
                <a:lnTo>
                  <a:pt x="788242" y="495494"/>
                </a:lnTo>
                <a:lnTo>
                  <a:pt x="769368" y="538700"/>
                </a:lnTo>
                <a:lnTo>
                  <a:pt x="743458" y="576535"/>
                </a:lnTo>
                <a:lnTo>
                  <a:pt x="713091" y="610278"/>
                </a:lnTo>
                <a:lnTo>
                  <a:pt x="680846" y="641206"/>
                </a:lnTo>
                <a:lnTo>
                  <a:pt x="595473" y="716726"/>
                </a:lnTo>
                <a:lnTo>
                  <a:pt x="557312" y="755169"/>
                </a:lnTo>
                <a:lnTo>
                  <a:pt x="525306" y="797905"/>
                </a:lnTo>
                <a:lnTo>
                  <a:pt x="961019" y="797905"/>
                </a:lnTo>
                <a:lnTo>
                  <a:pt x="991267" y="743902"/>
                </a:lnTo>
                <a:lnTo>
                  <a:pt x="1008827" y="702380"/>
                </a:lnTo>
                <a:lnTo>
                  <a:pt x="1022805" y="659114"/>
                </a:lnTo>
                <a:lnTo>
                  <a:pt x="1033016" y="614289"/>
                </a:lnTo>
                <a:lnTo>
                  <a:pt x="1039278" y="568089"/>
                </a:lnTo>
                <a:lnTo>
                  <a:pt x="1041406" y="520697"/>
                </a:lnTo>
                <a:lnTo>
                  <a:pt x="1039278" y="473303"/>
                </a:lnTo>
                <a:lnTo>
                  <a:pt x="1033016" y="427101"/>
                </a:lnTo>
                <a:lnTo>
                  <a:pt x="1022805" y="382275"/>
                </a:lnTo>
                <a:lnTo>
                  <a:pt x="1008827" y="339009"/>
                </a:lnTo>
                <a:lnTo>
                  <a:pt x="991267" y="297487"/>
                </a:lnTo>
                <a:lnTo>
                  <a:pt x="987959" y="291237"/>
                </a:lnTo>
                <a:close/>
              </a:path>
              <a:path w="1042034" h="1041400">
                <a:moveTo>
                  <a:pt x="647689" y="291237"/>
                </a:moveTo>
                <a:lnTo>
                  <a:pt x="385776" y="291237"/>
                </a:lnTo>
                <a:lnTo>
                  <a:pt x="435809" y="295489"/>
                </a:lnTo>
                <a:lnTo>
                  <a:pt x="474369" y="314025"/>
                </a:lnTo>
                <a:lnTo>
                  <a:pt x="503801" y="342325"/>
                </a:lnTo>
                <a:lnTo>
                  <a:pt x="526452" y="375866"/>
                </a:lnTo>
                <a:lnTo>
                  <a:pt x="546891" y="344420"/>
                </a:lnTo>
                <a:lnTo>
                  <a:pt x="572873" y="318395"/>
                </a:lnTo>
                <a:lnTo>
                  <a:pt x="605953" y="299948"/>
                </a:lnTo>
                <a:lnTo>
                  <a:pt x="647689" y="291237"/>
                </a:lnTo>
                <a:close/>
              </a:path>
            </a:pathLst>
          </a:custGeom>
          <a:solidFill>
            <a:srgbClr val="6D6E71"/>
          </a:solidFill>
        </p:spPr>
        <p:txBody>
          <a:bodyPr wrap="square" lIns="0" tIns="0" rIns="0" bIns="0" rtlCol="0"/>
          <a:lstStyle/>
          <a:p>
            <a:endParaRPr/>
          </a:p>
        </p:txBody>
      </p:sp>
      <p:sp>
        <p:nvSpPr>
          <p:cNvPr id="15" name="object 7">
            <a:extLst>
              <a:ext uri="{FF2B5EF4-FFF2-40B4-BE49-F238E27FC236}">
                <a16:creationId xmlns:a16="http://schemas.microsoft.com/office/drawing/2014/main" id="{13CF4201-A036-414C-AF29-AA1B36580BA7}"/>
              </a:ext>
            </a:extLst>
          </p:cNvPr>
          <p:cNvSpPr/>
          <p:nvPr/>
        </p:nvSpPr>
        <p:spPr>
          <a:xfrm>
            <a:off x="4594614" y="1614412"/>
            <a:ext cx="430167" cy="430168"/>
          </a:xfrm>
          <a:custGeom>
            <a:avLst/>
            <a:gdLst/>
            <a:ahLst/>
            <a:cxnLst/>
            <a:rect l="l" t="t" r="r" b="b"/>
            <a:pathLst>
              <a:path w="1052195" h="1052195">
                <a:moveTo>
                  <a:pt x="525892" y="0"/>
                </a:moveTo>
                <a:lnTo>
                  <a:pt x="478025" y="2149"/>
                </a:lnTo>
                <a:lnTo>
                  <a:pt x="431362" y="8473"/>
                </a:lnTo>
                <a:lnTo>
                  <a:pt x="386089" y="18787"/>
                </a:lnTo>
                <a:lnTo>
                  <a:pt x="342390" y="32905"/>
                </a:lnTo>
                <a:lnTo>
                  <a:pt x="300452" y="50640"/>
                </a:lnTo>
                <a:lnTo>
                  <a:pt x="260460" y="71808"/>
                </a:lnTo>
                <a:lnTo>
                  <a:pt x="222600" y="96222"/>
                </a:lnTo>
                <a:lnTo>
                  <a:pt x="187058" y="123697"/>
                </a:lnTo>
                <a:lnTo>
                  <a:pt x="154020" y="154048"/>
                </a:lnTo>
                <a:lnTo>
                  <a:pt x="123671" y="187088"/>
                </a:lnTo>
                <a:lnTo>
                  <a:pt x="96197" y="222632"/>
                </a:lnTo>
                <a:lnTo>
                  <a:pt x="71783" y="260494"/>
                </a:lnTo>
                <a:lnTo>
                  <a:pt x="50616" y="300488"/>
                </a:lnTo>
                <a:lnTo>
                  <a:pt x="32881" y="342430"/>
                </a:lnTo>
                <a:lnTo>
                  <a:pt x="18764" y="386132"/>
                </a:lnTo>
                <a:lnTo>
                  <a:pt x="8450" y="431411"/>
                </a:lnTo>
                <a:lnTo>
                  <a:pt x="2126" y="478078"/>
                </a:lnTo>
                <a:lnTo>
                  <a:pt x="0" y="525437"/>
                </a:lnTo>
                <a:lnTo>
                  <a:pt x="81" y="528279"/>
                </a:lnTo>
                <a:lnTo>
                  <a:pt x="2126" y="573822"/>
                </a:lnTo>
                <a:lnTo>
                  <a:pt x="8450" y="620489"/>
                </a:lnTo>
                <a:lnTo>
                  <a:pt x="18764" y="665767"/>
                </a:lnTo>
                <a:lnTo>
                  <a:pt x="32881" y="709468"/>
                </a:lnTo>
                <a:lnTo>
                  <a:pt x="50616" y="751408"/>
                </a:lnTo>
                <a:lnTo>
                  <a:pt x="71783" y="791401"/>
                </a:lnTo>
                <a:lnTo>
                  <a:pt x="96197" y="829261"/>
                </a:lnTo>
                <a:lnTo>
                  <a:pt x="123671" y="864803"/>
                </a:lnTo>
                <a:lnTo>
                  <a:pt x="154020" y="897841"/>
                </a:lnTo>
                <a:lnTo>
                  <a:pt x="187058" y="928190"/>
                </a:lnTo>
                <a:lnTo>
                  <a:pt x="222600" y="955663"/>
                </a:lnTo>
                <a:lnTo>
                  <a:pt x="260460" y="980076"/>
                </a:lnTo>
                <a:lnTo>
                  <a:pt x="300452" y="1001242"/>
                </a:lnTo>
                <a:lnTo>
                  <a:pt x="342390" y="1018975"/>
                </a:lnTo>
                <a:lnTo>
                  <a:pt x="386089" y="1033092"/>
                </a:lnTo>
                <a:lnTo>
                  <a:pt x="431362" y="1043404"/>
                </a:lnTo>
                <a:lnTo>
                  <a:pt x="478025" y="1049728"/>
                </a:lnTo>
                <a:lnTo>
                  <a:pt x="525892" y="1051877"/>
                </a:lnTo>
                <a:lnTo>
                  <a:pt x="573765" y="1049728"/>
                </a:lnTo>
                <a:lnTo>
                  <a:pt x="620435" y="1043404"/>
                </a:lnTo>
                <a:lnTo>
                  <a:pt x="665715" y="1033092"/>
                </a:lnTo>
                <a:lnTo>
                  <a:pt x="709418" y="1018975"/>
                </a:lnTo>
                <a:lnTo>
                  <a:pt x="751361" y="1001242"/>
                </a:lnTo>
                <a:lnTo>
                  <a:pt x="791357" y="980076"/>
                </a:lnTo>
                <a:lnTo>
                  <a:pt x="829220" y="955663"/>
                </a:lnTo>
                <a:lnTo>
                  <a:pt x="864764" y="928190"/>
                </a:lnTo>
                <a:lnTo>
                  <a:pt x="897805" y="897841"/>
                </a:lnTo>
                <a:lnTo>
                  <a:pt x="928156" y="864803"/>
                </a:lnTo>
                <a:lnTo>
                  <a:pt x="955631" y="829261"/>
                </a:lnTo>
                <a:lnTo>
                  <a:pt x="970778" y="805773"/>
                </a:lnTo>
                <a:lnTo>
                  <a:pt x="514537" y="805773"/>
                </a:lnTo>
                <a:lnTo>
                  <a:pt x="504827" y="804899"/>
                </a:lnTo>
                <a:lnTo>
                  <a:pt x="496125" y="801325"/>
                </a:lnTo>
                <a:lnTo>
                  <a:pt x="488095" y="796417"/>
                </a:lnTo>
                <a:lnTo>
                  <a:pt x="480401" y="791541"/>
                </a:lnTo>
                <a:lnTo>
                  <a:pt x="310039" y="693835"/>
                </a:lnTo>
                <a:lnTo>
                  <a:pt x="272635" y="662041"/>
                </a:lnTo>
                <a:lnTo>
                  <a:pt x="264856" y="601136"/>
                </a:lnTo>
                <a:lnTo>
                  <a:pt x="266137" y="556367"/>
                </a:lnTo>
                <a:lnTo>
                  <a:pt x="266855" y="528279"/>
                </a:lnTo>
                <a:lnTo>
                  <a:pt x="266813" y="450630"/>
                </a:lnTo>
                <a:lnTo>
                  <a:pt x="266416" y="437958"/>
                </a:lnTo>
                <a:lnTo>
                  <a:pt x="266388" y="411838"/>
                </a:lnTo>
                <a:lnTo>
                  <a:pt x="269517" y="390991"/>
                </a:lnTo>
                <a:lnTo>
                  <a:pt x="278295" y="384559"/>
                </a:lnTo>
                <a:lnTo>
                  <a:pt x="322693" y="384559"/>
                </a:lnTo>
                <a:lnTo>
                  <a:pt x="315320" y="380272"/>
                </a:lnTo>
                <a:lnTo>
                  <a:pt x="306800" y="375799"/>
                </a:lnTo>
                <a:lnTo>
                  <a:pt x="298119" y="371152"/>
                </a:lnTo>
                <a:lnTo>
                  <a:pt x="291281" y="366086"/>
                </a:lnTo>
                <a:lnTo>
                  <a:pt x="288288" y="360356"/>
                </a:lnTo>
                <a:lnTo>
                  <a:pt x="294081" y="350106"/>
                </a:lnTo>
                <a:lnTo>
                  <a:pt x="308767" y="339959"/>
                </a:lnTo>
                <a:lnTo>
                  <a:pt x="326374" y="330763"/>
                </a:lnTo>
                <a:lnTo>
                  <a:pt x="340931" y="323367"/>
                </a:lnTo>
                <a:lnTo>
                  <a:pt x="454766" y="257912"/>
                </a:lnTo>
                <a:lnTo>
                  <a:pt x="489060" y="235663"/>
                </a:lnTo>
                <a:lnTo>
                  <a:pt x="507787" y="226561"/>
                </a:lnTo>
                <a:lnTo>
                  <a:pt x="528781" y="222332"/>
                </a:lnTo>
                <a:lnTo>
                  <a:pt x="955399" y="222332"/>
                </a:lnTo>
                <a:lnTo>
                  <a:pt x="928156" y="187088"/>
                </a:lnTo>
                <a:lnTo>
                  <a:pt x="897805" y="154048"/>
                </a:lnTo>
                <a:lnTo>
                  <a:pt x="864764" y="123697"/>
                </a:lnTo>
                <a:lnTo>
                  <a:pt x="829220" y="96222"/>
                </a:lnTo>
                <a:lnTo>
                  <a:pt x="791357" y="71808"/>
                </a:lnTo>
                <a:lnTo>
                  <a:pt x="751361" y="50640"/>
                </a:lnTo>
                <a:lnTo>
                  <a:pt x="709418" y="32905"/>
                </a:lnTo>
                <a:lnTo>
                  <a:pt x="665715" y="18787"/>
                </a:lnTo>
                <a:lnTo>
                  <a:pt x="620435" y="8473"/>
                </a:lnTo>
                <a:lnTo>
                  <a:pt x="573765" y="2149"/>
                </a:lnTo>
                <a:lnTo>
                  <a:pt x="525892" y="0"/>
                </a:lnTo>
                <a:close/>
              </a:path>
              <a:path w="1052195" h="1052195">
                <a:moveTo>
                  <a:pt x="322693" y="384559"/>
                </a:moveTo>
                <a:lnTo>
                  <a:pt x="278295" y="384559"/>
                </a:lnTo>
                <a:lnTo>
                  <a:pt x="293685" y="391159"/>
                </a:lnTo>
                <a:lnTo>
                  <a:pt x="309608" y="399848"/>
                </a:lnTo>
                <a:lnTo>
                  <a:pt x="340931" y="418719"/>
                </a:lnTo>
                <a:lnTo>
                  <a:pt x="461906" y="488435"/>
                </a:lnTo>
                <a:lnTo>
                  <a:pt x="476678" y="496661"/>
                </a:lnTo>
                <a:lnTo>
                  <a:pt x="493581" y="506606"/>
                </a:lnTo>
                <a:lnTo>
                  <a:pt x="520709" y="542514"/>
                </a:lnTo>
                <a:lnTo>
                  <a:pt x="521287" y="562799"/>
                </a:lnTo>
                <a:lnTo>
                  <a:pt x="520762" y="579128"/>
                </a:lnTo>
                <a:lnTo>
                  <a:pt x="520294" y="596587"/>
                </a:lnTo>
                <a:lnTo>
                  <a:pt x="520256" y="740319"/>
                </a:lnTo>
                <a:lnTo>
                  <a:pt x="520781" y="757269"/>
                </a:lnTo>
                <a:lnTo>
                  <a:pt x="521180" y="774228"/>
                </a:lnTo>
                <a:lnTo>
                  <a:pt x="519687" y="790596"/>
                </a:lnTo>
                <a:lnTo>
                  <a:pt x="514537" y="805773"/>
                </a:lnTo>
                <a:lnTo>
                  <a:pt x="545831" y="805773"/>
                </a:lnTo>
                <a:lnTo>
                  <a:pt x="540711" y="790319"/>
                </a:lnTo>
                <a:lnTo>
                  <a:pt x="539290" y="774228"/>
                </a:lnTo>
                <a:lnTo>
                  <a:pt x="539335" y="769401"/>
                </a:lnTo>
                <a:lnTo>
                  <a:pt x="539644" y="756266"/>
                </a:lnTo>
                <a:lnTo>
                  <a:pt x="540128" y="740319"/>
                </a:lnTo>
                <a:lnTo>
                  <a:pt x="540172" y="596587"/>
                </a:lnTo>
                <a:lnTo>
                  <a:pt x="539697" y="578882"/>
                </a:lnTo>
                <a:lnTo>
                  <a:pt x="539235" y="562799"/>
                </a:lnTo>
                <a:lnTo>
                  <a:pt x="539175" y="559881"/>
                </a:lnTo>
                <a:lnTo>
                  <a:pt x="552044" y="517048"/>
                </a:lnTo>
                <a:lnTo>
                  <a:pt x="579818" y="499826"/>
                </a:lnTo>
                <a:lnTo>
                  <a:pt x="530214" y="499826"/>
                </a:lnTo>
                <a:lnTo>
                  <a:pt x="513786" y="496195"/>
                </a:lnTo>
                <a:lnTo>
                  <a:pt x="496375" y="487535"/>
                </a:lnTo>
                <a:lnTo>
                  <a:pt x="466180" y="468520"/>
                </a:lnTo>
                <a:lnTo>
                  <a:pt x="327602" y="387412"/>
                </a:lnTo>
                <a:lnTo>
                  <a:pt x="322693" y="384559"/>
                </a:lnTo>
                <a:close/>
              </a:path>
              <a:path w="1052195" h="1052195">
                <a:moveTo>
                  <a:pt x="1033358" y="387412"/>
                </a:moveTo>
                <a:lnTo>
                  <a:pt x="776378" y="387412"/>
                </a:lnTo>
                <a:lnTo>
                  <a:pt x="788403" y="387422"/>
                </a:lnTo>
                <a:lnTo>
                  <a:pt x="793241" y="400995"/>
                </a:lnTo>
                <a:lnTo>
                  <a:pt x="793922" y="422361"/>
                </a:lnTo>
                <a:lnTo>
                  <a:pt x="793476" y="445750"/>
                </a:lnTo>
                <a:lnTo>
                  <a:pt x="793476" y="518321"/>
                </a:lnTo>
                <a:lnTo>
                  <a:pt x="794716" y="562799"/>
                </a:lnTo>
                <a:lnTo>
                  <a:pt x="795766" y="596587"/>
                </a:lnTo>
                <a:lnTo>
                  <a:pt x="795735" y="598019"/>
                </a:lnTo>
                <a:lnTo>
                  <a:pt x="787769" y="662041"/>
                </a:lnTo>
                <a:lnTo>
                  <a:pt x="749246" y="693902"/>
                </a:lnTo>
                <a:lnTo>
                  <a:pt x="732296" y="703317"/>
                </a:lnTo>
                <a:lnTo>
                  <a:pt x="578594" y="791541"/>
                </a:lnTo>
                <a:lnTo>
                  <a:pt x="564366" y="801240"/>
                </a:lnTo>
                <a:lnTo>
                  <a:pt x="555925" y="805002"/>
                </a:lnTo>
                <a:lnTo>
                  <a:pt x="545831" y="805773"/>
                </a:lnTo>
                <a:lnTo>
                  <a:pt x="970778" y="805773"/>
                </a:lnTo>
                <a:lnTo>
                  <a:pt x="1001214" y="751408"/>
                </a:lnTo>
                <a:lnTo>
                  <a:pt x="1018949" y="709468"/>
                </a:lnTo>
                <a:lnTo>
                  <a:pt x="1033067" y="665767"/>
                </a:lnTo>
                <a:lnTo>
                  <a:pt x="1043381" y="620489"/>
                </a:lnTo>
                <a:lnTo>
                  <a:pt x="1049705" y="573822"/>
                </a:lnTo>
                <a:lnTo>
                  <a:pt x="1051750" y="528279"/>
                </a:lnTo>
                <a:lnTo>
                  <a:pt x="1051831" y="525437"/>
                </a:lnTo>
                <a:lnTo>
                  <a:pt x="1049705" y="478078"/>
                </a:lnTo>
                <a:lnTo>
                  <a:pt x="1043381" y="431411"/>
                </a:lnTo>
                <a:lnTo>
                  <a:pt x="1033358" y="387412"/>
                </a:lnTo>
                <a:close/>
              </a:path>
              <a:path w="1052195" h="1052195">
                <a:moveTo>
                  <a:pt x="955399" y="222332"/>
                </a:moveTo>
                <a:lnTo>
                  <a:pt x="528781" y="222332"/>
                </a:lnTo>
                <a:lnTo>
                  <a:pt x="549287" y="225493"/>
                </a:lnTo>
                <a:lnTo>
                  <a:pt x="568860" y="234579"/>
                </a:lnTo>
                <a:lnTo>
                  <a:pt x="605626" y="257912"/>
                </a:lnTo>
                <a:lnTo>
                  <a:pt x="719449" y="323367"/>
                </a:lnTo>
                <a:lnTo>
                  <a:pt x="751883" y="340199"/>
                </a:lnTo>
                <a:lnTo>
                  <a:pt x="766116" y="349647"/>
                </a:lnTo>
                <a:lnTo>
                  <a:pt x="728319" y="391875"/>
                </a:lnTo>
                <a:lnTo>
                  <a:pt x="715174" y="398791"/>
                </a:lnTo>
                <a:lnTo>
                  <a:pt x="594223" y="468520"/>
                </a:lnTo>
                <a:lnTo>
                  <a:pt x="562505" y="487956"/>
                </a:lnTo>
                <a:lnTo>
                  <a:pt x="545457" y="496353"/>
                </a:lnTo>
                <a:lnTo>
                  <a:pt x="530214" y="499826"/>
                </a:lnTo>
                <a:lnTo>
                  <a:pt x="579818" y="499826"/>
                </a:lnTo>
                <a:lnTo>
                  <a:pt x="583451" y="497856"/>
                </a:lnTo>
                <a:lnTo>
                  <a:pt x="598486" y="489856"/>
                </a:lnTo>
                <a:lnTo>
                  <a:pt x="731036" y="412152"/>
                </a:lnTo>
                <a:lnTo>
                  <a:pt x="776378" y="387412"/>
                </a:lnTo>
                <a:lnTo>
                  <a:pt x="1033358" y="387412"/>
                </a:lnTo>
                <a:lnTo>
                  <a:pt x="1033067" y="386132"/>
                </a:lnTo>
                <a:lnTo>
                  <a:pt x="1018949" y="342430"/>
                </a:lnTo>
                <a:lnTo>
                  <a:pt x="1001214" y="300488"/>
                </a:lnTo>
                <a:lnTo>
                  <a:pt x="980046" y="260494"/>
                </a:lnTo>
                <a:lnTo>
                  <a:pt x="955631" y="222632"/>
                </a:lnTo>
                <a:lnTo>
                  <a:pt x="955399" y="222332"/>
                </a:lnTo>
                <a:close/>
              </a:path>
            </a:pathLst>
          </a:custGeom>
          <a:solidFill>
            <a:srgbClr val="6D6E71"/>
          </a:solidFill>
        </p:spPr>
        <p:txBody>
          <a:bodyPr wrap="square" lIns="0" tIns="0" rIns="0" bIns="0" rtlCol="0"/>
          <a:lstStyle/>
          <a:p>
            <a:endParaRPr/>
          </a:p>
        </p:txBody>
      </p:sp>
      <p:sp>
        <p:nvSpPr>
          <p:cNvPr id="16" name="object 13">
            <a:extLst>
              <a:ext uri="{FF2B5EF4-FFF2-40B4-BE49-F238E27FC236}">
                <a16:creationId xmlns:a16="http://schemas.microsoft.com/office/drawing/2014/main" id="{242E9BAB-B091-B44D-848B-2B17B62CD662}"/>
              </a:ext>
            </a:extLst>
          </p:cNvPr>
          <p:cNvSpPr/>
          <p:nvPr/>
        </p:nvSpPr>
        <p:spPr>
          <a:xfrm>
            <a:off x="6757078" y="1614412"/>
            <a:ext cx="435360" cy="435360"/>
          </a:xfrm>
          <a:custGeom>
            <a:avLst/>
            <a:gdLst/>
            <a:ahLst/>
            <a:cxnLst/>
            <a:rect l="l" t="t" r="r" b="b"/>
            <a:pathLst>
              <a:path w="1064894" h="1064895">
                <a:moveTo>
                  <a:pt x="532231" y="0"/>
                </a:moveTo>
                <a:lnTo>
                  <a:pt x="483788" y="2175"/>
                </a:lnTo>
                <a:lnTo>
                  <a:pt x="436564" y="8574"/>
                </a:lnTo>
                <a:lnTo>
                  <a:pt x="390745" y="19011"/>
                </a:lnTo>
                <a:lnTo>
                  <a:pt x="346521" y="33297"/>
                </a:lnTo>
                <a:lnTo>
                  <a:pt x="304079" y="51244"/>
                </a:lnTo>
                <a:lnTo>
                  <a:pt x="263607" y="72664"/>
                </a:lnTo>
                <a:lnTo>
                  <a:pt x="225293" y="97369"/>
                </a:lnTo>
                <a:lnTo>
                  <a:pt x="189324" y="125172"/>
                </a:lnTo>
                <a:lnTo>
                  <a:pt x="155889" y="155885"/>
                </a:lnTo>
                <a:lnTo>
                  <a:pt x="125176" y="189319"/>
                </a:lnTo>
                <a:lnTo>
                  <a:pt x="97373" y="225287"/>
                </a:lnTo>
                <a:lnTo>
                  <a:pt x="72666" y="263602"/>
                </a:lnTo>
                <a:lnTo>
                  <a:pt x="51246" y="304074"/>
                </a:lnTo>
                <a:lnTo>
                  <a:pt x="33298" y="346516"/>
                </a:lnTo>
                <a:lnTo>
                  <a:pt x="19012" y="390741"/>
                </a:lnTo>
                <a:lnTo>
                  <a:pt x="8575" y="436560"/>
                </a:lnTo>
                <a:lnTo>
                  <a:pt x="2175" y="483786"/>
                </a:lnTo>
                <a:lnTo>
                  <a:pt x="0" y="532231"/>
                </a:lnTo>
                <a:lnTo>
                  <a:pt x="2175" y="580675"/>
                </a:lnTo>
                <a:lnTo>
                  <a:pt x="8575" y="627902"/>
                </a:lnTo>
                <a:lnTo>
                  <a:pt x="19012" y="673721"/>
                </a:lnTo>
                <a:lnTo>
                  <a:pt x="33298" y="717947"/>
                </a:lnTo>
                <a:lnTo>
                  <a:pt x="51246" y="760390"/>
                </a:lnTo>
                <a:lnTo>
                  <a:pt x="72666" y="800863"/>
                </a:lnTo>
                <a:lnTo>
                  <a:pt x="97373" y="839178"/>
                </a:lnTo>
                <a:lnTo>
                  <a:pt x="125176" y="875147"/>
                </a:lnTo>
                <a:lnTo>
                  <a:pt x="155889" y="908583"/>
                </a:lnTo>
                <a:lnTo>
                  <a:pt x="189324" y="939296"/>
                </a:lnTo>
                <a:lnTo>
                  <a:pt x="225293" y="967100"/>
                </a:lnTo>
                <a:lnTo>
                  <a:pt x="263607" y="991807"/>
                </a:lnTo>
                <a:lnTo>
                  <a:pt x="304079" y="1013228"/>
                </a:lnTo>
                <a:lnTo>
                  <a:pt x="346521" y="1031175"/>
                </a:lnTo>
                <a:lnTo>
                  <a:pt x="390745" y="1045462"/>
                </a:lnTo>
                <a:lnTo>
                  <a:pt x="436564" y="1055899"/>
                </a:lnTo>
                <a:lnTo>
                  <a:pt x="483788" y="1062299"/>
                </a:lnTo>
                <a:lnTo>
                  <a:pt x="532231" y="1064474"/>
                </a:lnTo>
                <a:lnTo>
                  <a:pt x="580677" y="1062299"/>
                </a:lnTo>
                <a:lnTo>
                  <a:pt x="627904" y="1055899"/>
                </a:lnTo>
                <a:lnTo>
                  <a:pt x="673725" y="1045462"/>
                </a:lnTo>
                <a:lnTo>
                  <a:pt x="717950" y="1031175"/>
                </a:lnTo>
                <a:lnTo>
                  <a:pt x="760393" y="1013228"/>
                </a:lnTo>
                <a:lnTo>
                  <a:pt x="800865" y="991807"/>
                </a:lnTo>
                <a:lnTo>
                  <a:pt x="839179" y="967100"/>
                </a:lnTo>
                <a:lnTo>
                  <a:pt x="875147" y="939296"/>
                </a:lnTo>
                <a:lnTo>
                  <a:pt x="908581" y="908583"/>
                </a:lnTo>
                <a:lnTo>
                  <a:pt x="939293" y="875147"/>
                </a:lnTo>
                <a:lnTo>
                  <a:pt x="967096" y="839178"/>
                </a:lnTo>
                <a:lnTo>
                  <a:pt x="981583" y="816710"/>
                </a:lnTo>
                <a:lnTo>
                  <a:pt x="475254" y="816710"/>
                </a:lnTo>
                <a:lnTo>
                  <a:pt x="423375" y="815036"/>
                </a:lnTo>
                <a:lnTo>
                  <a:pt x="375576" y="803474"/>
                </a:lnTo>
                <a:lnTo>
                  <a:pt x="332599" y="783197"/>
                </a:lnTo>
                <a:lnTo>
                  <a:pt x="295186" y="755381"/>
                </a:lnTo>
                <a:lnTo>
                  <a:pt x="264077" y="721200"/>
                </a:lnTo>
                <a:lnTo>
                  <a:pt x="240016" y="681829"/>
                </a:lnTo>
                <a:lnTo>
                  <a:pt x="223745" y="638443"/>
                </a:lnTo>
                <a:lnTo>
                  <a:pt x="216004" y="592217"/>
                </a:lnTo>
                <a:lnTo>
                  <a:pt x="218115" y="536224"/>
                </a:lnTo>
                <a:lnTo>
                  <a:pt x="230961" y="488744"/>
                </a:lnTo>
                <a:lnTo>
                  <a:pt x="251898" y="448462"/>
                </a:lnTo>
                <a:lnTo>
                  <a:pt x="278282" y="414062"/>
                </a:lnTo>
                <a:lnTo>
                  <a:pt x="309364" y="384325"/>
                </a:lnTo>
                <a:lnTo>
                  <a:pt x="346824" y="359597"/>
                </a:lnTo>
                <a:lnTo>
                  <a:pt x="390931" y="341824"/>
                </a:lnTo>
                <a:lnTo>
                  <a:pt x="441953" y="332954"/>
                </a:lnTo>
                <a:lnTo>
                  <a:pt x="696890" y="332954"/>
                </a:lnTo>
                <a:lnTo>
                  <a:pt x="697270" y="330547"/>
                </a:lnTo>
                <a:lnTo>
                  <a:pt x="696249" y="317194"/>
                </a:lnTo>
                <a:lnTo>
                  <a:pt x="728045" y="291550"/>
                </a:lnTo>
                <a:lnTo>
                  <a:pt x="787748" y="248063"/>
                </a:lnTo>
                <a:lnTo>
                  <a:pt x="819981" y="222869"/>
                </a:lnTo>
                <a:lnTo>
                  <a:pt x="965226" y="222869"/>
                </a:lnTo>
                <a:lnTo>
                  <a:pt x="939293" y="189319"/>
                </a:lnTo>
                <a:lnTo>
                  <a:pt x="908581" y="155885"/>
                </a:lnTo>
                <a:lnTo>
                  <a:pt x="875147" y="125172"/>
                </a:lnTo>
                <a:lnTo>
                  <a:pt x="839179" y="97369"/>
                </a:lnTo>
                <a:lnTo>
                  <a:pt x="800865" y="72664"/>
                </a:lnTo>
                <a:lnTo>
                  <a:pt x="760393" y="51244"/>
                </a:lnTo>
                <a:lnTo>
                  <a:pt x="717950" y="33297"/>
                </a:lnTo>
                <a:lnTo>
                  <a:pt x="673725" y="19011"/>
                </a:lnTo>
                <a:lnTo>
                  <a:pt x="627904" y="8574"/>
                </a:lnTo>
                <a:lnTo>
                  <a:pt x="580677" y="2175"/>
                </a:lnTo>
                <a:lnTo>
                  <a:pt x="532231" y="0"/>
                </a:lnTo>
                <a:close/>
              </a:path>
              <a:path w="1064894" h="1064895">
                <a:moveTo>
                  <a:pt x="1060298" y="469105"/>
                </a:moveTo>
                <a:lnTo>
                  <a:pt x="675151" y="469105"/>
                </a:lnTo>
                <a:lnTo>
                  <a:pt x="693505" y="515418"/>
                </a:lnTo>
                <a:lnTo>
                  <a:pt x="699702" y="564464"/>
                </a:lnTo>
                <a:lnTo>
                  <a:pt x="695399" y="613768"/>
                </a:lnTo>
                <a:lnTo>
                  <a:pt x="682252" y="660860"/>
                </a:lnTo>
                <a:lnTo>
                  <a:pt x="661916" y="703266"/>
                </a:lnTo>
                <a:lnTo>
                  <a:pt x="636048" y="738516"/>
                </a:lnTo>
                <a:lnTo>
                  <a:pt x="604058" y="767979"/>
                </a:lnTo>
                <a:lnTo>
                  <a:pt x="566303" y="791802"/>
                </a:lnTo>
                <a:lnTo>
                  <a:pt x="523221" y="808530"/>
                </a:lnTo>
                <a:lnTo>
                  <a:pt x="475254" y="816710"/>
                </a:lnTo>
                <a:lnTo>
                  <a:pt x="981583" y="816710"/>
                </a:lnTo>
                <a:lnTo>
                  <a:pt x="1013220" y="760390"/>
                </a:lnTo>
                <a:lnTo>
                  <a:pt x="1031166" y="717947"/>
                </a:lnTo>
                <a:lnTo>
                  <a:pt x="1045451" y="673721"/>
                </a:lnTo>
                <a:lnTo>
                  <a:pt x="1055888" y="627902"/>
                </a:lnTo>
                <a:lnTo>
                  <a:pt x="1062287" y="580675"/>
                </a:lnTo>
                <a:lnTo>
                  <a:pt x="1064462" y="532231"/>
                </a:lnTo>
                <a:lnTo>
                  <a:pt x="1062287" y="483786"/>
                </a:lnTo>
                <a:lnTo>
                  <a:pt x="1060298" y="469105"/>
                </a:lnTo>
                <a:close/>
              </a:path>
              <a:path w="1064894" h="1064895">
                <a:moveTo>
                  <a:pt x="459338" y="418408"/>
                </a:moveTo>
                <a:lnTo>
                  <a:pt x="409814" y="425369"/>
                </a:lnTo>
                <a:lnTo>
                  <a:pt x="367534" y="445521"/>
                </a:lnTo>
                <a:lnTo>
                  <a:pt x="334228" y="476821"/>
                </a:lnTo>
                <a:lnTo>
                  <a:pt x="311625" y="517227"/>
                </a:lnTo>
                <a:lnTo>
                  <a:pt x="301457" y="564695"/>
                </a:lnTo>
                <a:lnTo>
                  <a:pt x="304679" y="608310"/>
                </a:lnTo>
                <a:lnTo>
                  <a:pt x="319573" y="649166"/>
                </a:lnTo>
                <a:lnTo>
                  <a:pt x="344536" y="683694"/>
                </a:lnTo>
                <a:lnTo>
                  <a:pt x="378112" y="710286"/>
                </a:lnTo>
                <a:lnTo>
                  <a:pt x="418807" y="726843"/>
                </a:lnTo>
                <a:lnTo>
                  <a:pt x="465129" y="731268"/>
                </a:lnTo>
                <a:lnTo>
                  <a:pt x="505579" y="723790"/>
                </a:lnTo>
                <a:lnTo>
                  <a:pt x="542043" y="706365"/>
                </a:lnTo>
                <a:lnTo>
                  <a:pt x="572796" y="680456"/>
                </a:lnTo>
                <a:lnTo>
                  <a:pt x="577014" y="674498"/>
                </a:lnTo>
                <a:lnTo>
                  <a:pt x="462593" y="674498"/>
                </a:lnTo>
                <a:lnTo>
                  <a:pt x="422583" y="668600"/>
                </a:lnTo>
                <a:lnTo>
                  <a:pt x="386911" y="645815"/>
                </a:lnTo>
                <a:lnTo>
                  <a:pt x="365606" y="614815"/>
                </a:lnTo>
                <a:lnTo>
                  <a:pt x="358113" y="581313"/>
                </a:lnTo>
                <a:lnTo>
                  <a:pt x="362664" y="548143"/>
                </a:lnTo>
                <a:lnTo>
                  <a:pt x="377492" y="518139"/>
                </a:lnTo>
                <a:lnTo>
                  <a:pt x="400829" y="494136"/>
                </a:lnTo>
                <a:lnTo>
                  <a:pt x="430910" y="478968"/>
                </a:lnTo>
                <a:lnTo>
                  <a:pt x="465967" y="475470"/>
                </a:lnTo>
                <a:lnTo>
                  <a:pt x="557654" y="475470"/>
                </a:lnTo>
                <a:lnTo>
                  <a:pt x="589972" y="451732"/>
                </a:lnTo>
                <a:lnTo>
                  <a:pt x="554928" y="451732"/>
                </a:lnTo>
                <a:lnTo>
                  <a:pt x="534860" y="439025"/>
                </a:lnTo>
                <a:lnTo>
                  <a:pt x="512609" y="428466"/>
                </a:lnTo>
                <a:lnTo>
                  <a:pt x="487621" y="421209"/>
                </a:lnTo>
                <a:lnTo>
                  <a:pt x="459338" y="418408"/>
                </a:lnTo>
                <a:close/>
              </a:path>
              <a:path w="1064894" h="1064895">
                <a:moveTo>
                  <a:pt x="611370" y="556015"/>
                </a:moveTo>
                <a:lnTo>
                  <a:pt x="556385" y="556015"/>
                </a:lnTo>
                <a:lnTo>
                  <a:pt x="553836" y="604266"/>
                </a:lnTo>
                <a:lnTo>
                  <a:pt x="533700" y="640991"/>
                </a:lnTo>
                <a:lnTo>
                  <a:pt x="501459" y="664848"/>
                </a:lnTo>
                <a:lnTo>
                  <a:pt x="462593" y="674498"/>
                </a:lnTo>
                <a:lnTo>
                  <a:pt x="577014" y="674498"/>
                </a:lnTo>
                <a:lnTo>
                  <a:pt x="596112" y="647525"/>
                </a:lnTo>
                <a:lnTo>
                  <a:pt x="610265" y="609038"/>
                </a:lnTo>
                <a:lnTo>
                  <a:pt x="613530" y="566457"/>
                </a:lnTo>
                <a:lnTo>
                  <a:pt x="611370" y="556015"/>
                </a:lnTo>
                <a:close/>
              </a:path>
              <a:path w="1064894" h="1064895">
                <a:moveTo>
                  <a:pt x="557654" y="475470"/>
                </a:moveTo>
                <a:lnTo>
                  <a:pt x="465967" y="475470"/>
                </a:lnTo>
                <a:lnTo>
                  <a:pt x="504232" y="486477"/>
                </a:lnTo>
                <a:lnTo>
                  <a:pt x="481974" y="505975"/>
                </a:lnTo>
                <a:lnTo>
                  <a:pt x="451029" y="524737"/>
                </a:lnTo>
                <a:lnTo>
                  <a:pt x="423874" y="547186"/>
                </a:lnTo>
                <a:lnTo>
                  <a:pt x="412987" y="577746"/>
                </a:lnTo>
                <a:lnTo>
                  <a:pt x="417031" y="594658"/>
                </a:lnTo>
                <a:lnTo>
                  <a:pt x="427408" y="608310"/>
                </a:lnTo>
                <a:lnTo>
                  <a:pt x="443610" y="616453"/>
                </a:lnTo>
                <a:lnTo>
                  <a:pt x="465129" y="616837"/>
                </a:lnTo>
                <a:lnTo>
                  <a:pt x="477393" y="612293"/>
                </a:lnTo>
                <a:lnTo>
                  <a:pt x="489276" y="604371"/>
                </a:lnTo>
                <a:lnTo>
                  <a:pt x="498853" y="596563"/>
                </a:lnTo>
                <a:lnTo>
                  <a:pt x="454992" y="596563"/>
                </a:lnTo>
                <a:lnTo>
                  <a:pt x="447358" y="594850"/>
                </a:lnTo>
                <a:lnTo>
                  <a:pt x="440386" y="590078"/>
                </a:lnTo>
                <a:lnTo>
                  <a:pt x="435649" y="582393"/>
                </a:lnTo>
                <a:lnTo>
                  <a:pt x="434718" y="571943"/>
                </a:lnTo>
                <a:lnTo>
                  <a:pt x="443631" y="557882"/>
                </a:lnTo>
                <a:lnTo>
                  <a:pt x="462092" y="542827"/>
                </a:lnTo>
                <a:lnTo>
                  <a:pt x="482435" y="529295"/>
                </a:lnTo>
                <a:lnTo>
                  <a:pt x="496996" y="519801"/>
                </a:lnTo>
                <a:lnTo>
                  <a:pt x="557654" y="475470"/>
                </a:lnTo>
                <a:close/>
              </a:path>
              <a:path w="1064894" h="1064895">
                <a:moveTo>
                  <a:pt x="720057" y="411173"/>
                </a:moveTo>
                <a:lnTo>
                  <a:pt x="681595" y="437786"/>
                </a:lnTo>
                <a:lnTo>
                  <a:pt x="643481" y="464687"/>
                </a:lnTo>
                <a:lnTo>
                  <a:pt x="605479" y="491931"/>
                </a:lnTo>
                <a:lnTo>
                  <a:pt x="489773" y="576289"/>
                </a:lnTo>
                <a:lnTo>
                  <a:pt x="481264" y="582870"/>
                </a:lnTo>
                <a:lnTo>
                  <a:pt x="472431" y="589511"/>
                </a:lnTo>
                <a:lnTo>
                  <a:pt x="463575" y="594609"/>
                </a:lnTo>
                <a:lnTo>
                  <a:pt x="454992" y="596563"/>
                </a:lnTo>
                <a:lnTo>
                  <a:pt x="498853" y="596563"/>
                </a:lnTo>
                <a:lnTo>
                  <a:pt x="533592" y="570222"/>
                </a:lnTo>
                <a:lnTo>
                  <a:pt x="556385" y="556015"/>
                </a:lnTo>
                <a:lnTo>
                  <a:pt x="611370" y="556015"/>
                </a:lnTo>
                <a:lnTo>
                  <a:pt x="604180" y="521246"/>
                </a:lnTo>
                <a:lnTo>
                  <a:pt x="620888" y="507187"/>
                </a:lnTo>
                <a:lnTo>
                  <a:pt x="638421" y="493944"/>
                </a:lnTo>
                <a:lnTo>
                  <a:pt x="656577" y="481317"/>
                </a:lnTo>
                <a:lnTo>
                  <a:pt x="675151" y="469105"/>
                </a:lnTo>
                <a:lnTo>
                  <a:pt x="1060298" y="469105"/>
                </a:lnTo>
                <a:lnTo>
                  <a:pt x="1055888" y="436560"/>
                </a:lnTo>
                <a:lnTo>
                  <a:pt x="1051457" y="417107"/>
                </a:lnTo>
                <a:lnTo>
                  <a:pt x="785344" y="417107"/>
                </a:lnTo>
                <a:lnTo>
                  <a:pt x="775213" y="414771"/>
                </a:lnTo>
                <a:lnTo>
                  <a:pt x="733831" y="414771"/>
                </a:lnTo>
                <a:lnTo>
                  <a:pt x="720057" y="411173"/>
                </a:lnTo>
                <a:close/>
              </a:path>
              <a:path w="1064894" h="1064895">
                <a:moveTo>
                  <a:pt x="696890" y="332954"/>
                </a:moveTo>
                <a:lnTo>
                  <a:pt x="441953" y="332954"/>
                </a:lnTo>
                <a:lnTo>
                  <a:pt x="499945" y="335654"/>
                </a:lnTo>
                <a:lnTo>
                  <a:pt x="548075" y="350085"/>
                </a:lnTo>
                <a:lnTo>
                  <a:pt x="588772" y="372607"/>
                </a:lnTo>
                <a:lnTo>
                  <a:pt x="624466" y="399579"/>
                </a:lnTo>
                <a:lnTo>
                  <a:pt x="607444" y="412983"/>
                </a:lnTo>
                <a:lnTo>
                  <a:pt x="572078" y="438462"/>
                </a:lnTo>
                <a:lnTo>
                  <a:pt x="554928" y="451732"/>
                </a:lnTo>
                <a:lnTo>
                  <a:pt x="589972" y="451732"/>
                </a:lnTo>
                <a:lnTo>
                  <a:pt x="692500" y="376416"/>
                </a:lnTo>
                <a:lnTo>
                  <a:pt x="692063" y="362498"/>
                </a:lnTo>
                <a:lnTo>
                  <a:pt x="694832" y="345993"/>
                </a:lnTo>
                <a:lnTo>
                  <a:pt x="696890" y="332954"/>
                </a:lnTo>
                <a:close/>
              </a:path>
              <a:path w="1064894" h="1064895">
                <a:moveTo>
                  <a:pt x="965226" y="222869"/>
                </a:moveTo>
                <a:lnTo>
                  <a:pt x="819981" y="222869"/>
                </a:lnTo>
                <a:lnTo>
                  <a:pt x="820454" y="244208"/>
                </a:lnTo>
                <a:lnTo>
                  <a:pt x="818777" y="266209"/>
                </a:lnTo>
                <a:lnTo>
                  <a:pt x="816618" y="288629"/>
                </a:lnTo>
                <a:lnTo>
                  <a:pt x="815647" y="311224"/>
                </a:lnTo>
                <a:lnTo>
                  <a:pt x="835793" y="317155"/>
                </a:lnTo>
                <a:lnTo>
                  <a:pt x="877973" y="327118"/>
                </a:lnTo>
                <a:lnTo>
                  <a:pt x="898199" y="332954"/>
                </a:lnTo>
                <a:lnTo>
                  <a:pt x="901555" y="337253"/>
                </a:lnTo>
                <a:lnTo>
                  <a:pt x="890522" y="342041"/>
                </a:lnTo>
                <a:lnTo>
                  <a:pt x="884433" y="346516"/>
                </a:lnTo>
                <a:lnTo>
                  <a:pt x="858224" y="365350"/>
                </a:lnTo>
                <a:lnTo>
                  <a:pt x="812066" y="397474"/>
                </a:lnTo>
                <a:lnTo>
                  <a:pt x="785344" y="417107"/>
                </a:lnTo>
                <a:lnTo>
                  <a:pt x="1051457" y="417107"/>
                </a:lnTo>
                <a:lnTo>
                  <a:pt x="1045451" y="390741"/>
                </a:lnTo>
                <a:lnTo>
                  <a:pt x="1031129" y="346429"/>
                </a:lnTo>
                <a:lnTo>
                  <a:pt x="1013220" y="304074"/>
                </a:lnTo>
                <a:lnTo>
                  <a:pt x="991800" y="263602"/>
                </a:lnTo>
                <a:lnTo>
                  <a:pt x="967096" y="225287"/>
                </a:lnTo>
                <a:lnTo>
                  <a:pt x="965226" y="222869"/>
                </a:lnTo>
                <a:close/>
              </a:path>
              <a:path w="1064894" h="1064895">
                <a:moveTo>
                  <a:pt x="771221" y="413851"/>
                </a:moveTo>
                <a:lnTo>
                  <a:pt x="733831" y="414771"/>
                </a:lnTo>
                <a:lnTo>
                  <a:pt x="775213" y="414771"/>
                </a:lnTo>
                <a:lnTo>
                  <a:pt x="771221" y="413851"/>
                </a:lnTo>
                <a:close/>
              </a:path>
            </a:pathLst>
          </a:custGeom>
          <a:solidFill>
            <a:srgbClr val="6D6E71"/>
          </a:solidFill>
        </p:spPr>
        <p:txBody>
          <a:bodyPr wrap="square" lIns="0" tIns="0" rIns="0" bIns="0" rtlCol="0"/>
          <a:lstStyle/>
          <a:p>
            <a:endParaRPr/>
          </a:p>
        </p:txBody>
      </p:sp>
      <p:sp>
        <p:nvSpPr>
          <p:cNvPr id="17" name="object 11">
            <a:extLst>
              <a:ext uri="{FF2B5EF4-FFF2-40B4-BE49-F238E27FC236}">
                <a16:creationId xmlns:a16="http://schemas.microsoft.com/office/drawing/2014/main" id="{D3BBBD8D-B554-FA43-BB0E-D37B314646C4}"/>
              </a:ext>
            </a:extLst>
          </p:cNvPr>
          <p:cNvSpPr/>
          <p:nvPr/>
        </p:nvSpPr>
        <p:spPr>
          <a:xfrm>
            <a:off x="354807" y="1030794"/>
            <a:ext cx="435619" cy="435620"/>
          </a:xfrm>
          <a:custGeom>
            <a:avLst/>
            <a:gdLst/>
            <a:ahLst/>
            <a:cxnLst/>
            <a:rect l="l" t="t" r="r" b="b"/>
            <a:pathLst>
              <a:path w="1065530" h="1065530">
                <a:moveTo>
                  <a:pt x="532529" y="0"/>
                </a:moveTo>
                <a:lnTo>
                  <a:pt x="484063" y="2176"/>
                </a:lnTo>
                <a:lnTo>
                  <a:pt x="436814" y="8579"/>
                </a:lnTo>
                <a:lnTo>
                  <a:pt x="390972" y="19022"/>
                </a:lnTo>
                <a:lnTo>
                  <a:pt x="346724" y="33315"/>
                </a:lnTo>
                <a:lnTo>
                  <a:pt x="304259" y="51272"/>
                </a:lnTo>
                <a:lnTo>
                  <a:pt x="263764" y="72704"/>
                </a:lnTo>
                <a:lnTo>
                  <a:pt x="225428" y="97424"/>
                </a:lnTo>
                <a:lnTo>
                  <a:pt x="189439" y="125243"/>
                </a:lnTo>
                <a:lnTo>
                  <a:pt x="155985" y="155973"/>
                </a:lnTo>
                <a:lnTo>
                  <a:pt x="125253" y="189426"/>
                </a:lnTo>
                <a:lnTo>
                  <a:pt x="97433" y="225415"/>
                </a:lnTo>
                <a:lnTo>
                  <a:pt x="72712" y="263752"/>
                </a:lnTo>
                <a:lnTo>
                  <a:pt x="51278" y="304248"/>
                </a:lnTo>
                <a:lnTo>
                  <a:pt x="33319" y="346715"/>
                </a:lnTo>
                <a:lnTo>
                  <a:pt x="19024" y="390966"/>
                </a:lnTo>
                <a:lnTo>
                  <a:pt x="8580" y="436813"/>
                </a:lnTo>
                <a:lnTo>
                  <a:pt x="2176" y="484067"/>
                </a:lnTo>
                <a:lnTo>
                  <a:pt x="0" y="532541"/>
                </a:lnTo>
                <a:lnTo>
                  <a:pt x="2176" y="581011"/>
                </a:lnTo>
                <a:lnTo>
                  <a:pt x="8580" y="628263"/>
                </a:lnTo>
                <a:lnTo>
                  <a:pt x="19024" y="674107"/>
                </a:lnTo>
                <a:lnTo>
                  <a:pt x="33319" y="718356"/>
                </a:lnTo>
                <a:lnTo>
                  <a:pt x="51278" y="760822"/>
                </a:lnTo>
                <a:lnTo>
                  <a:pt x="72712" y="801317"/>
                </a:lnTo>
                <a:lnTo>
                  <a:pt x="97433" y="839653"/>
                </a:lnTo>
                <a:lnTo>
                  <a:pt x="125253" y="875641"/>
                </a:lnTo>
                <a:lnTo>
                  <a:pt x="155985" y="909095"/>
                </a:lnTo>
                <a:lnTo>
                  <a:pt x="189439" y="939825"/>
                </a:lnTo>
                <a:lnTo>
                  <a:pt x="225428" y="967644"/>
                </a:lnTo>
                <a:lnTo>
                  <a:pt x="263764" y="992364"/>
                </a:lnTo>
                <a:lnTo>
                  <a:pt x="304259" y="1013797"/>
                </a:lnTo>
                <a:lnTo>
                  <a:pt x="346724" y="1031754"/>
                </a:lnTo>
                <a:lnTo>
                  <a:pt x="390972" y="1046048"/>
                </a:lnTo>
                <a:lnTo>
                  <a:pt x="436814" y="1056491"/>
                </a:lnTo>
                <a:lnTo>
                  <a:pt x="484063" y="1062895"/>
                </a:lnTo>
                <a:lnTo>
                  <a:pt x="532529" y="1065071"/>
                </a:lnTo>
                <a:lnTo>
                  <a:pt x="581003" y="1062895"/>
                </a:lnTo>
                <a:lnTo>
                  <a:pt x="628258" y="1056491"/>
                </a:lnTo>
                <a:lnTo>
                  <a:pt x="674105" y="1046048"/>
                </a:lnTo>
                <a:lnTo>
                  <a:pt x="718357" y="1031754"/>
                </a:lnTo>
                <a:lnTo>
                  <a:pt x="760825" y="1013797"/>
                </a:lnTo>
                <a:lnTo>
                  <a:pt x="801322" y="992364"/>
                </a:lnTo>
                <a:lnTo>
                  <a:pt x="839659" y="967644"/>
                </a:lnTo>
                <a:lnTo>
                  <a:pt x="875649" y="939825"/>
                </a:lnTo>
                <a:lnTo>
                  <a:pt x="909104" y="909095"/>
                </a:lnTo>
                <a:lnTo>
                  <a:pt x="939835" y="875641"/>
                </a:lnTo>
                <a:lnTo>
                  <a:pt x="967654" y="839653"/>
                </a:lnTo>
                <a:lnTo>
                  <a:pt x="992375" y="801317"/>
                </a:lnTo>
                <a:lnTo>
                  <a:pt x="1013808" y="760822"/>
                </a:lnTo>
                <a:lnTo>
                  <a:pt x="1025553" y="733047"/>
                </a:lnTo>
                <a:lnTo>
                  <a:pt x="532529" y="733047"/>
                </a:lnTo>
                <a:lnTo>
                  <a:pt x="479938" y="729342"/>
                </a:lnTo>
                <a:lnTo>
                  <a:pt x="430861" y="719158"/>
                </a:lnTo>
                <a:lnTo>
                  <a:pt x="385345" y="703894"/>
                </a:lnTo>
                <a:lnTo>
                  <a:pt x="343440" y="684950"/>
                </a:lnTo>
                <a:lnTo>
                  <a:pt x="305194" y="663724"/>
                </a:lnTo>
                <a:lnTo>
                  <a:pt x="260479" y="633431"/>
                </a:lnTo>
                <a:lnTo>
                  <a:pt x="220112" y="599576"/>
                </a:lnTo>
                <a:lnTo>
                  <a:pt x="183590" y="562728"/>
                </a:lnTo>
                <a:lnTo>
                  <a:pt x="150406" y="523455"/>
                </a:lnTo>
                <a:lnTo>
                  <a:pt x="182603" y="482832"/>
                </a:lnTo>
                <a:lnTo>
                  <a:pt x="218767" y="445484"/>
                </a:lnTo>
                <a:lnTo>
                  <a:pt x="259054" y="411570"/>
                </a:lnTo>
                <a:lnTo>
                  <a:pt x="303323" y="381557"/>
                </a:lnTo>
                <a:lnTo>
                  <a:pt x="351504" y="355839"/>
                </a:lnTo>
                <a:lnTo>
                  <a:pt x="403531" y="334805"/>
                </a:lnTo>
                <a:lnTo>
                  <a:pt x="464851" y="317674"/>
                </a:lnTo>
                <a:lnTo>
                  <a:pt x="532529" y="310627"/>
                </a:lnTo>
                <a:lnTo>
                  <a:pt x="1016505" y="310627"/>
                </a:lnTo>
                <a:lnTo>
                  <a:pt x="1013808" y="304248"/>
                </a:lnTo>
                <a:lnTo>
                  <a:pt x="992375" y="263752"/>
                </a:lnTo>
                <a:lnTo>
                  <a:pt x="967654" y="225415"/>
                </a:lnTo>
                <a:lnTo>
                  <a:pt x="939835" y="189426"/>
                </a:lnTo>
                <a:lnTo>
                  <a:pt x="909104" y="155973"/>
                </a:lnTo>
                <a:lnTo>
                  <a:pt x="875649" y="125243"/>
                </a:lnTo>
                <a:lnTo>
                  <a:pt x="839659" y="97424"/>
                </a:lnTo>
                <a:lnTo>
                  <a:pt x="801322" y="72704"/>
                </a:lnTo>
                <a:lnTo>
                  <a:pt x="760825" y="51272"/>
                </a:lnTo>
                <a:lnTo>
                  <a:pt x="718357" y="33315"/>
                </a:lnTo>
                <a:lnTo>
                  <a:pt x="674105" y="19022"/>
                </a:lnTo>
                <a:lnTo>
                  <a:pt x="628258" y="8579"/>
                </a:lnTo>
                <a:lnTo>
                  <a:pt x="581003" y="2176"/>
                </a:lnTo>
                <a:lnTo>
                  <a:pt x="532529" y="0"/>
                </a:lnTo>
                <a:close/>
              </a:path>
              <a:path w="1065530" h="1065530">
                <a:moveTo>
                  <a:pt x="1016505" y="310627"/>
                </a:moveTo>
                <a:lnTo>
                  <a:pt x="532529" y="310627"/>
                </a:lnTo>
                <a:lnTo>
                  <a:pt x="584752" y="314243"/>
                </a:lnTo>
                <a:lnTo>
                  <a:pt x="634342" y="324184"/>
                </a:lnTo>
                <a:lnTo>
                  <a:pt x="680883" y="339089"/>
                </a:lnTo>
                <a:lnTo>
                  <a:pt x="723958" y="357598"/>
                </a:lnTo>
                <a:lnTo>
                  <a:pt x="763148" y="378350"/>
                </a:lnTo>
                <a:lnTo>
                  <a:pt x="808477" y="407970"/>
                </a:lnTo>
                <a:lnTo>
                  <a:pt x="849219" y="442046"/>
                </a:lnTo>
                <a:lnTo>
                  <a:pt x="884808" y="480550"/>
                </a:lnTo>
                <a:lnTo>
                  <a:pt x="914676" y="523455"/>
                </a:lnTo>
                <a:lnTo>
                  <a:pt x="883672" y="565378"/>
                </a:lnTo>
                <a:lnTo>
                  <a:pt x="847728" y="603482"/>
                </a:lnTo>
                <a:lnTo>
                  <a:pt x="806964" y="637449"/>
                </a:lnTo>
                <a:lnTo>
                  <a:pt x="761500" y="666960"/>
                </a:lnTo>
                <a:lnTo>
                  <a:pt x="722489" y="687285"/>
                </a:lnTo>
                <a:lnTo>
                  <a:pt x="679668" y="705356"/>
                </a:lnTo>
                <a:lnTo>
                  <a:pt x="633455" y="719874"/>
                </a:lnTo>
                <a:lnTo>
                  <a:pt x="584269" y="729537"/>
                </a:lnTo>
                <a:lnTo>
                  <a:pt x="532529" y="733047"/>
                </a:lnTo>
                <a:lnTo>
                  <a:pt x="1025553" y="733047"/>
                </a:lnTo>
                <a:lnTo>
                  <a:pt x="1046060" y="674107"/>
                </a:lnTo>
                <a:lnTo>
                  <a:pt x="1056503" y="628263"/>
                </a:lnTo>
                <a:lnTo>
                  <a:pt x="1062907" y="581011"/>
                </a:lnTo>
                <a:lnTo>
                  <a:pt x="1065083" y="532541"/>
                </a:lnTo>
                <a:lnTo>
                  <a:pt x="1062907" y="484067"/>
                </a:lnTo>
                <a:lnTo>
                  <a:pt x="1056503" y="436813"/>
                </a:lnTo>
                <a:lnTo>
                  <a:pt x="1046060" y="390966"/>
                </a:lnTo>
                <a:lnTo>
                  <a:pt x="1031766" y="346715"/>
                </a:lnTo>
                <a:lnTo>
                  <a:pt x="1016505" y="310627"/>
                </a:lnTo>
                <a:close/>
              </a:path>
              <a:path w="1065530" h="1065530">
                <a:moveTo>
                  <a:pt x="522858" y="365443"/>
                </a:moveTo>
                <a:lnTo>
                  <a:pt x="471140" y="376549"/>
                </a:lnTo>
                <a:lnTo>
                  <a:pt x="429984" y="400398"/>
                </a:lnTo>
                <a:lnTo>
                  <a:pt x="399798" y="434181"/>
                </a:lnTo>
                <a:lnTo>
                  <a:pt x="380989" y="475087"/>
                </a:lnTo>
                <a:lnTo>
                  <a:pt x="373647" y="523496"/>
                </a:lnTo>
                <a:lnTo>
                  <a:pt x="380098" y="567255"/>
                </a:lnTo>
                <a:lnTo>
                  <a:pt x="397911" y="605322"/>
                </a:lnTo>
                <a:lnTo>
                  <a:pt x="424652" y="636657"/>
                </a:lnTo>
                <a:lnTo>
                  <a:pt x="457891" y="660218"/>
                </a:lnTo>
                <a:lnTo>
                  <a:pt x="495194" y="674964"/>
                </a:lnTo>
                <a:lnTo>
                  <a:pt x="534129" y="679855"/>
                </a:lnTo>
                <a:lnTo>
                  <a:pt x="582339" y="671612"/>
                </a:lnTo>
                <a:lnTo>
                  <a:pt x="626139" y="649094"/>
                </a:lnTo>
                <a:lnTo>
                  <a:pt x="639044" y="636311"/>
                </a:lnTo>
                <a:lnTo>
                  <a:pt x="532529" y="636311"/>
                </a:lnTo>
                <a:lnTo>
                  <a:pt x="486869" y="626170"/>
                </a:lnTo>
                <a:lnTo>
                  <a:pt x="448582" y="598388"/>
                </a:lnTo>
                <a:lnTo>
                  <a:pt x="424051" y="556920"/>
                </a:lnTo>
                <a:lnTo>
                  <a:pt x="419662" y="505724"/>
                </a:lnTo>
                <a:lnTo>
                  <a:pt x="434579" y="465161"/>
                </a:lnTo>
                <a:lnTo>
                  <a:pt x="463999" y="432807"/>
                </a:lnTo>
                <a:lnTo>
                  <a:pt x="503541" y="412834"/>
                </a:lnTo>
                <a:lnTo>
                  <a:pt x="548819" y="409414"/>
                </a:lnTo>
                <a:lnTo>
                  <a:pt x="642804" y="409414"/>
                </a:lnTo>
                <a:lnTo>
                  <a:pt x="640132" y="406280"/>
                </a:lnTo>
                <a:lnTo>
                  <a:pt x="605612" y="382588"/>
                </a:lnTo>
                <a:lnTo>
                  <a:pt x="565829" y="368501"/>
                </a:lnTo>
                <a:lnTo>
                  <a:pt x="522858" y="365443"/>
                </a:lnTo>
                <a:close/>
              </a:path>
              <a:path w="1065530" h="1065530">
                <a:moveTo>
                  <a:pt x="679116" y="463803"/>
                </a:moveTo>
                <a:lnTo>
                  <a:pt x="629278" y="463803"/>
                </a:lnTo>
                <a:lnTo>
                  <a:pt x="644255" y="503600"/>
                </a:lnTo>
                <a:lnTo>
                  <a:pt x="643620" y="543111"/>
                </a:lnTo>
                <a:lnTo>
                  <a:pt x="629753" y="579237"/>
                </a:lnTo>
                <a:lnTo>
                  <a:pt x="605029" y="608878"/>
                </a:lnTo>
                <a:lnTo>
                  <a:pt x="571829" y="628936"/>
                </a:lnTo>
                <a:lnTo>
                  <a:pt x="532529" y="636311"/>
                </a:lnTo>
                <a:lnTo>
                  <a:pt x="639044" y="636311"/>
                </a:lnTo>
                <a:lnTo>
                  <a:pt x="661426" y="614139"/>
                </a:lnTo>
                <a:lnTo>
                  <a:pt x="684094" y="568588"/>
                </a:lnTo>
                <a:lnTo>
                  <a:pt x="691370" y="520730"/>
                </a:lnTo>
                <a:lnTo>
                  <a:pt x="685085" y="476777"/>
                </a:lnTo>
                <a:lnTo>
                  <a:pt x="679116" y="463803"/>
                </a:lnTo>
                <a:close/>
              </a:path>
              <a:path w="1065530" h="1065530">
                <a:moveTo>
                  <a:pt x="642804" y="409414"/>
                </a:moveTo>
                <a:lnTo>
                  <a:pt x="548819" y="409414"/>
                </a:lnTo>
                <a:lnTo>
                  <a:pt x="595452" y="426718"/>
                </a:lnTo>
                <a:lnTo>
                  <a:pt x="569615" y="434111"/>
                </a:lnTo>
                <a:lnTo>
                  <a:pt x="556416" y="456696"/>
                </a:lnTo>
                <a:lnTo>
                  <a:pt x="558300" y="482832"/>
                </a:lnTo>
                <a:lnTo>
                  <a:pt x="577710" y="500877"/>
                </a:lnTo>
                <a:lnTo>
                  <a:pt x="595806" y="503153"/>
                </a:lnTo>
                <a:lnTo>
                  <a:pt x="612041" y="497483"/>
                </a:lnTo>
                <a:lnTo>
                  <a:pt x="624003" y="484241"/>
                </a:lnTo>
                <a:lnTo>
                  <a:pt x="629278" y="463803"/>
                </a:lnTo>
                <a:lnTo>
                  <a:pt x="679116" y="463803"/>
                </a:lnTo>
                <a:lnTo>
                  <a:pt x="667314" y="438152"/>
                </a:lnTo>
                <a:lnTo>
                  <a:pt x="642804" y="409414"/>
                </a:lnTo>
                <a:close/>
              </a:path>
            </a:pathLst>
          </a:custGeom>
          <a:solidFill>
            <a:srgbClr val="6D6E71"/>
          </a:solidFill>
        </p:spPr>
        <p:txBody>
          <a:bodyPr wrap="square" lIns="0" tIns="0" rIns="0" bIns="0" rtlCol="0"/>
          <a:lstStyle/>
          <a:p>
            <a:endParaRPr/>
          </a:p>
        </p:txBody>
      </p:sp>
      <p:sp>
        <p:nvSpPr>
          <p:cNvPr id="18" name="TextBox 17">
            <a:extLst>
              <a:ext uri="{FF2B5EF4-FFF2-40B4-BE49-F238E27FC236}">
                <a16:creationId xmlns:a16="http://schemas.microsoft.com/office/drawing/2014/main" id="{F2791109-0EBB-474F-91B4-EE0F9AA79C58}"/>
              </a:ext>
            </a:extLst>
          </p:cNvPr>
          <p:cNvSpPr txBox="1"/>
          <p:nvPr/>
        </p:nvSpPr>
        <p:spPr>
          <a:xfrm>
            <a:off x="786546" y="978374"/>
            <a:ext cx="766210"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VISION</a:t>
            </a:r>
          </a:p>
        </p:txBody>
      </p:sp>
      <p:sp>
        <p:nvSpPr>
          <p:cNvPr id="19" name="TextBox 18">
            <a:extLst>
              <a:ext uri="{FF2B5EF4-FFF2-40B4-BE49-F238E27FC236}">
                <a16:creationId xmlns:a16="http://schemas.microsoft.com/office/drawing/2014/main" id="{0DE9ADDA-9414-734D-BA87-69F549C1F376}"/>
              </a:ext>
            </a:extLst>
          </p:cNvPr>
          <p:cNvSpPr txBox="1"/>
          <p:nvPr/>
        </p:nvSpPr>
        <p:spPr>
          <a:xfrm>
            <a:off x="786545" y="1546965"/>
            <a:ext cx="1600378"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TARGET GROUP</a:t>
            </a:r>
          </a:p>
        </p:txBody>
      </p:sp>
      <p:sp>
        <p:nvSpPr>
          <p:cNvPr id="20" name="TextBox 19">
            <a:extLst>
              <a:ext uri="{FF2B5EF4-FFF2-40B4-BE49-F238E27FC236}">
                <a16:creationId xmlns:a16="http://schemas.microsoft.com/office/drawing/2014/main" id="{E5B9E893-7004-2C4F-B995-03ED5C57901A}"/>
              </a:ext>
            </a:extLst>
          </p:cNvPr>
          <p:cNvSpPr txBox="1"/>
          <p:nvPr/>
        </p:nvSpPr>
        <p:spPr>
          <a:xfrm>
            <a:off x="2928277" y="1546965"/>
            <a:ext cx="1600378"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NEEDS</a:t>
            </a:r>
          </a:p>
        </p:txBody>
      </p:sp>
      <p:sp>
        <p:nvSpPr>
          <p:cNvPr id="21" name="TextBox 20">
            <a:extLst>
              <a:ext uri="{FF2B5EF4-FFF2-40B4-BE49-F238E27FC236}">
                <a16:creationId xmlns:a16="http://schemas.microsoft.com/office/drawing/2014/main" id="{E8F4CF3D-9B03-F140-B397-4F4061D9958B}"/>
              </a:ext>
            </a:extLst>
          </p:cNvPr>
          <p:cNvSpPr txBox="1"/>
          <p:nvPr/>
        </p:nvSpPr>
        <p:spPr>
          <a:xfrm>
            <a:off x="5008060" y="1542006"/>
            <a:ext cx="1600378"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PRODUCT</a:t>
            </a:r>
          </a:p>
        </p:txBody>
      </p:sp>
      <p:sp>
        <p:nvSpPr>
          <p:cNvPr id="22" name="TextBox 21">
            <a:extLst>
              <a:ext uri="{FF2B5EF4-FFF2-40B4-BE49-F238E27FC236}">
                <a16:creationId xmlns:a16="http://schemas.microsoft.com/office/drawing/2014/main" id="{F5B371D9-D5A7-E547-8BE4-A204C085C088}"/>
              </a:ext>
            </a:extLst>
          </p:cNvPr>
          <p:cNvSpPr txBox="1"/>
          <p:nvPr/>
        </p:nvSpPr>
        <p:spPr>
          <a:xfrm>
            <a:off x="7252489" y="1549957"/>
            <a:ext cx="1600378"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BUSINESS GOALS</a:t>
            </a:r>
          </a:p>
        </p:txBody>
      </p:sp>
    </p:spTree>
    <p:extLst>
      <p:ext uri="{BB962C8B-B14F-4D97-AF65-F5344CB8AC3E}">
        <p14:creationId xmlns:p14="http://schemas.microsoft.com/office/powerpoint/2010/main" val="38617005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Reach: Top Items</a:t>
            </a:r>
            <a:endParaRPr lang="en-US" b="0"/>
          </a:p>
        </p:txBody>
      </p:sp>
      <p:graphicFrame>
        <p:nvGraphicFramePr>
          <p:cNvPr id="5" name="Table 4"/>
          <p:cNvGraphicFramePr>
            <a:graphicFrameLocks noGrp="1"/>
          </p:cNvGraphicFramePr>
          <p:nvPr>
            <p:extLst>
              <p:ext uri="{D42A27DB-BD31-4B8C-83A1-F6EECF244321}">
                <p14:modId xmlns:p14="http://schemas.microsoft.com/office/powerpoint/2010/main" val="146069367"/>
              </p:ext>
            </p:extLst>
          </p:nvPr>
        </p:nvGraphicFramePr>
        <p:xfrm>
          <a:off x="538483" y="903033"/>
          <a:ext cx="8199936" cy="2968651"/>
        </p:xfrm>
        <a:graphic>
          <a:graphicData uri="http://schemas.openxmlformats.org/drawingml/2006/table">
            <a:tbl>
              <a:tblPr firstRow="1" bandRow="1">
                <a:effectLst/>
                <a:tableStyleId>{5C22544A-7EE6-4342-B048-85BDC9FD1C3A}</a:tableStyleId>
              </a:tblPr>
              <a:tblGrid>
                <a:gridCol w="266823">
                  <a:extLst>
                    <a:ext uri="{9D8B030D-6E8A-4147-A177-3AD203B41FA5}">
                      <a16:colId xmlns:a16="http://schemas.microsoft.com/office/drawing/2014/main" val="20000"/>
                    </a:ext>
                  </a:extLst>
                </a:gridCol>
                <a:gridCol w="998144">
                  <a:extLst>
                    <a:ext uri="{9D8B030D-6E8A-4147-A177-3AD203B41FA5}">
                      <a16:colId xmlns:a16="http://schemas.microsoft.com/office/drawing/2014/main" val="2325498636"/>
                    </a:ext>
                  </a:extLst>
                </a:gridCol>
                <a:gridCol w="757096">
                  <a:extLst>
                    <a:ext uri="{9D8B030D-6E8A-4147-A177-3AD203B41FA5}">
                      <a16:colId xmlns:a16="http://schemas.microsoft.com/office/drawing/2014/main" val="3546051982"/>
                    </a:ext>
                  </a:extLst>
                </a:gridCol>
                <a:gridCol w="2448956">
                  <a:extLst>
                    <a:ext uri="{9D8B030D-6E8A-4147-A177-3AD203B41FA5}">
                      <a16:colId xmlns:a16="http://schemas.microsoft.com/office/drawing/2014/main" val="20001"/>
                    </a:ext>
                  </a:extLst>
                </a:gridCol>
                <a:gridCol w="3728917">
                  <a:extLst>
                    <a:ext uri="{9D8B030D-6E8A-4147-A177-3AD203B41FA5}">
                      <a16:colId xmlns:a16="http://schemas.microsoft.com/office/drawing/2014/main" val="20002"/>
                    </a:ext>
                  </a:extLst>
                </a:gridCol>
              </a:tblGrid>
              <a:tr h="297117">
                <a:tc>
                  <a:txBody>
                    <a:bodyPr/>
                    <a:lstStyle/>
                    <a:p>
                      <a:pPr algn="ctr"/>
                      <a:endParaRPr lang="en-US" sz="1200" b="0"/>
                    </a:p>
                  </a:txBody>
                  <a:tcPr marL="68580" marR="68580" marT="34290" marB="34290" anchor="ctr">
                    <a:solidFill>
                      <a:schemeClr val="accent1"/>
                    </a:solidFill>
                  </a:tcPr>
                </a:tc>
                <a:tc>
                  <a:txBody>
                    <a:bodyPr/>
                    <a:lstStyle/>
                    <a:p>
                      <a:pPr algn="ctr"/>
                      <a:r>
                        <a:rPr lang="en-US" sz="1200" b="0"/>
                        <a:t>Portfolio Epic</a:t>
                      </a:r>
                    </a:p>
                  </a:txBody>
                  <a:tcPr marL="68580" marR="68580" marT="34290" marB="34290" anchor="ctr">
                    <a:solidFill>
                      <a:schemeClr val="accent1"/>
                    </a:solidFill>
                  </a:tcPr>
                </a:tc>
                <a:tc>
                  <a:txBody>
                    <a:bodyPr/>
                    <a:lstStyle/>
                    <a:p>
                      <a:pPr algn="ctr"/>
                      <a:r>
                        <a:rPr lang="en-US" sz="1200" b="0"/>
                        <a:t>Jira ID</a:t>
                      </a:r>
                    </a:p>
                  </a:txBody>
                  <a:tcPr marL="68580" marR="68580" marT="34290" marB="34290" anchor="ctr">
                    <a:solidFill>
                      <a:schemeClr val="accent1"/>
                    </a:solidFill>
                  </a:tcPr>
                </a:tc>
                <a:tc>
                  <a:txBody>
                    <a:bodyPr/>
                    <a:lstStyle/>
                    <a:p>
                      <a:pPr algn="ctr"/>
                      <a:r>
                        <a:rPr lang="en-US" sz="1200" b="0"/>
                        <a:t>Feature</a:t>
                      </a:r>
                    </a:p>
                  </a:txBody>
                  <a:tcPr marL="68580" marR="68580" marT="34290" marB="34290" anchor="ctr">
                    <a:solidFill>
                      <a:schemeClr val="accent1"/>
                    </a:solidFill>
                  </a:tcPr>
                </a:tc>
                <a:tc>
                  <a:txBody>
                    <a:bodyPr/>
                    <a:lstStyle/>
                    <a:p>
                      <a:pPr algn="ctr"/>
                      <a:r>
                        <a:rPr lang="en-US" sz="1200" b="0"/>
                        <a:t>Benefit</a:t>
                      </a:r>
                      <a:r>
                        <a:rPr lang="en-US" sz="1200" b="0" baseline="0"/>
                        <a:t> Hypothesis</a:t>
                      </a:r>
                      <a:endParaRPr lang="en-US" sz="1200" b="0"/>
                    </a:p>
                  </a:txBody>
                  <a:tcPr marL="68580" marR="68580" marT="34290" marB="34290" anchor="ctr">
                    <a:solidFill>
                      <a:schemeClr val="accent1"/>
                    </a:solidFill>
                  </a:tcPr>
                </a:tc>
                <a:extLst>
                  <a:ext uri="{0D108BD9-81ED-4DB2-BD59-A6C34878D82A}">
                    <a16:rowId xmlns:a16="http://schemas.microsoft.com/office/drawing/2014/main" val="10000"/>
                  </a:ext>
                </a:extLst>
              </a:tr>
              <a:tr h="512807">
                <a:tc>
                  <a:txBody>
                    <a:bodyPr/>
                    <a:lstStyle/>
                    <a:p>
                      <a:pPr algn="ctr"/>
                      <a:r>
                        <a:rPr lang="en-US" sz="1000"/>
                        <a:t>1</a:t>
                      </a:r>
                    </a:p>
                  </a:txBody>
                  <a:tcPr marL="68580" marR="68580" marT="34290" marB="34290" anchor="ctr"/>
                </a:tc>
                <a:tc>
                  <a:txBody>
                    <a:bodyPr/>
                    <a:lstStyle/>
                    <a:p>
                      <a:pPr lvl="0" algn="l">
                        <a:buNone/>
                      </a:pPr>
                      <a:r>
                        <a:rPr lang="en-US" sz="1050" b="0" i="0" u="none" strike="noStrike" noProof="0">
                          <a:solidFill>
                            <a:schemeClr val="tx1"/>
                          </a:solidFill>
                          <a:effectLst/>
                        </a:rPr>
                        <a:t>Reach</a:t>
                      </a:r>
                      <a:endParaRPr lang="en-US"/>
                    </a:p>
                  </a:txBody>
                  <a:tcPr marL="0" marR="0" marT="0" marB="0" anchor="ctr"/>
                </a:tc>
                <a:tc>
                  <a:txBody>
                    <a:bodyPr/>
                    <a:lstStyle/>
                    <a:p>
                      <a:pPr lvl="0" algn="l">
                        <a:buNone/>
                      </a:pPr>
                      <a:r>
                        <a:rPr lang="en-US" sz="1050" b="0" i="0" u="none" strike="noStrike" noProof="0">
                          <a:effectLst/>
                          <a:hlinkClick r:id="rId3"/>
                        </a:rPr>
                        <a:t>RCH-745</a:t>
                      </a:r>
                      <a:endParaRPr lang="en-US" sz="1050" b="0" i="0" u="none" strike="noStrike">
                        <a:solidFill>
                          <a:srgbClr val="000000"/>
                        </a:solidFill>
                        <a:effectLst/>
                        <a:latin typeface="Calibri"/>
                        <a:cs typeface="Calibri"/>
                      </a:endParaRPr>
                    </a:p>
                  </a:txBody>
                  <a:tcPr marL="0" marR="0" marT="0" marB="0" anchor="ctr"/>
                </a:tc>
                <a:tc>
                  <a:txBody>
                    <a:bodyPr/>
                    <a:lstStyle/>
                    <a:p>
                      <a:pPr lvl="0" algn="l">
                        <a:lnSpc>
                          <a:spcPct val="100000"/>
                        </a:lnSpc>
                        <a:spcBef>
                          <a:spcPts val="0"/>
                        </a:spcBef>
                        <a:spcAft>
                          <a:spcPts val="0"/>
                        </a:spcAft>
                        <a:buNone/>
                      </a:pPr>
                      <a:r>
                        <a:rPr lang="en-US" sz="1050" b="0" i="0" u="none" strike="noStrike" noProof="0">
                          <a:effectLst/>
                        </a:rPr>
                        <a:t>Reducing Dependency (formerly Decoupling) </a:t>
                      </a:r>
                    </a:p>
                  </a:txBody>
                  <a:tcPr marL="0" marR="0" marT="0" marB="0" anchor="ctr"/>
                </a:tc>
                <a:tc>
                  <a:txBody>
                    <a:bodyPr/>
                    <a:lstStyle/>
                    <a:p>
                      <a:pPr lvl="0">
                        <a:buNone/>
                      </a:pPr>
                      <a:r>
                        <a:rPr lang="en-US" sz="1050" b="0" i="0" u="none" strike="noStrike" kern="1200" noProof="0">
                          <a:effectLst/>
                        </a:rPr>
                        <a:t>Reach can progress at its own pace, performance is improved, we can be on a path to leveraging Chime, we can identify a point-in-time to sell Reach as a standalone product</a:t>
                      </a:r>
                      <a:endParaRPr lang="en-US"/>
                    </a:p>
                  </a:txBody>
                  <a:tcPr marL="68580" marR="68580" marT="34290" marB="34290" anchor="ctr"/>
                </a:tc>
                <a:extLst>
                  <a:ext uri="{0D108BD9-81ED-4DB2-BD59-A6C34878D82A}">
                    <a16:rowId xmlns:a16="http://schemas.microsoft.com/office/drawing/2014/main" val="10001"/>
                  </a:ext>
                </a:extLst>
              </a:tr>
              <a:tr h="512807">
                <a:tc>
                  <a:txBody>
                    <a:bodyPr/>
                    <a:lstStyle/>
                    <a:p>
                      <a:pPr algn="ctr"/>
                      <a:r>
                        <a:rPr lang="en-US" sz="1000"/>
                        <a:t>2</a:t>
                      </a:r>
                    </a:p>
                  </a:txBody>
                  <a:tcPr marL="68580" marR="68580" marT="34290" marB="34290" anchor="ctr"/>
                </a:tc>
                <a:tc>
                  <a:txBody>
                    <a:bodyPr/>
                    <a:lstStyle/>
                    <a:p>
                      <a:pPr lvl="0" algn="l">
                        <a:buNone/>
                      </a:pPr>
                      <a:r>
                        <a:rPr lang="en-US" sz="1050" b="0" i="0" u="none" strike="noStrike" noProof="0">
                          <a:solidFill>
                            <a:schemeClr val="tx1"/>
                          </a:solidFill>
                          <a:effectLst/>
                        </a:rPr>
                        <a:t>Reach Chime Chat/Integration</a:t>
                      </a:r>
                      <a:endParaRPr lang="en-US"/>
                    </a:p>
                  </a:txBody>
                  <a:tcPr marL="0" marR="0" marT="0" marB="0" anchor="ctr"/>
                </a:tc>
                <a:tc>
                  <a:txBody>
                    <a:bodyPr/>
                    <a:lstStyle/>
                    <a:p>
                      <a:pPr lvl="0" algn="l">
                        <a:buNone/>
                      </a:pPr>
                      <a:r>
                        <a:rPr lang="en-US" sz="1050" b="0" i="0" u="none" strike="noStrike" noProof="0">
                          <a:effectLst/>
                          <a:hlinkClick r:id="rId4"/>
                        </a:rPr>
                        <a:t>RCH-746</a:t>
                      </a:r>
                      <a:r>
                        <a:rPr lang="en-US" sz="1050" b="0" i="0" u="none" strike="noStrike" noProof="0">
                          <a:effectLst/>
                        </a:rPr>
                        <a:t>  </a:t>
                      </a:r>
                      <a:endParaRPr lang="en-US" sz="1050" b="0" i="0" u="none" strike="noStrike">
                        <a:solidFill>
                          <a:srgbClr val="000000"/>
                        </a:solidFill>
                        <a:effectLst/>
                        <a:latin typeface="Calibri"/>
                        <a:cs typeface="Calibri"/>
                      </a:endParaRPr>
                    </a:p>
                  </a:txBody>
                  <a:tcPr marL="0" marR="0" marT="0" marB="0" anchor="ctr"/>
                </a:tc>
                <a:tc>
                  <a:txBody>
                    <a:bodyPr/>
                    <a:lstStyle/>
                    <a:p>
                      <a:pPr lvl="0" algn="l">
                        <a:lnSpc>
                          <a:spcPct val="100000"/>
                        </a:lnSpc>
                        <a:spcBef>
                          <a:spcPts val="0"/>
                        </a:spcBef>
                        <a:spcAft>
                          <a:spcPts val="0"/>
                        </a:spcAft>
                        <a:buNone/>
                      </a:pPr>
                      <a:r>
                        <a:rPr lang="en-US" sz="1050" b="0" i="0" u="none" strike="noStrike" noProof="0">
                          <a:effectLst/>
                        </a:rPr>
                        <a:t>RESEARCH Chime Chat (</a:t>
                      </a:r>
                      <a:r>
                        <a:rPr lang="en-US" sz="1050" b="0" i="0" u="none" strike="noStrike" noProof="0" err="1">
                          <a:effectLst/>
                        </a:rPr>
                        <a:t>TimeBox</a:t>
                      </a:r>
                      <a:r>
                        <a:rPr lang="en-US" sz="1050" b="0" i="0" u="none" strike="noStrike" noProof="0">
                          <a:effectLst/>
                        </a:rPr>
                        <a:t>) </a:t>
                      </a:r>
                    </a:p>
                  </a:txBody>
                  <a:tcPr marL="0" marR="0" marT="0" marB="0" anchor="ctr"/>
                </a:tc>
                <a:tc>
                  <a:txBody>
                    <a:bodyPr/>
                    <a:lstStyle/>
                    <a:p>
                      <a:r>
                        <a:rPr lang="en-US" sz="1050">
                          <a:latin typeface="Calibri"/>
                          <a:cs typeface="Calibri"/>
                        </a:rPr>
                        <a:t>Investigating the ability for Reach to utilize </a:t>
                      </a:r>
                      <a:r>
                        <a:rPr lang="en-US" sz="1050" err="1">
                          <a:latin typeface="Calibri"/>
                          <a:cs typeface="Calibri"/>
                        </a:rPr>
                        <a:t>ChimeChat</a:t>
                      </a:r>
                      <a:r>
                        <a:rPr lang="en-US" sz="1050">
                          <a:latin typeface="Calibri"/>
                          <a:cs typeface="Calibri"/>
                        </a:rPr>
                        <a:t> will allow Blackboard to make a determination of the best architecture for Reach that will allow the application to be performant.</a:t>
                      </a:r>
                    </a:p>
                  </a:txBody>
                  <a:tcPr marL="68580" marR="68580" marT="34290" marB="34290" anchor="ctr"/>
                </a:tc>
                <a:extLst>
                  <a:ext uri="{0D108BD9-81ED-4DB2-BD59-A6C34878D82A}">
                    <a16:rowId xmlns:a16="http://schemas.microsoft.com/office/drawing/2014/main" val="10002"/>
                  </a:ext>
                </a:extLst>
              </a:tr>
              <a:tr h="512807">
                <a:tc>
                  <a:txBody>
                    <a:bodyPr/>
                    <a:lstStyle/>
                    <a:p>
                      <a:pPr algn="ctr"/>
                      <a:r>
                        <a:rPr lang="en-US" sz="1000"/>
                        <a:t>3</a:t>
                      </a:r>
                    </a:p>
                  </a:txBody>
                  <a:tcPr marL="68580" marR="68580" marT="34290" marB="34290" anchor="ctr"/>
                </a:tc>
                <a:tc>
                  <a:txBody>
                    <a:bodyPr/>
                    <a:lstStyle/>
                    <a:p>
                      <a:pPr lvl="0" algn="l">
                        <a:buNone/>
                      </a:pPr>
                      <a:r>
                        <a:rPr lang="en-US" sz="1050" b="0" i="0" u="none" strike="noStrike" noProof="0">
                          <a:solidFill>
                            <a:schemeClr val="tx1"/>
                          </a:solidFill>
                          <a:effectLst/>
                        </a:rPr>
                        <a:t>Reach</a:t>
                      </a:r>
                      <a:endParaRPr lang="en-US"/>
                    </a:p>
                  </a:txBody>
                  <a:tcPr marL="0" marR="0" marT="0" marB="0" anchor="ctr"/>
                </a:tc>
                <a:tc>
                  <a:txBody>
                    <a:bodyPr/>
                    <a:lstStyle/>
                    <a:p>
                      <a:pPr lvl="0" algn="l">
                        <a:buNone/>
                      </a:pPr>
                      <a:r>
                        <a:rPr lang="en-US" sz="1050" b="0" i="0" u="none" strike="noStrike" noProof="0">
                          <a:effectLst/>
                          <a:hlinkClick r:id="rId5"/>
                        </a:rPr>
                        <a:t>RCH-879</a:t>
                      </a:r>
                      <a:r>
                        <a:rPr lang="en-US" sz="1050" b="0" i="0" u="none" strike="noStrike" noProof="0">
                          <a:effectLst/>
                        </a:rPr>
                        <a:t> </a:t>
                      </a:r>
                      <a:endParaRPr lang="en-US" sz="1050" b="0" i="0" u="none" strike="noStrike">
                        <a:solidFill>
                          <a:srgbClr val="000000"/>
                        </a:solidFill>
                        <a:effectLst/>
                        <a:latin typeface="Calibri"/>
                        <a:cs typeface="Calibri"/>
                      </a:endParaRPr>
                    </a:p>
                  </a:txBody>
                  <a:tcPr marL="0" marR="0" marT="0" marB="0" anchor="ctr"/>
                </a:tc>
                <a:tc>
                  <a:txBody>
                    <a:bodyPr/>
                    <a:lstStyle/>
                    <a:p>
                      <a:pPr lvl="0" algn="l">
                        <a:buNone/>
                      </a:pPr>
                      <a:r>
                        <a:rPr lang="en-US" sz="1050" b="0" i="0" u="none" strike="noStrike" noProof="0">
                          <a:effectLst/>
                        </a:rPr>
                        <a:t>Authentication - Magic Link for authentication </a:t>
                      </a:r>
                      <a:endParaRPr lang="en-US" sz="1050" b="0" i="0" u="none" strike="noStrike">
                        <a:solidFill>
                          <a:srgbClr val="000000"/>
                        </a:solidFill>
                        <a:effectLst/>
                        <a:latin typeface="Calibri"/>
                        <a:cs typeface="Calibri"/>
                      </a:endParaRPr>
                    </a:p>
                  </a:txBody>
                  <a:tcPr marL="0" marR="0" marT="0" marB="0" anchor="ctr"/>
                </a:tc>
                <a:tc>
                  <a:txBody>
                    <a:bodyPr/>
                    <a:lstStyle/>
                    <a:p>
                      <a:pPr lvl="0">
                        <a:buNone/>
                      </a:pPr>
                      <a:r>
                        <a:rPr lang="en-US" sz="1050" b="0" i="0" u="none" strike="noStrike" kern="1200" noProof="0">
                          <a:effectLst/>
                        </a:rPr>
                        <a:t>Parents, Students, and other users will be more likely to sign in and utilize Reach.  Barrier to sales, implementation and adoption will be reduced.</a:t>
                      </a:r>
                      <a:endParaRPr lang="en-US"/>
                    </a:p>
                  </a:txBody>
                  <a:tcPr marL="68580" marR="68580" marT="34290" marB="34290" anchor="ctr"/>
                </a:tc>
                <a:extLst>
                  <a:ext uri="{0D108BD9-81ED-4DB2-BD59-A6C34878D82A}">
                    <a16:rowId xmlns:a16="http://schemas.microsoft.com/office/drawing/2014/main" val="10003"/>
                  </a:ext>
                </a:extLst>
              </a:tr>
              <a:tr h="512807">
                <a:tc>
                  <a:txBody>
                    <a:bodyPr/>
                    <a:lstStyle/>
                    <a:p>
                      <a:pPr algn="ctr"/>
                      <a:r>
                        <a:rPr lang="en-US" sz="1000"/>
                        <a:t>4</a:t>
                      </a:r>
                    </a:p>
                  </a:txBody>
                  <a:tcPr marL="68580" marR="68580" marT="34290" marB="34290" anchor="ctr"/>
                </a:tc>
                <a:tc>
                  <a:txBody>
                    <a:bodyPr/>
                    <a:lstStyle/>
                    <a:p>
                      <a:pPr lvl="0" algn="l">
                        <a:buNone/>
                      </a:pPr>
                      <a:r>
                        <a:rPr lang="en-US" sz="1050" b="0" i="0" u="none" strike="noStrike" noProof="0">
                          <a:effectLst/>
                          <a:hlinkClick r:id="rId6"/>
                        </a:rPr>
                        <a:t>Automated Release Regression</a:t>
                      </a:r>
                      <a:endParaRPr lang="en-US" sz="1050" b="0" i="0" u="sng" strike="noStrike">
                        <a:solidFill>
                          <a:srgbClr val="0563C1"/>
                        </a:solidFill>
                        <a:effectLst/>
                        <a:latin typeface="Calibri"/>
                        <a:cs typeface="Calibri"/>
                      </a:endParaRPr>
                    </a:p>
                  </a:txBody>
                  <a:tcPr marL="0" marR="0" marT="0" marB="0" anchor="ctr"/>
                </a:tc>
                <a:tc>
                  <a:txBody>
                    <a:bodyPr/>
                    <a:lstStyle/>
                    <a:p>
                      <a:pPr lvl="0" algn="l">
                        <a:buNone/>
                      </a:pPr>
                      <a:r>
                        <a:rPr lang="en-US" sz="1050" b="0" i="0" u="none" strike="noStrike">
                          <a:solidFill>
                            <a:srgbClr val="000000"/>
                          </a:solidFill>
                          <a:effectLst/>
                          <a:latin typeface="Calibri"/>
                          <a:cs typeface="Calibri"/>
                        </a:rPr>
                        <a:t>R</a:t>
                      </a:r>
                      <a:r>
                        <a:rPr lang="en-US" sz="1050" b="0" i="0" u="none" strike="noStrike" noProof="0">
                          <a:effectLst/>
                        </a:rPr>
                        <a:t>CH-759 </a:t>
                      </a:r>
                      <a:endParaRPr lang="en-US"/>
                    </a:p>
                  </a:txBody>
                  <a:tcPr marL="0" marR="0" marT="0" marB="0" anchor="ctr"/>
                </a:tc>
                <a:tc>
                  <a:txBody>
                    <a:bodyPr/>
                    <a:lstStyle/>
                    <a:p>
                      <a:pPr lvl="0" algn="l">
                        <a:lnSpc>
                          <a:spcPct val="100000"/>
                        </a:lnSpc>
                        <a:spcBef>
                          <a:spcPts val="0"/>
                        </a:spcBef>
                        <a:spcAft>
                          <a:spcPts val="0"/>
                        </a:spcAft>
                        <a:buNone/>
                      </a:pPr>
                      <a:r>
                        <a:rPr lang="en-US" sz="1050" b="0" i="0" u="none" strike="noStrike" noProof="0">
                          <a:effectLst/>
                        </a:rPr>
                        <a:t>Automating Release &amp; Deployment (CI/CD)</a:t>
                      </a:r>
                      <a:endParaRPr lang="en-US"/>
                    </a:p>
                  </a:txBody>
                  <a:tcPr marL="0" marR="0" marT="0" marB="0" anchor="ctr"/>
                </a:tc>
                <a:tc>
                  <a:txBody>
                    <a:bodyPr/>
                    <a:lstStyle/>
                    <a:p>
                      <a:pPr lvl="0">
                        <a:buNone/>
                      </a:pPr>
                      <a:r>
                        <a:rPr lang="en-US" sz="1050" b="0" i="0" u="none" strike="noStrike" kern="1200" noProof="0">
                          <a:effectLst/>
                        </a:rPr>
                        <a:t>Automated deployment will reduce the TAT of release and the efforts of the SRE team members. </a:t>
                      </a:r>
                      <a:endParaRPr lang="en-US"/>
                    </a:p>
                  </a:txBody>
                  <a:tcPr marL="68580" marR="68580" marT="34290" marB="34290" anchor="ctr"/>
                </a:tc>
                <a:extLst>
                  <a:ext uri="{0D108BD9-81ED-4DB2-BD59-A6C34878D82A}">
                    <a16:rowId xmlns:a16="http://schemas.microsoft.com/office/drawing/2014/main" val="10004"/>
                  </a:ext>
                </a:extLst>
              </a:tr>
              <a:tr h="512807">
                <a:tc>
                  <a:txBody>
                    <a:bodyPr/>
                    <a:lstStyle/>
                    <a:p>
                      <a:pPr algn="ctr"/>
                      <a:r>
                        <a:rPr lang="en-US" sz="1000"/>
                        <a:t>5</a:t>
                      </a:r>
                    </a:p>
                    <a:p>
                      <a:pPr algn="ctr"/>
                      <a:endParaRPr lang="en-US" sz="1000"/>
                    </a:p>
                  </a:txBody>
                  <a:tcPr marL="68580" marR="68580" marT="34290" marB="34290" anchor="ctr"/>
                </a:tc>
                <a:tc>
                  <a:txBody>
                    <a:bodyPr/>
                    <a:lstStyle/>
                    <a:p>
                      <a:pPr lvl="0" algn="l">
                        <a:buNone/>
                      </a:pPr>
                      <a:r>
                        <a:rPr lang="en-US" sz="1050" b="0" i="0" u="none" strike="noStrike" noProof="0">
                          <a:effectLst/>
                          <a:hlinkClick r:id="rId6"/>
                        </a:rPr>
                        <a:t>Automated Release Regression</a:t>
                      </a:r>
                      <a:endParaRPr lang="en-US"/>
                    </a:p>
                  </a:txBody>
                  <a:tcPr marL="0" marR="0" marT="0" marB="0" anchor="ctr"/>
                </a:tc>
                <a:tc>
                  <a:txBody>
                    <a:bodyPr/>
                    <a:lstStyle/>
                    <a:p>
                      <a:pPr lvl="0" algn="l">
                        <a:buNone/>
                      </a:pPr>
                      <a:r>
                        <a:rPr lang="en-US" sz="1050" b="0" i="0" u="none" strike="noStrike" noProof="0">
                          <a:effectLst/>
                        </a:rPr>
                        <a:t>RCH-760 </a:t>
                      </a:r>
                      <a:endParaRPr lang="en-US"/>
                    </a:p>
                  </a:txBody>
                  <a:tcPr marL="0" marR="0" marT="0" marB="0" anchor="ctr"/>
                </a:tc>
                <a:tc>
                  <a:txBody>
                    <a:bodyPr/>
                    <a:lstStyle/>
                    <a:p>
                      <a:pPr lvl="0" algn="l">
                        <a:buNone/>
                      </a:pPr>
                      <a:r>
                        <a:rPr lang="en-US" sz="1050" b="0" i="0" u="none" strike="noStrike" noProof="0">
                          <a:effectLst/>
                        </a:rPr>
                        <a:t>Automated Application Test (Integrating Automation test with CI) </a:t>
                      </a:r>
                      <a:endParaRPr lang="en-US" sz="1050" b="0" i="0" u="none" strike="noStrike">
                        <a:solidFill>
                          <a:srgbClr val="000000"/>
                        </a:solidFill>
                        <a:effectLst/>
                        <a:latin typeface="Calibri"/>
                        <a:cs typeface="Calibri"/>
                      </a:endParaRPr>
                    </a:p>
                  </a:txBody>
                  <a:tcPr marL="0" marR="0" marT="0" marB="0" anchor="ctr"/>
                </a:tc>
                <a:tc>
                  <a:txBody>
                    <a:bodyPr/>
                    <a:lstStyle/>
                    <a:p>
                      <a:pPr lvl="0">
                        <a:buNone/>
                      </a:pPr>
                      <a:r>
                        <a:rPr lang="en-US" sz="1050" b="0" i="0" u="none" strike="noStrike" noProof="0"/>
                        <a:t>Testing of application can be reduced to few hours or a day from 5 days of testing</a:t>
                      </a:r>
                      <a:endParaRPr lang="en-US"/>
                    </a:p>
                  </a:txBody>
                  <a:tcPr marL="68580" marR="68580" marT="34290" marB="3429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76387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Reach: Top Items</a:t>
            </a:r>
            <a:endParaRPr lang="en-US" b="0"/>
          </a:p>
        </p:txBody>
      </p:sp>
      <p:graphicFrame>
        <p:nvGraphicFramePr>
          <p:cNvPr id="5" name="Table 4"/>
          <p:cNvGraphicFramePr>
            <a:graphicFrameLocks noGrp="1"/>
          </p:cNvGraphicFramePr>
          <p:nvPr>
            <p:extLst>
              <p:ext uri="{D42A27DB-BD31-4B8C-83A1-F6EECF244321}">
                <p14:modId xmlns:p14="http://schemas.microsoft.com/office/powerpoint/2010/main" val="226756978"/>
              </p:ext>
            </p:extLst>
          </p:nvPr>
        </p:nvGraphicFramePr>
        <p:xfrm>
          <a:off x="538483" y="903033"/>
          <a:ext cx="8046720" cy="4409316"/>
        </p:xfrm>
        <a:graphic>
          <a:graphicData uri="http://schemas.openxmlformats.org/drawingml/2006/table">
            <a:tbl>
              <a:tblPr firstRow="1" bandRow="1">
                <a:effectLst/>
                <a:tableStyleId>{5C22544A-7EE6-4342-B048-85BDC9FD1C3A}</a:tableStyleId>
              </a:tblPr>
              <a:tblGrid>
                <a:gridCol w="335096">
                  <a:extLst>
                    <a:ext uri="{9D8B030D-6E8A-4147-A177-3AD203B41FA5}">
                      <a16:colId xmlns:a16="http://schemas.microsoft.com/office/drawing/2014/main" val="20000"/>
                    </a:ext>
                  </a:extLst>
                </a:gridCol>
                <a:gridCol w="791935">
                  <a:extLst>
                    <a:ext uri="{9D8B030D-6E8A-4147-A177-3AD203B41FA5}">
                      <a16:colId xmlns:a16="http://schemas.microsoft.com/office/drawing/2014/main" val="3113645953"/>
                    </a:ext>
                  </a:extLst>
                </a:gridCol>
                <a:gridCol w="808265">
                  <a:extLst>
                    <a:ext uri="{9D8B030D-6E8A-4147-A177-3AD203B41FA5}">
                      <a16:colId xmlns:a16="http://schemas.microsoft.com/office/drawing/2014/main" val="1836100606"/>
                    </a:ext>
                  </a:extLst>
                </a:gridCol>
                <a:gridCol w="2809714">
                  <a:extLst>
                    <a:ext uri="{9D8B030D-6E8A-4147-A177-3AD203B41FA5}">
                      <a16:colId xmlns:a16="http://schemas.microsoft.com/office/drawing/2014/main" val="20001"/>
                    </a:ext>
                  </a:extLst>
                </a:gridCol>
                <a:gridCol w="3301710">
                  <a:extLst>
                    <a:ext uri="{9D8B030D-6E8A-4147-A177-3AD203B41FA5}">
                      <a16:colId xmlns:a16="http://schemas.microsoft.com/office/drawing/2014/main" val="20002"/>
                    </a:ext>
                  </a:extLst>
                </a:gridCol>
              </a:tblGrid>
              <a:tr h="538356">
                <a:tc>
                  <a:txBody>
                    <a:bodyPr/>
                    <a:lstStyle/>
                    <a:p>
                      <a:pPr algn="ctr"/>
                      <a:endParaRPr lang="en-US" sz="1200" b="0"/>
                    </a:p>
                  </a:txBody>
                  <a:tcPr marL="68580" marR="68580" marT="34290" marB="34290" anchor="ctr">
                    <a:solidFill>
                      <a:schemeClr val="accent1"/>
                    </a:solidFill>
                  </a:tcPr>
                </a:tc>
                <a:tc>
                  <a:txBody>
                    <a:bodyPr/>
                    <a:lstStyle/>
                    <a:p>
                      <a:pPr algn="ctr"/>
                      <a:r>
                        <a:rPr lang="en-US" sz="1200" b="0"/>
                        <a:t>Portfolio Epic</a:t>
                      </a:r>
                    </a:p>
                  </a:txBody>
                  <a:tcPr marL="68580" marR="68580" marT="34290" marB="34290" anchor="ctr">
                    <a:solidFill>
                      <a:schemeClr val="accent1"/>
                    </a:solidFill>
                  </a:tcPr>
                </a:tc>
                <a:tc>
                  <a:txBody>
                    <a:bodyPr/>
                    <a:lstStyle/>
                    <a:p>
                      <a:pPr algn="ctr"/>
                      <a:r>
                        <a:rPr lang="en-US" sz="1200" b="0"/>
                        <a:t>Jira ID</a:t>
                      </a:r>
                    </a:p>
                  </a:txBody>
                  <a:tcPr marL="68580" marR="68580" marT="34290" marB="34290" anchor="ctr">
                    <a:solidFill>
                      <a:schemeClr val="accent1"/>
                    </a:solidFill>
                  </a:tcPr>
                </a:tc>
                <a:tc>
                  <a:txBody>
                    <a:bodyPr/>
                    <a:lstStyle/>
                    <a:p>
                      <a:pPr algn="ctr"/>
                      <a:r>
                        <a:rPr lang="en-US" sz="1200" b="0"/>
                        <a:t>Feature</a:t>
                      </a:r>
                    </a:p>
                  </a:txBody>
                  <a:tcPr marL="68580" marR="68580" marT="34290" marB="34290" anchor="ctr">
                    <a:solidFill>
                      <a:schemeClr val="accent1"/>
                    </a:solidFill>
                  </a:tcPr>
                </a:tc>
                <a:tc>
                  <a:txBody>
                    <a:bodyPr/>
                    <a:lstStyle/>
                    <a:p>
                      <a:pPr algn="ctr"/>
                      <a:r>
                        <a:rPr lang="en-US" sz="1200" b="0"/>
                        <a:t>Benefit</a:t>
                      </a:r>
                      <a:r>
                        <a:rPr lang="en-US" sz="1200" b="0" baseline="0"/>
                        <a:t> Hypothesis</a:t>
                      </a:r>
                      <a:endParaRPr lang="en-US" sz="1200" b="0"/>
                    </a:p>
                  </a:txBody>
                  <a:tcPr marL="68580" marR="68580" marT="34290" marB="34290" anchor="ctr">
                    <a:solidFill>
                      <a:schemeClr val="accent1"/>
                    </a:solidFill>
                  </a:tcPr>
                </a:tc>
                <a:extLst>
                  <a:ext uri="{0D108BD9-81ED-4DB2-BD59-A6C34878D82A}">
                    <a16:rowId xmlns:a16="http://schemas.microsoft.com/office/drawing/2014/main" val="10000"/>
                  </a:ext>
                </a:extLst>
              </a:tr>
              <a:tr h="512807">
                <a:tc>
                  <a:txBody>
                    <a:bodyPr/>
                    <a:lstStyle/>
                    <a:p>
                      <a:pPr algn="ctr"/>
                      <a:r>
                        <a:rPr lang="en-US" sz="1000"/>
                        <a:t>6</a:t>
                      </a:r>
                    </a:p>
                  </a:txBody>
                  <a:tcPr marL="68580" marR="68580" marT="34290" marB="34290" anchor="ctr"/>
                </a:tc>
                <a:tc>
                  <a:txBody>
                    <a:bodyPr/>
                    <a:lstStyle/>
                    <a:p>
                      <a:pPr algn="l" fontAlgn="b"/>
                      <a:r>
                        <a:rPr lang="en-US" sz="1050" b="0" i="0" u="sng" strike="noStrike">
                          <a:solidFill>
                            <a:srgbClr val="0563C1"/>
                          </a:solidFill>
                          <a:effectLst/>
                          <a:latin typeface="Calibri"/>
                          <a:cs typeface="Calibri"/>
                          <a:hlinkClick r:id="rId3"/>
                        </a:rPr>
                        <a:t>Reach</a:t>
                      </a:r>
                      <a:endParaRPr lang="en-US" sz="1050" b="0" i="0" u="sng" strike="noStrike">
                        <a:solidFill>
                          <a:srgbClr val="0563C1"/>
                        </a:solidFill>
                        <a:effectLst/>
                        <a:latin typeface="Calibri"/>
                        <a:cs typeface="Calibri"/>
                      </a:endParaRPr>
                    </a:p>
                  </a:txBody>
                  <a:tcPr marL="0" marR="0" marT="0" marB="0" anchor="ctr"/>
                </a:tc>
                <a:tc>
                  <a:txBody>
                    <a:bodyPr/>
                    <a:lstStyle/>
                    <a:p>
                      <a:pPr lvl="0" algn="l">
                        <a:buNone/>
                      </a:pPr>
                      <a:r>
                        <a:rPr lang="en-US" sz="1050" b="0" i="0" u="none" strike="noStrike" noProof="0">
                          <a:effectLst/>
                          <a:hlinkClick r:id="rId4"/>
                        </a:rPr>
                        <a:t>RCH-880</a:t>
                      </a:r>
                      <a:r>
                        <a:rPr lang="en-US" sz="1050" b="0" i="0" u="none" strike="noStrike" noProof="0">
                          <a:effectLst/>
                        </a:rPr>
                        <a:t> </a:t>
                      </a:r>
                      <a:endParaRPr lang="en-US"/>
                    </a:p>
                  </a:txBody>
                  <a:tcPr marL="0" marR="0" marT="0" marB="0" anchor="ctr"/>
                </a:tc>
                <a:tc>
                  <a:txBody>
                    <a:bodyPr/>
                    <a:lstStyle/>
                    <a:p>
                      <a:pPr lvl="0" algn="l">
                        <a:buNone/>
                      </a:pPr>
                      <a:r>
                        <a:rPr lang="en-US" sz="1050" b="0" i="0" u="none" strike="noStrike" noProof="0">
                          <a:effectLst/>
                        </a:rPr>
                        <a:t>Email digest config (opt-out as option) </a:t>
                      </a:r>
                      <a:endParaRPr lang="en-US"/>
                    </a:p>
                  </a:txBody>
                  <a:tcPr marL="0" marR="0" marT="0" marB="0" anchor="ctr"/>
                </a:tc>
                <a:tc>
                  <a:txBody>
                    <a:bodyPr/>
                    <a:lstStyle/>
                    <a:p>
                      <a:pPr lvl="0">
                        <a:buNone/>
                      </a:pPr>
                      <a:r>
                        <a:rPr lang="en-US" sz="1050" b="0" i="0" u="none" strike="noStrike" noProof="0"/>
                        <a:t>Reach will allow for more flexible implementations; Users who do not log into Reach can get email digests and be informed and invited through them to engage with Reach</a:t>
                      </a:r>
                      <a:endParaRPr lang="en-US"/>
                    </a:p>
                  </a:txBody>
                  <a:tcPr marL="68580" marR="68580" marT="34290" marB="34290" anchor="ctr"/>
                </a:tc>
                <a:extLst>
                  <a:ext uri="{0D108BD9-81ED-4DB2-BD59-A6C34878D82A}">
                    <a16:rowId xmlns:a16="http://schemas.microsoft.com/office/drawing/2014/main" val="3260717328"/>
                  </a:ext>
                </a:extLst>
              </a:tr>
              <a:tr h="512807">
                <a:tc>
                  <a:txBody>
                    <a:bodyPr/>
                    <a:lstStyle/>
                    <a:p>
                      <a:pPr algn="ctr"/>
                      <a:r>
                        <a:rPr lang="en-US" sz="1000"/>
                        <a:t>7</a:t>
                      </a:r>
                    </a:p>
                  </a:txBody>
                  <a:tcPr marL="68580" marR="68580" marT="34290" marB="34290" anchor="ctr"/>
                </a:tc>
                <a:tc>
                  <a:txBody>
                    <a:bodyPr/>
                    <a:lstStyle/>
                    <a:p>
                      <a:pPr algn="l" fontAlgn="b"/>
                      <a:r>
                        <a:rPr lang="en-US" sz="1000" b="0" i="0" u="sng" strike="noStrike">
                          <a:solidFill>
                            <a:srgbClr val="0563C1"/>
                          </a:solidFill>
                          <a:effectLst/>
                          <a:latin typeface="Calibri"/>
                          <a:hlinkClick r:id="rId3"/>
                        </a:rPr>
                        <a:t>Reach</a:t>
                      </a:r>
                      <a:endParaRPr lang="en-US" sz="1000" b="0" i="0" u="sng" strike="noStrike">
                        <a:solidFill>
                          <a:srgbClr val="0563C1"/>
                        </a:solidFill>
                        <a:effectLst/>
                        <a:latin typeface="Calibri"/>
                      </a:endParaRPr>
                    </a:p>
                  </a:txBody>
                  <a:tcPr marL="0" marR="0" marT="0" marB="0" anchor="ctr"/>
                </a:tc>
                <a:tc>
                  <a:txBody>
                    <a:bodyPr/>
                    <a:lstStyle/>
                    <a:p>
                      <a:pPr lvl="0" algn="l">
                        <a:buNone/>
                      </a:pPr>
                      <a:r>
                        <a:rPr lang="en-US" sz="1000" b="0" i="0" u="none" strike="noStrike" noProof="0">
                          <a:effectLst/>
                          <a:hlinkClick r:id="rId5"/>
                        </a:rPr>
                        <a:t>RCH-881</a:t>
                      </a:r>
                      <a:r>
                        <a:rPr lang="en-US" sz="1000" b="0" i="0" u="none" strike="noStrike" noProof="0">
                          <a:effectLst/>
                        </a:rPr>
                        <a:t> </a:t>
                      </a:r>
                      <a:endParaRPr lang="en-US"/>
                    </a:p>
                  </a:txBody>
                  <a:tcPr marL="0" marR="0" marT="0" marB="0" anchor="ctr"/>
                </a:tc>
                <a:tc>
                  <a:txBody>
                    <a:bodyPr/>
                    <a:lstStyle/>
                    <a:p>
                      <a:pPr lvl="0" algn="l">
                        <a:buNone/>
                      </a:pPr>
                      <a:r>
                        <a:rPr lang="en-US" sz="1000" b="0" i="0" u="none" strike="noStrike" noProof="0">
                          <a:effectLst/>
                        </a:rPr>
                        <a:t>Authentication - Tenant/UAS Research </a:t>
                      </a:r>
                      <a:endParaRPr lang="en-US"/>
                    </a:p>
                  </a:txBody>
                  <a:tcPr marL="0" marR="0" marT="0" marB="0" anchor="ctr"/>
                </a:tc>
                <a:tc>
                  <a:txBody>
                    <a:bodyPr/>
                    <a:lstStyle/>
                    <a:p>
                      <a:pPr lvl="0">
                        <a:buNone/>
                      </a:pPr>
                      <a:r>
                        <a:rPr lang="en-US" sz="1000" b="0" i="0" u="none" strike="noStrike" noProof="0">
                          <a:latin typeface="Calibri"/>
                        </a:rPr>
                        <a:t>By researching enabling user identities to be known to foundations, we can understand the level of effort and path to implement to inform future planning.  Ultimately, finding a path to leverage identity and authentication via Foundations will support the future path of Reach including enabling it to feed data to Blackboard Data and leverage data and insights back for the benefit of the user.  We can also then utilize foundations-based capabilities as they become available.</a:t>
                      </a:r>
                      <a:endParaRPr lang="en-US"/>
                    </a:p>
                  </a:txBody>
                  <a:tcPr marL="68580" marR="68580" marT="34290" marB="34290" anchor="ctr"/>
                </a:tc>
                <a:extLst>
                  <a:ext uri="{0D108BD9-81ED-4DB2-BD59-A6C34878D82A}">
                    <a16:rowId xmlns:a16="http://schemas.microsoft.com/office/drawing/2014/main" val="10001"/>
                  </a:ext>
                </a:extLst>
              </a:tr>
              <a:tr h="512807">
                <a:tc>
                  <a:txBody>
                    <a:bodyPr/>
                    <a:lstStyle/>
                    <a:p>
                      <a:pPr algn="ctr"/>
                      <a:r>
                        <a:rPr lang="en-US" sz="1000"/>
                        <a:t>8</a:t>
                      </a:r>
                    </a:p>
                  </a:txBody>
                  <a:tcPr marL="68580" marR="68580" marT="34290" marB="34290" anchor="ctr"/>
                </a:tc>
                <a:tc>
                  <a:txBody>
                    <a:bodyPr/>
                    <a:lstStyle/>
                    <a:p>
                      <a:pPr algn="l" fontAlgn="b"/>
                      <a:r>
                        <a:rPr lang="en-US" sz="1000" b="0" i="0" u="sng" strike="noStrike">
                          <a:solidFill>
                            <a:srgbClr val="0563C1"/>
                          </a:solidFill>
                          <a:effectLst/>
                          <a:latin typeface="Calibri"/>
                          <a:hlinkClick r:id="rId3"/>
                        </a:rPr>
                        <a:t>Reach</a:t>
                      </a:r>
                      <a:endParaRPr lang="en-US" sz="1000" b="0" i="0" u="sng" strike="noStrike">
                        <a:solidFill>
                          <a:srgbClr val="0563C1"/>
                        </a:solidFill>
                        <a:effectLst/>
                        <a:latin typeface="Calibri"/>
                      </a:endParaRPr>
                    </a:p>
                  </a:txBody>
                  <a:tcPr marL="0" marR="0" marT="0" marB="0" anchor="ctr"/>
                </a:tc>
                <a:tc>
                  <a:txBody>
                    <a:bodyPr/>
                    <a:lstStyle/>
                    <a:p>
                      <a:pPr lvl="0" algn="l">
                        <a:buNone/>
                      </a:pPr>
                      <a:r>
                        <a:rPr lang="en-US" sz="1000" b="0" i="0" u="none" strike="noStrike" noProof="0">
                          <a:effectLst/>
                          <a:hlinkClick r:id="rId6"/>
                        </a:rPr>
                        <a:t>RCH-877</a:t>
                      </a:r>
                      <a:r>
                        <a:rPr lang="en-US" sz="1000" b="0" i="0" u="none" strike="noStrike" noProof="0">
                          <a:effectLst/>
                        </a:rPr>
                        <a:t> </a:t>
                      </a:r>
                      <a:endParaRPr lang="en-US"/>
                    </a:p>
                  </a:txBody>
                  <a:tcPr marL="0" marR="0" marT="0" marB="0" anchor="ctr"/>
                </a:tc>
                <a:tc>
                  <a:txBody>
                    <a:bodyPr/>
                    <a:lstStyle/>
                    <a:p>
                      <a:pPr lvl="0" algn="l">
                        <a:buNone/>
                      </a:pPr>
                      <a:r>
                        <a:rPr lang="en-US" sz="1000" b="0" i="0" u="none" strike="noStrike" noProof="0">
                          <a:effectLst/>
                        </a:rPr>
                        <a:t>Reach Maintenance</a:t>
                      </a:r>
                      <a:endParaRPr lang="en-US"/>
                    </a:p>
                  </a:txBody>
                  <a:tcPr marL="0" marR="0" marT="0" marB="0" anchor="ctr"/>
                </a:tc>
                <a:tc>
                  <a:txBody>
                    <a:bodyPr/>
                    <a:lstStyle/>
                    <a:p>
                      <a:pPr lvl="0">
                        <a:buNone/>
                      </a:pPr>
                      <a:r>
                        <a:rPr lang="en-US" sz="1000" b="0" i="0" u="none" strike="noStrike" noProof="0">
                          <a:latin typeface="Calibri"/>
                        </a:rPr>
                        <a:t>Investing time in our product Maintenance will allow for the Triaging of all bugs that are escalated from support, and allow the teams to focus on P1 and P2 priorities. </a:t>
                      </a:r>
                      <a:endParaRPr lang="en-US" sz="1000"/>
                    </a:p>
                  </a:txBody>
                  <a:tcPr marL="68580" marR="68580" marT="34290" marB="34290" anchor="ctr"/>
                </a:tc>
                <a:extLst>
                  <a:ext uri="{0D108BD9-81ED-4DB2-BD59-A6C34878D82A}">
                    <a16:rowId xmlns:a16="http://schemas.microsoft.com/office/drawing/2014/main" val="10002"/>
                  </a:ext>
                </a:extLst>
              </a:tr>
              <a:tr h="512807">
                <a:tc>
                  <a:txBody>
                    <a:bodyPr/>
                    <a:lstStyle/>
                    <a:p>
                      <a:pPr algn="ctr"/>
                      <a:r>
                        <a:rPr lang="en-US" sz="1000"/>
                        <a:t>9</a:t>
                      </a:r>
                    </a:p>
                  </a:txBody>
                  <a:tcPr marL="68580" marR="68580" marT="34290" marB="34290" anchor="ctr"/>
                </a:tc>
                <a:tc>
                  <a:txBody>
                    <a:bodyPr/>
                    <a:lstStyle/>
                    <a:p>
                      <a:pPr algn="l" fontAlgn="b"/>
                      <a:r>
                        <a:rPr lang="en-US" sz="1000" b="0" i="0" u="sng" strike="noStrike">
                          <a:solidFill>
                            <a:srgbClr val="0563C1"/>
                          </a:solidFill>
                          <a:effectLst/>
                          <a:latin typeface="Calibri"/>
                          <a:hlinkClick r:id="rId3"/>
                        </a:rPr>
                        <a:t>Reach</a:t>
                      </a:r>
                      <a:endParaRPr lang="en-US" sz="1000" b="0" i="0" u="sng" strike="noStrike">
                        <a:solidFill>
                          <a:srgbClr val="0563C1"/>
                        </a:solidFill>
                        <a:effectLst/>
                        <a:latin typeface="Calibri"/>
                      </a:endParaRPr>
                    </a:p>
                  </a:txBody>
                  <a:tcPr marL="0" marR="0" marT="0" marB="0" anchor="ctr"/>
                </a:tc>
                <a:tc>
                  <a:txBody>
                    <a:bodyPr/>
                    <a:lstStyle/>
                    <a:p>
                      <a:pPr lvl="0" algn="l">
                        <a:buNone/>
                      </a:pPr>
                      <a:r>
                        <a:rPr lang="en-US" sz="1000" b="0" i="0" u="none" strike="noStrike" noProof="0">
                          <a:effectLst/>
                        </a:rPr>
                        <a:t>RCH-771 </a:t>
                      </a:r>
                      <a:endParaRPr lang="en-US"/>
                    </a:p>
                  </a:txBody>
                  <a:tcPr marL="0" marR="0" marT="0" marB="0" anchor="ctr"/>
                </a:tc>
                <a:tc>
                  <a:txBody>
                    <a:bodyPr/>
                    <a:lstStyle/>
                    <a:p>
                      <a:pPr lvl="0" algn="l">
                        <a:buNone/>
                      </a:pPr>
                      <a:r>
                        <a:rPr lang="en-US" sz="1000" b="0" i="0" u="none" strike="noStrike" noProof="0">
                          <a:effectLst/>
                        </a:rPr>
                        <a:t>Co-Teaching Support </a:t>
                      </a:r>
                      <a:endParaRPr lang="en-US"/>
                    </a:p>
                  </a:txBody>
                  <a:tcPr marL="0" marR="0" marT="0" marB="0" anchor="ctr"/>
                </a:tc>
                <a:tc>
                  <a:txBody>
                    <a:bodyPr/>
                    <a:lstStyle/>
                    <a:p>
                      <a:pPr lvl="0">
                        <a:buNone/>
                      </a:pPr>
                      <a:r>
                        <a:rPr lang="en-US" sz="1000" b="0" i="0" u="none" strike="noStrike" noProof="0">
                          <a:latin typeface="Calibri"/>
                        </a:rPr>
                        <a:t>Classes with co-teaching scenarios will be able to utilize Reach and communicate more effectively with their class.</a:t>
                      </a:r>
                      <a:endParaRPr lang="en-US"/>
                    </a:p>
                  </a:txBody>
                  <a:tcPr marL="68580" marR="68580" marT="34290" marB="34290" anchor="ctr"/>
                </a:tc>
                <a:extLst>
                  <a:ext uri="{0D108BD9-81ED-4DB2-BD59-A6C34878D82A}">
                    <a16:rowId xmlns:a16="http://schemas.microsoft.com/office/drawing/2014/main" val="10003"/>
                  </a:ext>
                </a:extLst>
              </a:tr>
              <a:tr h="512807">
                <a:tc>
                  <a:txBody>
                    <a:bodyPr/>
                    <a:lstStyle/>
                    <a:p>
                      <a:pPr algn="ctr"/>
                      <a:r>
                        <a:rPr lang="en-US" sz="1000"/>
                        <a:t>10</a:t>
                      </a:r>
                    </a:p>
                  </a:txBody>
                  <a:tcPr marL="68580" marR="68580" marT="34290" marB="34290" anchor="ctr"/>
                </a:tc>
                <a:tc>
                  <a:txBody>
                    <a:bodyPr/>
                    <a:lstStyle/>
                    <a:p>
                      <a:pPr algn="l" fontAlgn="b"/>
                      <a:r>
                        <a:rPr lang="en-US" sz="1000" b="0" i="0" u="sng" strike="noStrike">
                          <a:solidFill>
                            <a:srgbClr val="0563C1"/>
                          </a:solidFill>
                          <a:effectLst/>
                          <a:latin typeface="Calibri"/>
                          <a:hlinkClick r:id="rId3"/>
                        </a:rPr>
                        <a:t>Reach</a:t>
                      </a:r>
                      <a:endParaRPr lang="en-US" sz="1000" b="0" i="0" u="sng" strike="noStrike">
                        <a:solidFill>
                          <a:srgbClr val="0563C1"/>
                        </a:solidFill>
                        <a:effectLst/>
                        <a:latin typeface="Calibri"/>
                      </a:endParaRPr>
                    </a:p>
                  </a:txBody>
                  <a:tcPr marL="0" marR="0" marT="0" marB="0" anchor="ctr"/>
                </a:tc>
                <a:tc>
                  <a:txBody>
                    <a:bodyPr/>
                    <a:lstStyle/>
                    <a:p>
                      <a:pPr lvl="0" algn="l">
                        <a:buNone/>
                      </a:pPr>
                      <a:r>
                        <a:rPr lang="en-US" sz="1000" b="0" i="0" u="none" strike="noStrike" noProof="0">
                          <a:effectLst/>
                          <a:hlinkClick r:id="rId7"/>
                        </a:rPr>
                        <a:t>RCH-882</a:t>
                      </a:r>
                      <a:r>
                        <a:rPr lang="en-US" sz="1000" b="0" i="0" u="none" strike="noStrike" noProof="0">
                          <a:effectLst/>
                        </a:rPr>
                        <a:t> </a:t>
                      </a:r>
                      <a:endParaRPr lang="en-US"/>
                    </a:p>
                  </a:txBody>
                  <a:tcPr marL="0" marR="0" marT="0" marB="0" anchor="ctr"/>
                </a:tc>
                <a:tc>
                  <a:txBody>
                    <a:bodyPr/>
                    <a:lstStyle/>
                    <a:p>
                      <a:pPr lvl="0" algn="l">
                        <a:buNone/>
                      </a:pPr>
                      <a:r>
                        <a:rPr lang="en-US" sz="1000" b="0" i="0" u="none" strike="noStrike" noProof="0">
                          <a:effectLst/>
                        </a:rPr>
                        <a:t>Passive translation </a:t>
                      </a:r>
                      <a:endParaRPr lang="en-US"/>
                    </a:p>
                  </a:txBody>
                  <a:tcPr marL="0" marR="0" marT="0" marB="0" anchor="ctr"/>
                </a:tc>
                <a:tc>
                  <a:txBody>
                    <a:bodyPr/>
                    <a:lstStyle/>
                    <a:p>
                      <a:pPr lvl="0">
                        <a:buNone/>
                      </a:pPr>
                      <a:r>
                        <a:rPr lang="en-US" sz="1000" b="0" i="0" u="none" strike="noStrike" noProof="0">
                          <a:latin typeface="Calibri"/>
                        </a:rPr>
                        <a:t>We will sell more districts Reach due to improved sales demonstrations showcasing language translation capabilities. Users will be delighted by seeing messages presented to them first in their preferred language, providing improved adoption and satisfaction over active translation. </a:t>
                      </a:r>
                      <a:endParaRPr lang="en-US"/>
                    </a:p>
                  </a:txBody>
                  <a:tcPr marL="68580" marR="68580" marT="34290" marB="3429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932290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460B7-2E95-1342-AF5D-EA43B587CA8D}"/>
              </a:ext>
            </a:extLst>
          </p:cNvPr>
          <p:cNvSpPr>
            <a:spLocks noGrp="1"/>
          </p:cNvSpPr>
          <p:nvPr>
            <p:ph type="title"/>
          </p:nvPr>
        </p:nvSpPr>
        <p:spPr/>
        <p:txBody>
          <a:bodyPr/>
          <a:lstStyle/>
          <a:p>
            <a:r>
              <a:rPr lang="en-US"/>
              <a:t>WCM Product Vision Board</a:t>
            </a:r>
          </a:p>
        </p:txBody>
      </p:sp>
      <p:graphicFrame>
        <p:nvGraphicFramePr>
          <p:cNvPr id="3" name="Table 3">
            <a:extLst>
              <a:ext uri="{FF2B5EF4-FFF2-40B4-BE49-F238E27FC236}">
                <a16:creationId xmlns:a16="http://schemas.microsoft.com/office/drawing/2014/main" id="{40DEE168-5EC6-454E-A3AC-7DC9CE598C89}"/>
              </a:ext>
            </a:extLst>
          </p:cNvPr>
          <p:cNvGraphicFramePr>
            <a:graphicFrameLocks noGrp="1"/>
          </p:cNvGraphicFramePr>
          <p:nvPr>
            <p:extLst>
              <p:ext uri="{D42A27DB-BD31-4B8C-83A1-F6EECF244321}">
                <p14:modId xmlns:p14="http://schemas.microsoft.com/office/powerpoint/2010/main" val="4018542220"/>
              </p:ext>
            </p:extLst>
          </p:nvPr>
        </p:nvGraphicFramePr>
        <p:xfrm>
          <a:off x="311150" y="833449"/>
          <a:ext cx="8521700" cy="4174859"/>
        </p:xfrm>
        <a:graphic>
          <a:graphicData uri="http://schemas.openxmlformats.org/drawingml/2006/table">
            <a:tbl>
              <a:tblPr firstRow="1" bandRow="1">
                <a:tableStyleId>{5940675A-B579-460E-94D1-54222C63F5DA}</a:tableStyleId>
              </a:tblPr>
              <a:tblGrid>
                <a:gridCol w="2130425">
                  <a:extLst>
                    <a:ext uri="{9D8B030D-6E8A-4147-A177-3AD203B41FA5}">
                      <a16:colId xmlns:a16="http://schemas.microsoft.com/office/drawing/2014/main" val="823485460"/>
                    </a:ext>
                  </a:extLst>
                </a:gridCol>
                <a:gridCol w="2130425">
                  <a:extLst>
                    <a:ext uri="{9D8B030D-6E8A-4147-A177-3AD203B41FA5}">
                      <a16:colId xmlns:a16="http://schemas.microsoft.com/office/drawing/2014/main" val="1548639629"/>
                    </a:ext>
                  </a:extLst>
                </a:gridCol>
                <a:gridCol w="2130425">
                  <a:extLst>
                    <a:ext uri="{9D8B030D-6E8A-4147-A177-3AD203B41FA5}">
                      <a16:colId xmlns:a16="http://schemas.microsoft.com/office/drawing/2014/main" val="3815196620"/>
                    </a:ext>
                  </a:extLst>
                </a:gridCol>
                <a:gridCol w="2130425">
                  <a:extLst>
                    <a:ext uri="{9D8B030D-6E8A-4147-A177-3AD203B41FA5}">
                      <a16:colId xmlns:a16="http://schemas.microsoft.com/office/drawing/2014/main" val="2834547125"/>
                    </a:ext>
                  </a:extLst>
                </a:gridCol>
              </a:tblGrid>
              <a:tr h="581857">
                <a:tc gridSpan="4">
                  <a:txBody>
                    <a:bodyPr/>
                    <a:lstStyle/>
                    <a:p>
                      <a:pPr lvl="0">
                        <a:buNone/>
                      </a:pPr>
                      <a:r>
                        <a:rPr lang="en-US" sz="1200" b="0" i="0" u="none" strike="noStrike" noProof="0">
                          <a:latin typeface="Calibri"/>
                        </a:rPr>
                        <a:t>Web Community Manager allows parents to play an active role in their child’s success with personalized student data and gives community members the chance to engage with the district by checking out news and upcoming events on a modern, mobile-friendly website.</a:t>
                      </a:r>
                      <a:endParaRPr lang="en-US"/>
                    </a:p>
                  </a:txBody>
                  <a:tcPr marL="137160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8742053"/>
                  </a:ext>
                </a:extLst>
              </a:tr>
              <a:tr h="3534779">
                <a:tc>
                  <a:txBody>
                    <a:bodyPr/>
                    <a:lstStyle/>
                    <a:p>
                      <a:pPr lvl="0">
                        <a:buNone/>
                      </a:pPr>
                      <a:r>
                        <a:rPr lang="en-US" sz="1200" b="0" i="0" u="none" strike="noStrike" noProof="0">
                          <a:latin typeface="Calibri"/>
                        </a:rPr>
                        <a:t>The buyer will be K-12 Communications and IT teams</a:t>
                      </a:r>
                      <a:endParaRPr lang="en-US" sz="1200"/>
                    </a:p>
                    <a:p>
                      <a:endParaRPr lang="en-US" sz="1200"/>
                    </a:p>
                    <a:p>
                      <a:pPr lvl="0">
                        <a:buNone/>
                      </a:pPr>
                      <a:r>
                        <a:rPr lang="en-US" sz="1200" b="0" i="0" u="none" strike="noStrike" noProof="0">
                          <a:latin typeface="Calibri"/>
                        </a:rPr>
                        <a:t>WCM Currently targets the K-12 market, and is expanding into </a:t>
                      </a:r>
                      <a:r>
                        <a:rPr lang="en-US" sz="1200" b="0" i="0" u="none" strike="noStrike" noProof="0" err="1">
                          <a:latin typeface="Calibri"/>
                        </a:rPr>
                        <a:t>HigherEd</a:t>
                      </a:r>
                      <a:r>
                        <a:rPr lang="en-US" sz="1200" b="0" i="0" u="none" strike="noStrike" noProof="0">
                          <a:latin typeface="Calibri"/>
                        </a:rPr>
                        <a:t>, Biz/Gov in North America</a:t>
                      </a:r>
                    </a:p>
                    <a:p>
                      <a:pPr lvl="0">
                        <a:buNone/>
                      </a:pPr>
                      <a:endParaRPr lang="en-US" sz="1200" b="0" i="0" u="none" strike="noStrike" noProof="0">
                        <a:latin typeface="Calibri"/>
                      </a:endParaRPr>
                    </a:p>
                    <a:p>
                      <a:pPr lvl="0">
                        <a:buNone/>
                      </a:pPr>
                      <a:r>
                        <a:rPr lang="en-US" sz="1200" b="0" i="0" u="none" strike="noStrike" noProof="0">
                          <a:latin typeface="Calibri"/>
                        </a:rPr>
                        <a:t>We are exploring expanding WCM to the global market</a:t>
                      </a:r>
                    </a:p>
                    <a:p>
                      <a:pPr lvl="0">
                        <a:buNone/>
                      </a:pPr>
                      <a:endParaRPr lang="en-US" sz="1200" b="0" i="0" u="none" strike="noStrike" noProof="0">
                        <a:latin typeface="Calibri"/>
                      </a:endParaRPr>
                    </a:p>
                    <a:p>
                      <a:pPr lvl="0">
                        <a:buNone/>
                      </a:pPr>
                      <a:r>
                        <a:rPr lang="en-US" sz="1200" b="0" i="0" u="none" strike="noStrike" noProof="0">
                          <a:latin typeface="Calibri"/>
                        </a:rPr>
                        <a:t>Key users are students, parents, community members, faculty and staff</a:t>
                      </a:r>
                      <a:endParaRPr lang="en-US"/>
                    </a:p>
                  </a:txBody>
                  <a:tcPr marT="548640"/>
                </a:tc>
                <a:tc>
                  <a:txBody>
                    <a:bodyPr/>
                    <a:lstStyle/>
                    <a:p>
                      <a:pPr lvl="0">
                        <a:buNone/>
                      </a:pPr>
                      <a:r>
                        <a:rPr lang="en-US" sz="1200"/>
                        <a:t>Distinguishes the school's brand with award winning designs</a:t>
                      </a:r>
                      <a:endParaRPr lang="en-US"/>
                    </a:p>
                    <a:p>
                      <a:pPr lvl="0">
                        <a:buNone/>
                      </a:pPr>
                      <a:endParaRPr lang="en-US" sz="1200"/>
                    </a:p>
                    <a:p>
                      <a:pPr lvl="0">
                        <a:buNone/>
                      </a:pPr>
                      <a:r>
                        <a:rPr lang="en-US" sz="1200"/>
                        <a:t>Increases community engagement by providing news and upcoming events on a mobile friendly website</a:t>
                      </a:r>
                    </a:p>
                    <a:p>
                      <a:pPr lvl="0">
                        <a:buNone/>
                      </a:pPr>
                      <a:endParaRPr lang="en-US" sz="1200"/>
                    </a:p>
                    <a:p>
                      <a:pPr lvl="0">
                        <a:buNone/>
                      </a:pPr>
                      <a:r>
                        <a:rPr lang="en-US" sz="1200"/>
                        <a:t>Real time accessibility score with Ally for WCM</a:t>
                      </a:r>
                    </a:p>
                    <a:p>
                      <a:pPr lvl="0">
                        <a:buNone/>
                      </a:pPr>
                      <a:endParaRPr lang="en-US" sz="1200"/>
                    </a:p>
                    <a:p>
                      <a:pPr lvl="0">
                        <a:buNone/>
                      </a:pPr>
                      <a:r>
                        <a:rPr lang="en-US" sz="1200"/>
                        <a:t>Personalized information from a data driven dashboard</a:t>
                      </a:r>
                    </a:p>
                  </a:txBody>
                  <a:tcPr marT="548640"/>
                </a:tc>
                <a:tc>
                  <a:txBody>
                    <a:bodyPr/>
                    <a:lstStyle/>
                    <a:p>
                      <a:r>
                        <a:rPr lang="en-US" sz="1200"/>
                        <a:t>WCM is a Content management system that is built for k-12 with student privacy and accessibility in mind</a:t>
                      </a:r>
                      <a:endParaRPr lang="en-US"/>
                    </a:p>
                    <a:p>
                      <a:pPr lvl="0">
                        <a:buNone/>
                      </a:pPr>
                      <a:endParaRPr lang="en-US" sz="1200"/>
                    </a:p>
                    <a:p>
                      <a:pPr lvl="0">
                        <a:buNone/>
                      </a:pPr>
                      <a:r>
                        <a:rPr lang="en-US" sz="1200"/>
                        <a:t>Optimized for mobile viewing</a:t>
                      </a:r>
                    </a:p>
                    <a:p>
                      <a:pPr lvl="0">
                        <a:buNone/>
                      </a:pPr>
                      <a:endParaRPr lang="en-US" sz="1200"/>
                    </a:p>
                    <a:p>
                      <a:pPr lvl="0">
                        <a:buNone/>
                      </a:pPr>
                      <a:r>
                        <a:rPr lang="en-US" sz="1200"/>
                        <a:t>Easy to use drag and drop content management</a:t>
                      </a:r>
                    </a:p>
                    <a:p>
                      <a:pPr lvl="0">
                        <a:buNone/>
                      </a:pPr>
                      <a:endParaRPr lang="en-US" sz="1200"/>
                    </a:p>
                    <a:p>
                      <a:pPr lvl="0">
                        <a:buNone/>
                      </a:pPr>
                      <a:r>
                        <a:rPr lang="en-US" sz="1200"/>
                        <a:t>The user's content is enhanced by award winning templates</a:t>
                      </a:r>
                    </a:p>
                  </a:txBody>
                  <a:tcPr marT="548640"/>
                </a:tc>
                <a:tc>
                  <a:txBody>
                    <a:bodyPr/>
                    <a:lstStyle/>
                    <a:p>
                      <a:r>
                        <a:rPr lang="en-US" sz="1200"/>
                        <a:t>2021 Sales Plan $4.6M</a:t>
                      </a:r>
                    </a:p>
                    <a:p>
                      <a:pPr lvl="0">
                        <a:buNone/>
                      </a:pPr>
                      <a:r>
                        <a:rPr lang="en-US" sz="1200"/>
                        <a:t>2021 Retention Plan 98.0% ($26.89M)</a:t>
                      </a:r>
                    </a:p>
                    <a:p>
                      <a:pPr lvl="0">
                        <a:buNone/>
                      </a:pPr>
                      <a:endParaRPr lang="en-US" sz="1200"/>
                    </a:p>
                    <a:p>
                      <a:pPr lvl="0">
                        <a:buNone/>
                      </a:pPr>
                      <a:r>
                        <a:rPr lang="en-US" sz="1200"/>
                        <a:t>Drive consulting revenue through value-added services.</a:t>
                      </a:r>
                    </a:p>
                    <a:p>
                      <a:pPr lvl="0">
                        <a:buNone/>
                      </a:pPr>
                      <a:endParaRPr lang="en-US" sz="1200"/>
                    </a:p>
                    <a:p>
                      <a:pPr lvl="0">
                        <a:buNone/>
                      </a:pPr>
                      <a:r>
                        <a:rPr lang="en-US" sz="1200"/>
                        <a:t>Quantify potential value and create a plan for expansion to new markets.</a:t>
                      </a:r>
                    </a:p>
                  </a:txBody>
                  <a:tcPr marT="548640"/>
                </a:tc>
                <a:extLst>
                  <a:ext uri="{0D108BD9-81ED-4DB2-BD59-A6C34878D82A}">
                    <a16:rowId xmlns:a16="http://schemas.microsoft.com/office/drawing/2014/main" val="2002228758"/>
                  </a:ext>
                </a:extLst>
              </a:tr>
            </a:tbl>
          </a:graphicData>
        </a:graphic>
      </p:graphicFrame>
      <p:pic>
        <p:nvPicPr>
          <p:cNvPr id="13" name="Picture 12">
            <a:extLst>
              <a:ext uri="{FF2B5EF4-FFF2-40B4-BE49-F238E27FC236}">
                <a16:creationId xmlns:a16="http://schemas.microsoft.com/office/drawing/2014/main" id="{DFAC415A-B38F-194B-AB46-4813CA88785D}"/>
              </a:ext>
            </a:extLst>
          </p:cNvPr>
          <p:cNvPicPr>
            <a:picLocks noChangeAspect="1"/>
          </p:cNvPicPr>
          <p:nvPr/>
        </p:nvPicPr>
        <p:blipFill>
          <a:blip r:embed="rId3"/>
          <a:stretch>
            <a:fillRect/>
          </a:stretch>
        </p:blipFill>
        <p:spPr>
          <a:xfrm>
            <a:off x="350341" y="1603962"/>
            <a:ext cx="436204" cy="436204"/>
          </a:xfrm>
          <a:prstGeom prst="rect">
            <a:avLst/>
          </a:prstGeom>
        </p:spPr>
      </p:pic>
      <p:sp>
        <p:nvSpPr>
          <p:cNvPr id="14" name="object 9">
            <a:extLst>
              <a:ext uri="{FF2B5EF4-FFF2-40B4-BE49-F238E27FC236}">
                <a16:creationId xmlns:a16="http://schemas.microsoft.com/office/drawing/2014/main" id="{FB3897AF-8EED-8448-BD1F-162A94E12DB9}"/>
              </a:ext>
            </a:extLst>
          </p:cNvPr>
          <p:cNvSpPr/>
          <p:nvPr/>
        </p:nvSpPr>
        <p:spPr>
          <a:xfrm>
            <a:off x="2522995" y="1614412"/>
            <a:ext cx="426014" cy="425754"/>
          </a:xfrm>
          <a:custGeom>
            <a:avLst/>
            <a:gdLst/>
            <a:ahLst/>
            <a:cxnLst/>
            <a:rect l="l" t="t" r="r" b="b"/>
            <a:pathLst>
              <a:path w="1042034" h="1041400">
                <a:moveTo>
                  <a:pt x="520697" y="0"/>
                </a:moveTo>
                <a:lnTo>
                  <a:pt x="473303" y="2127"/>
                </a:lnTo>
                <a:lnTo>
                  <a:pt x="427101" y="8389"/>
                </a:lnTo>
                <a:lnTo>
                  <a:pt x="382275" y="18599"/>
                </a:lnTo>
                <a:lnTo>
                  <a:pt x="339009" y="32576"/>
                </a:lnTo>
                <a:lnTo>
                  <a:pt x="297487" y="50134"/>
                </a:lnTo>
                <a:lnTo>
                  <a:pt x="257892" y="71090"/>
                </a:lnTo>
                <a:lnTo>
                  <a:pt x="220408" y="95261"/>
                </a:lnTo>
                <a:lnTo>
                  <a:pt x="185219" y="122462"/>
                </a:lnTo>
                <a:lnTo>
                  <a:pt x="152509" y="152509"/>
                </a:lnTo>
                <a:lnTo>
                  <a:pt x="122462" y="185219"/>
                </a:lnTo>
                <a:lnTo>
                  <a:pt x="95261" y="220408"/>
                </a:lnTo>
                <a:lnTo>
                  <a:pt x="71090" y="257892"/>
                </a:lnTo>
                <a:lnTo>
                  <a:pt x="50134" y="297487"/>
                </a:lnTo>
                <a:lnTo>
                  <a:pt x="32576" y="339009"/>
                </a:lnTo>
                <a:lnTo>
                  <a:pt x="18599" y="382275"/>
                </a:lnTo>
                <a:lnTo>
                  <a:pt x="8389" y="427101"/>
                </a:lnTo>
                <a:lnTo>
                  <a:pt x="2127" y="473303"/>
                </a:lnTo>
                <a:lnTo>
                  <a:pt x="0" y="520697"/>
                </a:lnTo>
                <a:lnTo>
                  <a:pt x="2127" y="568089"/>
                </a:lnTo>
                <a:lnTo>
                  <a:pt x="8389" y="614289"/>
                </a:lnTo>
                <a:lnTo>
                  <a:pt x="18599" y="659114"/>
                </a:lnTo>
                <a:lnTo>
                  <a:pt x="32576" y="702380"/>
                </a:lnTo>
                <a:lnTo>
                  <a:pt x="50134" y="743902"/>
                </a:lnTo>
                <a:lnTo>
                  <a:pt x="71090" y="783497"/>
                </a:lnTo>
                <a:lnTo>
                  <a:pt x="95261" y="820981"/>
                </a:lnTo>
                <a:lnTo>
                  <a:pt x="122462" y="856170"/>
                </a:lnTo>
                <a:lnTo>
                  <a:pt x="152509" y="888880"/>
                </a:lnTo>
                <a:lnTo>
                  <a:pt x="185219" y="918928"/>
                </a:lnTo>
                <a:lnTo>
                  <a:pt x="220408" y="946130"/>
                </a:lnTo>
                <a:lnTo>
                  <a:pt x="257892" y="970301"/>
                </a:lnTo>
                <a:lnTo>
                  <a:pt x="297487" y="991258"/>
                </a:lnTo>
                <a:lnTo>
                  <a:pt x="339009" y="1008817"/>
                </a:lnTo>
                <a:lnTo>
                  <a:pt x="382275" y="1022793"/>
                </a:lnTo>
                <a:lnTo>
                  <a:pt x="427101" y="1033005"/>
                </a:lnTo>
                <a:lnTo>
                  <a:pt x="473303" y="1039266"/>
                </a:lnTo>
                <a:lnTo>
                  <a:pt x="520697" y="1041394"/>
                </a:lnTo>
                <a:lnTo>
                  <a:pt x="568089" y="1039266"/>
                </a:lnTo>
                <a:lnTo>
                  <a:pt x="614290" y="1033005"/>
                </a:lnTo>
                <a:lnTo>
                  <a:pt x="659115" y="1022793"/>
                </a:lnTo>
                <a:lnTo>
                  <a:pt x="702381" y="1008817"/>
                </a:lnTo>
                <a:lnTo>
                  <a:pt x="743904" y="991258"/>
                </a:lnTo>
                <a:lnTo>
                  <a:pt x="783500" y="970301"/>
                </a:lnTo>
                <a:lnTo>
                  <a:pt x="820985" y="946130"/>
                </a:lnTo>
                <a:lnTo>
                  <a:pt x="856175" y="918928"/>
                </a:lnTo>
                <a:lnTo>
                  <a:pt x="888886" y="888880"/>
                </a:lnTo>
                <a:lnTo>
                  <a:pt x="918935" y="856170"/>
                </a:lnTo>
                <a:lnTo>
                  <a:pt x="946138" y="820981"/>
                </a:lnTo>
                <a:lnTo>
                  <a:pt x="961019" y="797905"/>
                </a:lnTo>
                <a:lnTo>
                  <a:pt x="525306" y="797905"/>
                </a:lnTo>
                <a:lnTo>
                  <a:pt x="494859" y="754957"/>
                </a:lnTo>
                <a:lnTo>
                  <a:pt x="457320" y="716084"/>
                </a:lnTo>
                <a:lnTo>
                  <a:pt x="372034" y="640084"/>
                </a:lnTo>
                <a:lnTo>
                  <a:pt x="339651" y="609183"/>
                </a:lnTo>
                <a:lnTo>
                  <a:pt x="309353" y="575869"/>
                </a:lnTo>
                <a:lnTo>
                  <a:pt x="283580" y="538676"/>
                </a:lnTo>
                <a:lnTo>
                  <a:pt x="264776" y="496138"/>
                </a:lnTo>
                <a:lnTo>
                  <a:pt x="255381" y="446789"/>
                </a:lnTo>
                <a:lnTo>
                  <a:pt x="256832" y="410927"/>
                </a:lnTo>
                <a:lnTo>
                  <a:pt x="278916" y="354175"/>
                </a:lnTo>
                <a:lnTo>
                  <a:pt x="312799" y="318343"/>
                </a:lnTo>
                <a:lnTo>
                  <a:pt x="358376" y="296102"/>
                </a:lnTo>
                <a:lnTo>
                  <a:pt x="385776" y="291237"/>
                </a:lnTo>
                <a:lnTo>
                  <a:pt x="987959" y="291237"/>
                </a:lnTo>
                <a:lnTo>
                  <a:pt x="970310" y="257892"/>
                </a:lnTo>
                <a:lnTo>
                  <a:pt x="946138" y="220408"/>
                </a:lnTo>
                <a:lnTo>
                  <a:pt x="918935" y="185219"/>
                </a:lnTo>
                <a:lnTo>
                  <a:pt x="888886" y="152509"/>
                </a:lnTo>
                <a:lnTo>
                  <a:pt x="856175" y="122462"/>
                </a:lnTo>
                <a:lnTo>
                  <a:pt x="820985" y="95261"/>
                </a:lnTo>
                <a:lnTo>
                  <a:pt x="783500" y="71090"/>
                </a:lnTo>
                <a:lnTo>
                  <a:pt x="743904" y="50134"/>
                </a:lnTo>
                <a:lnTo>
                  <a:pt x="702381" y="32576"/>
                </a:lnTo>
                <a:lnTo>
                  <a:pt x="659115" y="18599"/>
                </a:lnTo>
                <a:lnTo>
                  <a:pt x="614290" y="8389"/>
                </a:lnTo>
                <a:lnTo>
                  <a:pt x="568089" y="2127"/>
                </a:lnTo>
                <a:lnTo>
                  <a:pt x="520697" y="0"/>
                </a:lnTo>
                <a:close/>
              </a:path>
              <a:path w="1042034" h="1041400">
                <a:moveTo>
                  <a:pt x="987959" y="291237"/>
                </a:moveTo>
                <a:lnTo>
                  <a:pt x="647689" y="291237"/>
                </a:lnTo>
                <a:lnTo>
                  <a:pt x="680259" y="292641"/>
                </a:lnTo>
                <a:lnTo>
                  <a:pt x="707963" y="300387"/>
                </a:lnTo>
                <a:lnTo>
                  <a:pt x="750623" y="327832"/>
                </a:lnTo>
                <a:lnTo>
                  <a:pt x="786083" y="375347"/>
                </a:lnTo>
                <a:lnTo>
                  <a:pt x="797499" y="445643"/>
                </a:lnTo>
                <a:lnTo>
                  <a:pt x="788242" y="495494"/>
                </a:lnTo>
                <a:lnTo>
                  <a:pt x="769368" y="538700"/>
                </a:lnTo>
                <a:lnTo>
                  <a:pt x="743458" y="576535"/>
                </a:lnTo>
                <a:lnTo>
                  <a:pt x="713091" y="610278"/>
                </a:lnTo>
                <a:lnTo>
                  <a:pt x="680846" y="641206"/>
                </a:lnTo>
                <a:lnTo>
                  <a:pt x="595473" y="716726"/>
                </a:lnTo>
                <a:lnTo>
                  <a:pt x="557312" y="755169"/>
                </a:lnTo>
                <a:lnTo>
                  <a:pt x="525306" y="797905"/>
                </a:lnTo>
                <a:lnTo>
                  <a:pt x="961019" y="797905"/>
                </a:lnTo>
                <a:lnTo>
                  <a:pt x="991267" y="743902"/>
                </a:lnTo>
                <a:lnTo>
                  <a:pt x="1008827" y="702380"/>
                </a:lnTo>
                <a:lnTo>
                  <a:pt x="1022805" y="659114"/>
                </a:lnTo>
                <a:lnTo>
                  <a:pt x="1033016" y="614289"/>
                </a:lnTo>
                <a:lnTo>
                  <a:pt x="1039278" y="568089"/>
                </a:lnTo>
                <a:lnTo>
                  <a:pt x="1041406" y="520697"/>
                </a:lnTo>
                <a:lnTo>
                  <a:pt x="1039278" y="473303"/>
                </a:lnTo>
                <a:lnTo>
                  <a:pt x="1033016" y="427101"/>
                </a:lnTo>
                <a:lnTo>
                  <a:pt x="1022805" y="382275"/>
                </a:lnTo>
                <a:lnTo>
                  <a:pt x="1008827" y="339009"/>
                </a:lnTo>
                <a:lnTo>
                  <a:pt x="991267" y="297487"/>
                </a:lnTo>
                <a:lnTo>
                  <a:pt x="987959" y="291237"/>
                </a:lnTo>
                <a:close/>
              </a:path>
              <a:path w="1042034" h="1041400">
                <a:moveTo>
                  <a:pt x="647689" y="291237"/>
                </a:moveTo>
                <a:lnTo>
                  <a:pt x="385776" y="291237"/>
                </a:lnTo>
                <a:lnTo>
                  <a:pt x="435809" y="295489"/>
                </a:lnTo>
                <a:lnTo>
                  <a:pt x="474369" y="314025"/>
                </a:lnTo>
                <a:lnTo>
                  <a:pt x="503801" y="342325"/>
                </a:lnTo>
                <a:lnTo>
                  <a:pt x="526452" y="375866"/>
                </a:lnTo>
                <a:lnTo>
                  <a:pt x="546891" y="344420"/>
                </a:lnTo>
                <a:lnTo>
                  <a:pt x="572873" y="318395"/>
                </a:lnTo>
                <a:lnTo>
                  <a:pt x="605953" y="299948"/>
                </a:lnTo>
                <a:lnTo>
                  <a:pt x="647689" y="291237"/>
                </a:lnTo>
                <a:close/>
              </a:path>
            </a:pathLst>
          </a:custGeom>
          <a:solidFill>
            <a:srgbClr val="6D6E71"/>
          </a:solidFill>
        </p:spPr>
        <p:txBody>
          <a:bodyPr wrap="square" lIns="0" tIns="0" rIns="0" bIns="0" rtlCol="0"/>
          <a:lstStyle/>
          <a:p>
            <a:endParaRPr/>
          </a:p>
        </p:txBody>
      </p:sp>
      <p:sp>
        <p:nvSpPr>
          <p:cNvPr id="15" name="object 7">
            <a:extLst>
              <a:ext uri="{FF2B5EF4-FFF2-40B4-BE49-F238E27FC236}">
                <a16:creationId xmlns:a16="http://schemas.microsoft.com/office/drawing/2014/main" id="{13CF4201-A036-414C-AF29-AA1B36580BA7}"/>
              </a:ext>
            </a:extLst>
          </p:cNvPr>
          <p:cNvSpPr/>
          <p:nvPr/>
        </p:nvSpPr>
        <p:spPr>
          <a:xfrm>
            <a:off x="4594614" y="1614412"/>
            <a:ext cx="430167" cy="430168"/>
          </a:xfrm>
          <a:custGeom>
            <a:avLst/>
            <a:gdLst/>
            <a:ahLst/>
            <a:cxnLst/>
            <a:rect l="l" t="t" r="r" b="b"/>
            <a:pathLst>
              <a:path w="1052195" h="1052195">
                <a:moveTo>
                  <a:pt x="525892" y="0"/>
                </a:moveTo>
                <a:lnTo>
                  <a:pt x="478025" y="2149"/>
                </a:lnTo>
                <a:lnTo>
                  <a:pt x="431362" y="8473"/>
                </a:lnTo>
                <a:lnTo>
                  <a:pt x="386089" y="18787"/>
                </a:lnTo>
                <a:lnTo>
                  <a:pt x="342390" y="32905"/>
                </a:lnTo>
                <a:lnTo>
                  <a:pt x="300452" y="50640"/>
                </a:lnTo>
                <a:lnTo>
                  <a:pt x="260460" y="71808"/>
                </a:lnTo>
                <a:lnTo>
                  <a:pt x="222600" y="96222"/>
                </a:lnTo>
                <a:lnTo>
                  <a:pt x="187058" y="123697"/>
                </a:lnTo>
                <a:lnTo>
                  <a:pt x="154020" y="154048"/>
                </a:lnTo>
                <a:lnTo>
                  <a:pt x="123671" y="187088"/>
                </a:lnTo>
                <a:lnTo>
                  <a:pt x="96197" y="222632"/>
                </a:lnTo>
                <a:lnTo>
                  <a:pt x="71783" y="260494"/>
                </a:lnTo>
                <a:lnTo>
                  <a:pt x="50616" y="300488"/>
                </a:lnTo>
                <a:lnTo>
                  <a:pt x="32881" y="342430"/>
                </a:lnTo>
                <a:lnTo>
                  <a:pt x="18764" y="386132"/>
                </a:lnTo>
                <a:lnTo>
                  <a:pt x="8450" y="431411"/>
                </a:lnTo>
                <a:lnTo>
                  <a:pt x="2126" y="478078"/>
                </a:lnTo>
                <a:lnTo>
                  <a:pt x="0" y="525437"/>
                </a:lnTo>
                <a:lnTo>
                  <a:pt x="81" y="528279"/>
                </a:lnTo>
                <a:lnTo>
                  <a:pt x="2126" y="573822"/>
                </a:lnTo>
                <a:lnTo>
                  <a:pt x="8450" y="620489"/>
                </a:lnTo>
                <a:lnTo>
                  <a:pt x="18764" y="665767"/>
                </a:lnTo>
                <a:lnTo>
                  <a:pt x="32881" y="709468"/>
                </a:lnTo>
                <a:lnTo>
                  <a:pt x="50616" y="751408"/>
                </a:lnTo>
                <a:lnTo>
                  <a:pt x="71783" y="791401"/>
                </a:lnTo>
                <a:lnTo>
                  <a:pt x="96197" y="829261"/>
                </a:lnTo>
                <a:lnTo>
                  <a:pt x="123671" y="864803"/>
                </a:lnTo>
                <a:lnTo>
                  <a:pt x="154020" y="897841"/>
                </a:lnTo>
                <a:lnTo>
                  <a:pt x="187058" y="928190"/>
                </a:lnTo>
                <a:lnTo>
                  <a:pt x="222600" y="955663"/>
                </a:lnTo>
                <a:lnTo>
                  <a:pt x="260460" y="980076"/>
                </a:lnTo>
                <a:lnTo>
                  <a:pt x="300452" y="1001242"/>
                </a:lnTo>
                <a:lnTo>
                  <a:pt x="342390" y="1018975"/>
                </a:lnTo>
                <a:lnTo>
                  <a:pt x="386089" y="1033092"/>
                </a:lnTo>
                <a:lnTo>
                  <a:pt x="431362" y="1043404"/>
                </a:lnTo>
                <a:lnTo>
                  <a:pt x="478025" y="1049728"/>
                </a:lnTo>
                <a:lnTo>
                  <a:pt x="525892" y="1051877"/>
                </a:lnTo>
                <a:lnTo>
                  <a:pt x="573765" y="1049728"/>
                </a:lnTo>
                <a:lnTo>
                  <a:pt x="620435" y="1043404"/>
                </a:lnTo>
                <a:lnTo>
                  <a:pt x="665715" y="1033092"/>
                </a:lnTo>
                <a:lnTo>
                  <a:pt x="709418" y="1018975"/>
                </a:lnTo>
                <a:lnTo>
                  <a:pt x="751361" y="1001242"/>
                </a:lnTo>
                <a:lnTo>
                  <a:pt x="791357" y="980076"/>
                </a:lnTo>
                <a:lnTo>
                  <a:pt x="829220" y="955663"/>
                </a:lnTo>
                <a:lnTo>
                  <a:pt x="864764" y="928190"/>
                </a:lnTo>
                <a:lnTo>
                  <a:pt x="897805" y="897841"/>
                </a:lnTo>
                <a:lnTo>
                  <a:pt x="928156" y="864803"/>
                </a:lnTo>
                <a:lnTo>
                  <a:pt x="955631" y="829261"/>
                </a:lnTo>
                <a:lnTo>
                  <a:pt x="970778" y="805773"/>
                </a:lnTo>
                <a:lnTo>
                  <a:pt x="514537" y="805773"/>
                </a:lnTo>
                <a:lnTo>
                  <a:pt x="504827" y="804899"/>
                </a:lnTo>
                <a:lnTo>
                  <a:pt x="496125" y="801325"/>
                </a:lnTo>
                <a:lnTo>
                  <a:pt x="488095" y="796417"/>
                </a:lnTo>
                <a:lnTo>
                  <a:pt x="480401" y="791541"/>
                </a:lnTo>
                <a:lnTo>
                  <a:pt x="310039" y="693835"/>
                </a:lnTo>
                <a:lnTo>
                  <a:pt x="272635" y="662041"/>
                </a:lnTo>
                <a:lnTo>
                  <a:pt x="264856" y="601136"/>
                </a:lnTo>
                <a:lnTo>
                  <a:pt x="266137" y="556367"/>
                </a:lnTo>
                <a:lnTo>
                  <a:pt x="266855" y="528279"/>
                </a:lnTo>
                <a:lnTo>
                  <a:pt x="266813" y="450630"/>
                </a:lnTo>
                <a:lnTo>
                  <a:pt x="266416" y="437958"/>
                </a:lnTo>
                <a:lnTo>
                  <a:pt x="266388" y="411838"/>
                </a:lnTo>
                <a:lnTo>
                  <a:pt x="269517" y="390991"/>
                </a:lnTo>
                <a:lnTo>
                  <a:pt x="278295" y="384559"/>
                </a:lnTo>
                <a:lnTo>
                  <a:pt x="322693" y="384559"/>
                </a:lnTo>
                <a:lnTo>
                  <a:pt x="315320" y="380272"/>
                </a:lnTo>
                <a:lnTo>
                  <a:pt x="306800" y="375799"/>
                </a:lnTo>
                <a:lnTo>
                  <a:pt x="298119" y="371152"/>
                </a:lnTo>
                <a:lnTo>
                  <a:pt x="291281" y="366086"/>
                </a:lnTo>
                <a:lnTo>
                  <a:pt x="288288" y="360356"/>
                </a:lnTo>
                <a:lnTo>
                  <a:pt x="294081" y="350106"/>
                </a:lnTo>
                <a:lnTo>
                  <a:pt x="308767" y="339959"/>
                </a:lnTo>
                <a:lnTo>
                  <a:pt x="326374" y="330763"/>
                </a:lnTo>
                <a:lnTo>
                  <a:pt x="340931" y="323367"/>
                </a:lnTo>
                <a:lnTo>
                  <a:pt x="454766" y="257912"/>
                </a:lnTo>
                <a:lnTo>
                  <a:pt x="489060" y="235663"/>
                </a:lnTo>
                <a:lnTo>
                  <a:pt x="507787" y="226561"/>
                </a:lnTo>
                <a:lnTo>
                  <a:pt x="528781" y="222332"/>
                </a:lnTo>
                <a:lnTo>
                  <a:pt x="955399" y="222332"/>
                </a:lnTo>
                <a:lnTo>
                  <a:pt x="928156" y="187088"/>
                </a:lnTo>
                <a:lnTo>
                  <a:pt x="897805" y="154048"/>
                </a:lnTo>
                <a:lnTo>
                  <a:pt x="864764" y="123697"/>
                </a:lnTo>
                <a:lnTo>
                  <a:pt x="829220" y="96222"/>
                </a:lnTo>
                <a:lnTo>
                  <a:pt x="791357" y="71808"/>
                </a:lnTo>
                <a:lnTo>
                  <a:pt x="751361" y="50640"/>
                </a:lnTo>
                <a:lnTo>
                  <a:pt x="709418" y="32905"/>
                </a:lnTo>
                <a:lnTo>
                  <a:pt x="665715" y="18787"/>
                </a:lnTo>
                <a:lnTo>
                  <a:pt x="620435" y="8473"/>
                </a:lnTo>
                <a:lnTo>
                  <a:pt x="573765" y="2149"/>
                </a:lnTo>
                <a:lnTo>
                  <a:pt x="525892" y="0"/>
                </a:lnTo>
                <a:close/>
              </a:path>
              <a:path w="1052195" h="1052195">
                <a:moveTo>
                  <a:pt x="322693" y="384559"/>
                </a:moveTo>
                <a:lnTo>
                  <a:pt x="278295" y="384559"/>
                </a:lnTo>
                <a:lnTo>
                  <a:pt x="293685" y="391159"/>
                </a:lnTo>
                <a:lnTo>
                  <a:pt x="309608" y="399848"/>
                </a:lnTo>
                <a:lnTo>
                  <a:pt x="340931" y="418719"/>
                </a:lnTo>
                <a:lnTo>
                  <a:pt x="461906" y="488435"/>
                </a:lnTo>
                <a:lnTo>
                  <a:pt x="476678" y="496661"/>
                </a:lnTo>
                <a:lnTo>
                  <a:pt x="493581" y="506606"/>
                </a:lnTo>
                <a:lnTo>
                  <a:pt x="520709" y="542514"/>
                </a:lnTo>
                <a:lnTo>
                  <a:pt x="521287" y="562799"/>
                </a:lnTo>
                <a:lnTo>
                  <a:pt x="520762" y="579128"/>
                </a:lnTo>
                <a:lnTo>
                  <a:pt x="520294" y="596587"/>
                </a:lnTo>
                <a:lnTo>
                  <a:pt x="520256" y="740319"/>
                </a:lnTo>
                <a:lnTo>
                  <a:pt x="520781" y="757269"/>
                </a:lnTo>
                <a:lnTo>
                  <a:pt x="521180" y="774228"/>
                </a:lnTo>
                <a:lnTo>
                  <a:pt x="519687" y="790596"/>
                </a:lnTo>
                <a:lnTo>
                  <a:pt x="514537" y="805773"/>
                </a:lnTo>
                <a:lnTo>
                  <a:pt x="545831" y="805773"/>
                </a:lnTo>
                <a:lnTo>
                  <a:pt x="540711" y="790319"/>
                </a:lnTo>
                <a:lnTo>
                  <a:pt x="539290" y="774228"/>
                </a:lnTo>
                <a:lnTo>
                  <a:pt x="539335" y="769401"/>
                </a:lnTo>
                <a:lnTo>
                  <a:pt x="539644" y="756266"/>
                </a:lnTo>
                <a:lnTo>
                  <a:pt x="540128" y="740319"/>
                </a:lnTo>
                <a:lnTo>
                  <a:pt x="540172" y="596587"/>
                </a:lnTo>
                <a:lnTo>
                  <a:pt x="539697" y="578882"/>
                </a:lnTo>
                <a:lnTo>
                  <a:pt x="539235" y="562799"/>
                </a:lnTo>
                <a:lnTo>
                  <a:pt x="539175" y="559881"/>
                </a:lnTo>
                <a:lnTo>
                  <a:pt x="552044" y="517048"/>
                </a:lnTo>
                <a:lnTo>
                  <a:pt x="579818" y="499826"/>
                </a:lnTo>
                <a:lnTo>
                  <a:pt x="530214" y="499826"/>
                </a:lnTo>
                <a:lnTo>
                  <a:pt x="513786" y="496195"/>
                </a:lnTo>
                <a:lnTo>
                  <a:pt x="496375" y="487535"/>
                </a:lnTo>
                <a:lnTo>
                  <a:pt x="466180" y="468520"/>
                </a:lnTo>
                <a:lnTo>
                  <a:pt x="327602" y="387412"/>
                </a:lnTo>
                <a:lnTo>
                  <a:pt x="322693" y="384559"/>
                </a:lnTo>
                <a:close/>
              </a:path>
              <a:path w="1052195" h="1052195">
                <a:moveTo>
                  <a:pt x="1033358" y="387412"/>
                </a:moveTo>
                <a:lnTo>
                  <a:pt x="776378" y="387412"/>
                </a:lnTo>
                <a:lnTo>
                  <a:pt x="788403" y="387422"/>
                </a:lnTo>
                <a:lnTo>
                  <a:pt x="793241" y="400995"/>
                </a:lnTo>
                <a:lnTo>
                  <a:pt x="793922" y="422361"/>
                </a:lnTo>
                <a:lnTo>
                  <a:pt x="793476" y="445750"/>
                </a:lnTo>
                <a:lnTo>
                  <a:pt x="793476" y="518321"/>
                </a:lnTo>
                <a:lnTo>
                  <a:pt x="794716" y="562799"/>
                </a:lnTo>
                <a:lnTo>
                  <a:pt x="795766" y="596587"/>
                </a:lnTo>
                <a:lnTo>
                  <a:pt x="795735" y="598019"/>
                </a:lnTo>
                <a:lnTo>
                  <a:pt x="787769" y="662041"/>
                </a:lnTo>
                <a:lnTo>
                  <a:pt x="749246" y="693902"/>
                </a:lnTo>
                <a:lnTo>
                  <a:pt x="732296" y="703317"/>
                </a:lnTo>
                <a:lnTo>
                  <a:pt x="578594" y="791541"/>
                </a:lnTo>
                <a:lnTo>
                  <a:pt x="564366" y="801240"/>
                </a:lnTo>
                <a:lnTo>
                  <a:pt x="555925" y="805002"/>
                </a:lnTo>
                <a:lnTo>
                  <a:pt x="545831" y="805773"/>
                </a:lnTo>
                <a:lnTo>
                  <a:pt x="970778" y="805773"/>
                </a:lnTo>
                <a:lnTo>
                  <a:pt x="1001214" y="751408"/>
                </a:lnTo>
                <a:lnTo>
                  <a:pt x="1018949" y="709468"/>
                </a:lnTo>
                <a:lnTo>
                  <a:pt x="1033067" y="665767"/>
                </a:lnTo>
                <a:lnTo>
                  <a:pt x="1043381" y="620489"/>
                </a:lnTo>
                <a:lnTo>
                  <a:pt x="1049705" y="573822"/>
                </a:lnTo>
                <a:lnTo>
                  <a:pt x="1051750" y="528279"/>
                </a:lnTo>
                <a:lnTo>
                  <a:pt x="1051831" y="525437"/>
                </a:lnTo>
                <a:lnTo>
                  <a:pt x="1049705" y="478078"/>
                </a:lnTo>
                <a:lnTo>
                  <a:pt x="1043381" y="431411"/>
                </a:lnTo>
                <a:lnTo>
                  <a:pt x="1033358" y="387412"/>
                </a:lnTo>
                <a:close/>
              </a:path>
              <a:path w="1052195" h="1052195">
                <a:moveTo>
                  <a:pt x="955399" y="222332"/>
                </a:moveTo>
                <a:lnTo>
                  <a:pt x="528781" y="222332"/>
                </a:lnTo>
                <a:lnTo>
                  <a:pt x="549287" y="225493"/>
                </a:lnTo>
                <a:lnTo>
                  <a:pt x="568860" y="234579"/>
                </a:lnTo>
                <a:lnTo>
                  <a:pt x="605626" y="257912"/>
                </a:lnTo>
                <a:lnTo>
                  <a:pt x="719449" y="323367"/>
                </a:lnTo>
                <a:lnTo>
                  <a:pt x="751883" y="340199"/>
                </a:lnTo>
                <a:lnTo>
                  <a:pt x="766116" y="349647"/>
                </a:lnTo>
                <a:lnTo>
                  <a:pt x="728319" y="391875"/>
                </a:lnTo>
                <a:lnTo>
                  <a:pt x="715174" y="398791"/>
                </a:lnTo>
                <a:lnTo>
                  <a:pt x="594223" y="468520"/>
                </a:lnTo>
                <a:lnTo>
                  <a:pt x="562505" y="487956"/>
                </a:lnTo>
                <a:lnTo>
                  <a:pt x="545457" y="496353"/>
                </a:lnTo>
                <a:lnTo>
                  <a:pt x="530214" y="499826"/>
                </a:lnTo>
                <a:lnTo>
                  <a:pt x="579818" y="499826"/>
                </a:lnTo>
                <a:lnTo>
                  <a:pt x="583451" y="497856"/>
                </a:lnTo>
                <a:lnTo>
                  <a:pt x="598486" y="489856"/>
                </a:lnTo>
                <a:lnTo>
                  <a:pt x="731036" y="412152"/>
                </a:lnTo>
                <a:lnTo>
                  <a:pt x="776378" y="387412"/>
                </a:lnTo>
                <a:lnTo>
                  <a:pt x="1033358" y="387412"/>
                </a:lnTo>
                <a:lnTo>
                  <a:pt x="1033067" y="386132"/>
                </a:lnTo>
                <a:lnTo>
                  <a:pt x="1018949" y="342430"/>
                </a:lnTo>
                <a:lnTo>
                  <a:pt x="1001214" y="300488"/>
                </a:lnTo>
                <a:lnTo>
                  <a:pt x="980046" y="260494"/>
                </a:lnTo>
                <a:lnTo>
                  <a:pt x="955631" y="222632"/>
                </a:lnTo>
                <a:lnTo>
                  <a:pt x="955399" y="222332"/>
                </a:lnTo>
                <a:close/>
              </a:path>
            </a:pathLst>
          </a:custGeom>
          <a:solidFill>
            <a:srgbClr val="6D6E71"/>
          </a:solidFill>
        </p:spPr>
        <p:txBody>
          <a:bodyPr wrap="square" lIns="0" tIns="0" rIns="0" bIns="0" rtlCol="0"/>
          <a:lstStyle/>
          <a:p>
            <a:endParaRPr/>
          </a:p>
        </p:txBody>
      </p:sp>
      <p:sp>
        <p:nvSpPr>
          <p:cNvPr id="16" name="object 13">
            <a:extLst>
              <a:ext uri="{FF2B5EF4-FFF2-40B4-BE49-F238E27FC236}">
                <a16:creationId xmlns:a16="http://schemas.microsoft.com/office/drawing/2014/main" id="{242E9BAB-B091-B44D-848B-2B17B62CD662}"/>
              </a:ext>
            </a:extLst>
          </p:cNvPr>
          <p:cNvSpPr/>
          <p:nvPr/>
        </p:nvSpPr>
        <p:spPr>
          <a:xfrm>
            <a:off x="6757078" y="1614412"/>
            <a:ext cx="435360" cy="435360"/>
          </a:xfrm>
          <a:custGeom>
            <a:avLst/>
            <a:gdLst/>
            <a:ahLst/>
            <a:cxnLst/>
            <a:rect l="l" t="t" r="r" b="b"/>
            <a:pathLst>
              <a:path w="1064894" h="1064895">
                <a:moveTo>
                  <a:pt x="532231" y="0"/>
                </a:moveTo>
                <a:lnTo>
                  <a:pt x="483788" y="2175"/>
                </a:lnTo>
                <a:lnTo>
                  <a:pt x="436564" y="8574"/>
                </a:lnTo>
                <a:lnTo>
                  <a:pt x="390745" y="19011"/>
                </a:lnTo>
                <a:lnTo>
                  <a:pt x="346521" y="33297"/>
                </a:lnTo>
                <a:lnTo>
                  <a:pt x="304079" y="51244"/>
                </a:lnTo>
                <a:lnTo>
                  <a:pt x="263607" y="72664"/>
                </a:lnTo>
                <a:lnTo>
                  <a:pt x="225293" y="97369"/>
                </a:lnTo>
                <a:lnTo>
                  <a:pt x="189324" y="125172"/>
                </a:lnTo>
                <a:lnTo>
                  <a:pt x="155889" y="155885"/>
                </a:lnTo>
                <a:lnTo>
                  <a:pt x="125176" y="189319"/>
                </a:lnTo>
                <a:lnTo>
                  <a:pt x="97373" y="225287"/>
                </a:lnTo>
                <a:lnTo>
                  <a:pt x="72666" y="263602"/>
                </a:lnTo>
                <a:lnTo>
                  <a:pt x="51246" y="304074"/>
                </a:lnTo>
                <a:lnTo>
                  <a:pt x="33298" y="346516"/>
                </a:lnTo>
                <a:lnTo>
                  <a:pt x="19012" y="390741"/>
                </a:lnTo>
                <a:lnTo>
                  <a:pt x="8575" y="436560"/>
                </a:lnTo>
                <a:lnTo>
                  <a:pt x="2175" y="483786"/>
                </a:lnTo>
                <a:lnTo>
                  <a:pt x="0" y="532231"/>
                </a:lnTo>
                <a:lnTo>
                  <a:pt x="2175" y="580675"/>
                </a:lnTo>
                <a:lnTo>
                  <a:pt x="8575" y="627902"/>
                </a:lnTo>
                <a:lnTo>
                  <a:pt x="19012" y="673721"/>
                </a:lnTo>
                <a:lnTo>
                  <a:pt x="33298" y="717947"/>
                </a:lnTo>
                <a:lnTo>
                  <a:pt x="51246" y="760390"/>
                </a:lnTo>
                <a:lnTo>
                  <a:pt x="72666" y="800863"/>
                </a:lnTo>
                <a:lnTo>
                  <a:pt x="97373" y="839178"/>
                </a:lnTo>
                <a:lnTo>
                  <a:pt x="125176" y="875147"/>
                </a:lnTo>
                <a:lnTo>
                  <a:pt x="155889" y="908583"/>
                </a:lnTo>
                <a:lnTo>
                  <a:pt x="189324" y="939296"/>
                </a:lnTo>
                <a:lnTo>
                  <a:pt x="225293" y="967100"/>
                </a:lnTo>
                <a:lnTo>
                  <a:pt x="263607" y="991807"/>
                </a:lnTo>
                <a:lnTo>
                  <a:pt x="304079" y="1013228"/>
                </a:lnTo>
                <a:lnTo>
                  <a:pt x="346521" y="1031175"/>
                </a:lnTo>
                <a:lnTo>
                  <a:pt x="390745" y="1045462"/>
                </a:lnTo>
                <a:lnTo>
                  <a:pt x="436564" y="1055899"/>
                </a:lnTo>
                <a:lnTo>
                  <a:pt x="483788" y="1062299"/>
                </a:lnTo>
                <a:lnTo>
                  <a:pt x="532231" y="1064474"/>
                </a:lnTo>
                <a:lnTo>
                  <a:pt x="580677" y="1062299"/>
                </a:lnTo>
                <a:lnTo>
                  <a:pt x="627904" y="1055899"/>
                </a:lnTo>
                <a:lnTo>
                  <a:pt x="673725" y="1045462"/>
                </a:lnTo>
                <a:lnTo>
                  <a:pt x="717950" y="1031175"/>
                </a:lnTo>
                <a:lnTo>
                  <a:pt x="760393" y="1013228"/>
                </a:lnTo>
                <a:lnTo>
                  <a:pt x="800865" y="991807"/>
                </a:lnTo>
                <a:lnTo>
                  <a:pt x="839179" y="967100"/>
                </a:lnTo>
                <a:lnTo>
                  <a:pt x="875147" y="939296"/>
                </a:lnTo>
                <a:lnTo>
                  <a:pt x="908581" y="908583"/>
                </a:lnTo>
                <a:lnTo>
                  <a:pt x="939293" y="875147"/>
                </a:lnTo>
                <a:lnTo>
                  <a:pt x="967096" y="839178"/>
                </a:lnTo>
                <a:lnTo>
                  <a:pt x="981583" y="816710"/>
                </a:lnTo>
                <a:lnTo>
                  <a:pt x="475254" y="816710"/>
                </a:lnTo>
                <a:lnTo>
                  <a:pt x="423375" y="815036"/>
                </a:lnTo>
                <a:lnTo>
                  <a:pt x="375576" y="803474"/>
                </a:lnTo>
                <a:lnTo>
                  <a:pt x="332599" y="783197"/>
                </a:lnTo>
                <a:lnTo>
                  <a:pt x="295186" y="755381"/>
                </a:lnTo>
                <a:lnTo>
                  <a:pt x="264077" y="721200"/>
                </a:lnTo>
                <a:lnTo>
                  <a:pt x="240016" y="681829"/>
                </a:lnTo>
                <a:lnTo>
                  <a:pt x="223745" y="638443"/>
                </a:lnTo>
                <a:lnTo>
                  <a:pt x="216004" y="592217"/>
                </a:lnTo>
                <a:lnTo>
                  <a:pt x="218115" y="536224"/>
                </a:lnTo>
                <a:lnTo>
                  <a:pt x="230961" y="488744"/>
                </a:lnTo>
                <a:lnTo>
                  <a:pt x="251898" y="448462"/>
                </a:lnTo>
                <a:lnTo>
                  <a:pt x="278282" y="414062"/>
                </a:lnTo>
                <a:lnTo>
                  <a:pt x="309364" y="384325"/>
                </a:lnTo>
                <a:lnTo>
                  <a:pt x="346824" y="359597"/>
                </a:lnTo>
                <a:lnTo>
                  <a:pt x="390931" y="341824"/>
                </a:lnTo>
                <a:lnTo>
                  <a:pt x="441953" y="332954"/>
                </a:lnTo>
                <a:lnTo>
                  <a:pt x="696890" y="332954"/>
                </a:lnTo>
                <a:lnTo>
                  <a:pt x="697270" y="330547"/>
                </a:lnTo>
                <a:lnTo>
                  <a:pt x="696249" y="317194"/>
                </a:lnTo>
                <a:lnTo>
                  <a:pt x="728045" y="291550"/>
                </a:lnTo>
                <a:lnTo>
                  <a:pt x="787748" y="248063"/>
                </a:lnTo>
                <a:lnTo>
                  <a:pt x="819981" y="222869"/>
                </a:lnTo>
                <a:lnTo>
                  <a:pt x="965226" y="222869"/>
                </a:lnTo>
                <a:lnTo>
                  <a:pt x="939293" y="189319"/>
                </a:lnTo>
                <a:lnTo>
                  <a:pt x="908581" y="155885"/>
                </a:lnTo>
                <a:lnTo>
                  <a:pt x="875147" y="125172"/>
                </a:lnTo>
                <a:lnTo>
                  <a:pt x="839179" y="97369"/>
                </a:lnTo>
                <a:lnTo>
                  <a:pt x="800865" y="72664"/>
                </a:lnTo>
                <a:lnTo>
                  <a:pt x="760393" y="51244"/>
                </a:lnTo>
                <a:lnTo>
                  <a:pt x="717950" y="33297"/>
                </a:lnTo>
                <a:lnTo>
                  <a:pt x="673725" y="19011"/>
                </a:lnTo>
                <a:lnTo>
                  <a:pt x="627904" y="8574"/>
                </a:lnTo>
                <a:lnTo>
                  <a:pt x="580677" y="2175"/>
                </a:lnTo>
                <a:lnTo>
                  <a:pt x="532231" y="0"/>
                </a:lnTo>
                <a:close/>
              </a:path>
              <a:path w="1064894" h="1064895">
                <a:moveTo>
                  <a:pt x="1060298" y="469105"/>
                </a:moveTo>
                <a:lnTo>
                  <a:pt x="675151" y="469105"/>
                </a:lnTo>
                <a:lnTo>
                  <a:pt x="693505" y="515418"/>
                </a:lnTo>
                <a:lnTo>
                  <a:pt x="699702" y="564464"/>
                </a:lnTo>
                <a:lnTo>
                  <a:pt x="695399" y="613768"/>
                </a:lnTo>
                <a:lnTo>
                  <a:pt x="682252" y="660860"/>
                </a:lnTo>
                <a:lnTo>
                  <a:pt x="661916" y="703266"/>
                </a:lnTo>
                <a:lnTo>
                  <a:pt x="636048" y="738516"/>
                </a:lnTo>
                <a:lnTo>
                  <a:pt x="604058" y="767979"/>
                </a:lnTo>
                <a:lnTo>
                  <a:pt x="566303" y="791802"/>
                </a:lnTo>
                <a:lnTo>
                  <a:pt x="523221" y="808530"/>
                </a:lnTo>
                <a:lnTo>
                  <a:pt x="475254" y="816710"/>
                </a:lnTo>
                <a:lnTo>
                  <a:pt x="981583" y="816710"/>
                </a:lnTo>
                <a:lnTo>
                  <a:pt x="1013220" y="760390"/>
                </a:lnTo>
                <a:lnTo>
                  <a:pt x="1031166" y="717947"/>
                </a:lnTo>
                <a:lnTo>
                  <a:pt x="1045451" y="673721"/>
                </a:lnTo>
                <a:lnTo>
                  <a:pt x="1055888" y="627902"/>
                </a:lnTo>
                <a:lnTo>
                  <a:pt x="1062287" y="580675"/>
                </a:lnTo>
                <a:lnTo>
                  <a:pt x="1064462" y="532231"/>
                </a:lnTo>
                <a:lnTo>
                  <a:pt x="1062287" y="483786"/>
                </a:lnTo>
                <a:lnTo>
                  <a:pt x="1060298" y="469105"/>
                </a:lnTo>
                <a:close/>
              </a:path>
              <a:path w="1064894" h="1064895">
                <a:moveTo>
                  <a:pt x="459338" y="418408"/>
                </a:moveTo>
                <a:lnTo>
                  <a:pt x="409814" y="425369"/>
                </a:lnTo>
                <a:lnTo>
                  <a:pt x="367534" y="445521"/>
                </a:lnTo>
                <a:lnTo>
                  <a:pt x="334228" y="476821"/>
                </a:lnTo>
                <a:lnTo>
                  <a:pt x="311625" y="517227"/>
                </a:lnTo>
                <a:lnTo>
                  <a:pt x="301457" y="564695"/>
                </a:lnTo>
                <a:lnTo>
                  <a:pt x="304679" y="608310"/>
                </a:lnTo>
                <a:lnTo>
                  <a:pt x="319573" y="649166"/>
                </a:lnTo>
                <a:lnTo>
                  <a:pt x="344536" y="683694"/>
                </a:lnTo>
                <a:lnTo>
                  <a:pt x="378112" y="710286"/>
                </a:lnTo>
                <a:lnTo>
                  <a:pt x="418807" y="726843"/>
                </a:lnTo>
                <a:lnTo>
                  <a:pt x="465129" y="731268"/>
                </a:lnTo>
                <a:lnTo>
                  <a:pt x="505579" y="723790"/>
                </a:lnTo>
                <a:lnTo>
                  <a:pt x="542043" y="706365"/>
                </a:lnTo>
                <a:lnTo>
                  <a:pt x="572796" y="680456"/>
                </a:lnTo>
                <a:lnTo>
                  <a:pt x="577014" y="674498"/>
                </a:lnTo>
                <a:lnTo>
                  <a:pt x="462593" y="674498"/>
                </a:lnTo>
                <a:lnTo>
                  <a:pt x="422583" y="668600"/>
                </a:lnTo>
                <a:lnTo>
                  <a:pt x="386911" y="645815"/>
                </a:lnTo>
                <a:lnTo>
                  <a:pt x="365606" y="614815"/>
                </a:lnTo>
                <a:lnTo>
                  <a:pt x="358113" y="581313"/>
                </a:lnTo>
                <a:lnTo>
                  <a:pt x="362664" y="548143"/>
                </a:lnTo>
                <a:lnTo>
                  <a:pt x="377492" y="518139"/>
                </a:lnTo>
                <a:lnTo>
                  <a:pt x="400829" y="494136"/>
                </a:lnTo>
                <a:lnTo>
                  <a:pt x="430910" y="478968"/>
                </a:lnTo>
                <a:lnTo>
                  <a:pt x="465967" y="475470"/>
                </a:lnTo>
                <a:lnTo>
                  <a:pt x="557654" y="475470"/>
                </a:lnTo>
                <a:lnTo>
                  <a:pt x="589972" y="451732"/>
                </a:lnTo>
                <a:lnTo>
                  <a:pt x="554928" y="451732"/>
                </a:lnTo>
                <a:lnTo>
                  <a:pt x="534860" y="439025"/>
                </a:lnTo>
                <a:lnTo>
                  <a:pt x="512609" y="428466"/>
                </a:lnTo>
                <a:lnTo>
                  <a:pt x="487621" y="421209"/>
                </a:lnTo>
                <a:lnTo>
                  <a:pt x="459338" y="418408"/>
                </a:lnTo>
                <a:close/>
              </a:path>
              <a:path w="1064894" h="1064895">
                <a:moveTo>
                  <a:pt x="611370" y="556015"/>
                </a:moveTo>
                <a:lnTo>
                  <a:pt x="556385" y="556015"/>
                </a:lnTo>
                <a:lnTo>
                  <a:pt x="553836" y="604266"/>
                </a:lnTo>
                <a:lnTo>
                  <a:pt x="533700" y="640991"/>
                </a:lnTo>
                <a:lnTo>
                  <a:pt x="501459" y="664848"/>
                </a:lnTo>
                <a:lnTo>
                  <a:pt x="462593" y="674498"/>
                </a:lnTo>
                <a:lnTo>
                  <a:pt x="577014" y="674498"/>
                </a:lnTo>
                <a:lnTo>
                  <a:pt x="596112" y="647525"/>
                </a:lnTo>
                <a:lnTo>
                  <a:pt x="610265" y="609038"/>
                </a:lnTo>
                <a:lnTo>
                  <a:pt x="613530" y="566457"/>
                </a:lnTo>
                <a:lnTo>
                  <a:pt x="611370" y="556015"/>
                </a:lnTo>
                <a:close/>
              </a:path>
              <a:path w="1064894" h="1064895">
                <a:moveTo>
                  <a:pt x="557654" y="475470"/>
                </a:moveTo>
                <a:lnTo>
                  <a:pt x="465967" y="475470"/>
                </a:lnTo>
                <a:lnTo>
                  <a:pt x="504232" y="486477"/>
                </a:lnTo>
                <a:lnTo>
                  <a:pt x="481974" y="505975"/>
                </a:lnTo>
                <a:lnTo>
                  <a:pt x="451029" y="524737"/>
                </a:lnTo>
                <a:lnTo>
                  <a:pt x="423874" y="547186"/>
                </a:lnTo>
                <a:lnTo>
                  <a:pt x="412987" y="577746"/>
                </a:lnTo>
                <a:lnTo>
                  <a:pt x="417031" y="594658"/>
                </a:lnTo>
                <a:lnTo>
                  <a:pt x="427408" y="608310"/>
                </a:lnTo>
                <a:lnTo>
                  <a:pt x="443610" y="616453"/>
                </a:lnTo>
                <a:lnTo>
                  <a:pt x="465129" y="616837"/>
                </a:lnTo>
                <a:lnTo>
                  <a:pt x="477393" y="612293"/>
                </a:lnTo>
                <a:lnTo>
                  <a:pt x="489276" y="604371"/>
                </a:lnTo>
                <a:lnTo>
                  <a:pt x="498853" y="596563"/>
                </a:lnTo>
                <a:lnTo>
                  <a:pt x="454992" y="596563"/>
                </a:lnTo>
                <a:lnTo>
                  <a:pt x="447358" y="594850"/>
                </a:lnTo>
                <a:lnTo>
                  <a:pt x="440386" y="590078"/>
                </a:lnTo>
                <a:lnTo>
                  <a:pt x="435649" y="582393"/>
                </a:lnTo>
                <a:lnTo>
                  <a:pt x="434718" y="571943"/>
                </a:lnTo>
                <a:lnTo>
                  <a:pt x="443631" y="557882"/>
                </a:lnTo>
                <a:lnTo>
                  <a:pt x="462092" y="542827"/>
                </a:lnTo>
                <a:lnTo>
                  <a:pt x="482435" y="529295"/>
                </a:lnTo>
                <a:lnTo>
                  <a:pt x="496996" y="519801"/>
                </a:lnTo>
                <a:lnTo>
                  <a:pt x="557654" y="475470"/>
                </a:lnTo>
                <a:close/>
              </a:path>
              <a:path w="1064894" h="1064895">
                <a:moveTo>
                  <a:pt x="720057" y="411173"/>
                </a:moveTo>
                <a:lnTo>
                  <a:pt x="681595" y="437786"/>
                </a:lnTo>
                <a:lnTo>
                  <a:pt x="643481" y="464687"/>
                </a:lnTo>
                <a:lnTo>
                  <a:pt x="605479" y="491931"/>
                </a:lnTo>
                <a:lnTo>
                  <a:pt x="489773" y="576289"/>
                </a:lnTo>
                <a:lnTo>
                  <a:pt x="481264" y="582870"/>
                </a:lnTo>
                <a:lnTo>
                  <a:pt x="472431" y="589511"/>
                </a:lnTo>
                <a:lnTo>
                  <a:pt x="463575" y="594609"/>
                </a:lnTo>
                <a:lnTo>
                  <a:pt x="454992" y="596563"/>
                </a:lnTo>
                <a:lnTo>
                  <a:pt x="498853" y="596563"/>
                </a:lnTo>
                <a:lnTo>
                  <a:pt x="533592" y="570222"/>
                </a:lnTo>
                <a:lnTo>
                  <a:pt x="556385" y="556015"/>
                </a:lnTo>
                <a:lnTo>
                  <a:pt x="611370" y="556015"/>
                </a:lnTo>
                <a:lnTo>
                  <a:pt x="604180" y="521246"/>
                </a:lnTo>
                <a:lnTo>
                  <a:pt x="620888" y="507187"/>
                </a:lnTo>
                <a:lnTo>
                  <a:pt x="638421" y="493944"/>
                </a:lnTo>
                <a:lnTo>
                  <a:pt x="656577" y="481317"/>
                </a:lnTo>
                <a:lnTo>
                  <a:pt x="675151" y="469105"/>
                </a:lnTo>
                <a:lnTo>
                  <a:pt x="1060298" y="469105"/>
                </a:lnTo>
                <a:lnTo>
                  <a:pt x="1055888" y="436560"/>
                </a:lnTo>
                <a:lnTo>
                  <a:pt x="1051457" y="417107"/>
                </a:lnTo>
                <a:lnTo>
                  <a:pt x="785344" y="417107"/>
                </a:lnTo>
                <a:lnTo>
                  <a:pt x="775213" y="414771"/>
                </a:lnTo>
                <a:lnTo>
                  <a:pt x="733831" y="414771"/>
                </a:lnTo>
                <a:lnTo>
                  <a:pt x="720057" y="411173"/>
                </a:lnTo>
                <a:close/>
              </a:path>
              <a:path w="1064894" h="1064895">
                <a:moveTo>
                  <a:pt x="696890" y="332954"/>
                </a:moveTo>
                <a:lnTo>
                  <a:pt x="441953" y="332954"/>
                </a:lnTo>
                <a:lnTo>
                  <a:pt x="499945" y="335654"/>
                </a:lnTo>
                <a:lnTo>
                  <a:pt x="548075" y="350085"/>
                </a:lnTo>
                <a:lnTo>
                  <a:pt x="588772" y="372607"/>
                </a:lnTo>
                <a:lnTo>
                  <a:pt x="624466" y="399579"/>
                </a:lnTo>
                <a:lnTo>
                  <a:pt x="607444" y="412983"/>
                </a:lnTo>
                <a:lnTo>
                  <a:pt x="572078" y="438462"/>
                </a:lnTo>
                <a:lnTo>
                  <a:pt x="554928" y="451732"/>
                </a:lnTo>
                <a:lnTo>
                  <a:pt x="589972" y="451732"/>
                </a:lnTo>
                <a:lnTo>
                  <a:pt x="692500" y="376416"/>
                </a:lnTo>
                <a:lnTo>
                  <a:pt x="692063" y="362498"/>
                </a:lnTo>
                <a:lnTo>
                  <a:pt x="694832" y="345993"/>
                </a:lnTo>
                <a:lnTo>
                  <a:pt x="696890" y="332954"/>
                </a:lnTo>
                <a:close/>
              </a:path>
              <a:path w="1064894" h="1064895">
                <a:moveTo>
                  <a:pt x="965226" y="222869"/>
                </a:moveTo>
                <a:lnTo>
                  <a:pt x="819981" y="222869"/>
                </a:lnTo>
                <a:lnTo>
                  <a:pt x="820454" y="244208"/>
                </a:lnTo>
                <a:lnTo>
                  <a:pt x="818777" y="266209"/>
                </a:lnTo>
                <a:lnTo>
                  <a:pt x="816618" y="288629"/>
                </a:lnTo>
                <a:lnTo>
                  <a:pt x="815647" y="311224"/>
                </a:lnTo>
                <a:lnTo>
                  <a:pt x="835793" y="317155"/>
                </a:lnTo>
                <a:lnTo>
                  <a:pt x="877973" y="327118"/>
                </a:lnTo>
                <a:lnTo>
                  <a:pt x="898199" y="332954"/>
                </a:lnTo>
                <a:lnTo>
                  <a:pt x="901555" y="337253"/>
                </a:lnTo>
                <a:lnTo>
                  <a:pt x="890522" y="342041"/>
                </a:lnTo>
                <a:lnTo>
                  <a:pt x="884433" y="346516"/>
                </a:lnTo>
                <a:lnTo>
                  <a:pt x="858224" y="365350"/>
                </a:lnTo>
                <a:lnTo>
                  <a:pt x="812066" y="397474"/>
                </a:lnTo>
                <a:lnTo>
                  <a:pt x="785344" y="417107"/>
                </a:lnTo>
                <a:lnTo>
                  <a:pt x="1051457" y="417107"/>
                </a:lnTo>
                <a:lnTo>
                  <a:pt x="1045451" y="390741"/>
                </a:lnTo>
                <a:lnTo>
                  <a:pt x="1031129" y="346429"/>
                </a:lnTo>
                <a:lnTo>
                  <a:pt x="1013220" y="304074"/>
                </a:lnTo>
                <a:lnTo>
                  <a:pt x="991800" y="263602"/>
                </a:lnTo>
                <a:lnTo>
                  <a:pt x="967096" y="225287"/>
                </a:lnTo>
                <a:lnTo>
                  <a:pt x="965226" y="222869"/>
                </a:lnTo>
                <a:close/>
              </a:path>
              <a:path w="1064894" h="1064895">
                <a:moveTo>
                  <a:pt x="771221" y="413851"/>
                </a:moveTo>
                <a:lnTo>
                  <a:pt x="733831" y="414771"/>
                </a:lnTo>
                <a:lnTo>
                  <a:pt x="775213" y="414771"/>
                </a:lnTo>
                <a:lnTo>
                  <a:pt x="771221" y="413851"/>
                </a:lnTo>
                <a:close/>
              </a:path>
            </a:pathLst>
          </a:custGeom>
          <a:solidFill>
            <a:srgbClr val="6D6E71"/>
          </a:solidFill>
        </p:spPr>
        <p:txBody>
          <a:bodyPr wrap="square" lIns="0" tIns="0" rIns="0" bIns="0" rtlCol="0"/>
          <a:lstStyle/>
          <a:p>
            <a:endParaRPr/>
          </a:p>
        </p:txBody>
      </p:sp>
      <p:sp>
        <p:nvSpPr>
          <p:cNvPr id="17" name="object 11">
            <a:extLst>
              <a:ext uri="{FF2B5EF4-FFF2-40B4-BE49-F238E27FC236}">
                <a16:creationId xmlns:a16="http://schemas.microsoft.com/office/drawing/2014/main" id="{D3BBBD8D-B554-FA43-BB0E-D37B314646C4}"/>
              </a:ext>
            </a:extLst>
          </p:cNvPr>
          <p:cNvSpPr/>
          <p:nvPr/>
        </p:nvSpPr>
        <p:spPr>
          <a:xfrm>
            <a:off x="354807" y="1030794"/>
            <a:ext cx="435619" cy="435620"/>
          </a:xfrm>
          <a:custGeom>
            <a:avLst/>
            <a:gdLst/>
            <a:ahLst/>
            <a:cxnLst/>
            <a:rect l="l" t="t" r="r" b="b"/>
            <a:pathLst>
              <a:path w="1065530" h="1065530">
                <a:moveTo>
                  <a:pt x="532529" y="0"/>
                </a:moveTo>
                <a:lnTo>
                  <a:pt x="484063" y="2176"/>
                </a:lnTo>
                <a:lnTo>
                  <a:pt x="436814" y="8579"/>
                </a:lnTo>
                <a:lnTo>
                  <a:pt x="390972" y="19022"/>
                </a:lnTo>
                <a:lnTo>
                  <a:pt x="346724" y="33315"/>
                </a:lnTo>
                <a:lnTo>
                  <a:pt x="304259" y="51272"/>
                </a:lnTo>
                <a:lnTo>
                  <a:pt x="263764" y="72704"/>
                </a:lnTo>
                <a:lnTo>
                  <a:pt x="225428" y="97424"/>
                </a:lnTo>
                <a:lnTo>
                  <a:pt x="189439" y="125243"/>
                </a:lnTo>
                <a:lnTo>
                  <a:pt x="155985" y="155973"/>
                </a:lnTo>
                <a:lnTo>
                  <a:pt x="125253" y="189426"/>
                </a:lnTo>
                <a:lnTo>
                  <a:pt x="97433" y="225415"/>
                </a:lnTo>
                <a:lnTo>
                  <a:pt x="72712" y="263752"/>
                </a:lnTo>
                <a:lnTo>
                  <a:pt x="51278" y="304248"/>
                </a:lnTo>
                <a:lnTo>
                  <a:pt x="33319" y="346715"/>
                </a:lnTo>
                <a:lnTo>
                  <a:pt x="19024" y="390966"/>
                </a:lnTo>
                <a:lnTo>
                  <a:pt x="8580" y="436813"/>
                </a:lnTo>
                <a:lnTo>
                  <a:pt x="2176" y="484067"/>
                </a:lnTo>
                <a:lnTo>
                  <a:pt x="0" y="532541"/>
                </a:lnTo>
                <a:lnTo>
                  <a:pt x="2176" y="581011"/>
                </a:lnTo>
                <a:lnTo>
                  <a:pt x="8580" y="628263"/>
                </a:lnTo>
                <a:lnTo>
                  <a:pt x="19024" y="674107"/>
                </a:lnTo>
                <a:lnTo>
                  <a:pt x="33319" y="718356"/>
                </a:lnTo>
                <a:lnTo>
                  <a:pt x="51278" y="760822"/>
                </a:lnTo>
                <a:lnTo>
                  <a:pt x="72712" y="801317"/>
                </a:lnTo>
                <a:lnTo>
                  <a:pt x="97433" y="839653"/>
                </a:lnTo>
                <a:lnTo>
                  <a:pt x="125253" y="875641"/>
                </a:lnTo>
                <a:lnTo>
                  <a:pt x="155985" y="909095"/>
                </a:lnTo>
                <a:lnTo>
                  <a:pt x="189439" y="939825"/>
                </a:lnTo>
                <a:lnTo>
                  <a:pt x="225428" y="967644"/>
                </a:lnTo>
                <a:lnTo>
                  <a:pt x="263764" y="992364"/>
                </a:lnTo>
                <a:lnTo>
                  <a:pt x="304259" y="1013797"/>
                </a:lnTo>
                <a:lnTo>
                  <a:pt x="346724" y="1031754"/>
                </a:lnTo>
                <a:lnTo>
                  <a:pt x="390972" y="1046048"/>
                </a:lnTo>
                <a:lnTo>
                  <a:pt x="436814" y="1056491"/>
                </a:lnTo>
                <a:lnTo>
                  <a:pt x="484063" y="1062895"/>
                </a:lnTo>
                <a:lnTo>
                  <a:pt x="532529" y="1065071"/>
                </a:lnTo>
                <a:lnTo>
                  <a:pt x="581003" y="1062895"/>
                </a:lnTo>
                <a:lnTo>
                  <a:pt x="628258" y="1056491"/>
                </a:lnTo>
                <a:lnTo>
                  <a:pt x="674105" y="1046048"/>
                </a:lnTo>
                <a:lnTo>
                  <a:pt x="718357" y="1031754"/>
                </a:lnTo>
                <a:lnTo>
                  <a:pt x="760825" y="1013797"/>
                </a:lnTo>
                <a:lnTo>
                  <a:pt x="801322" y="992364"/>
                </a:lnTo>
                <a:lnTo>
                  <a:pt x="839659" y="967644"/>
                </a:lnTo>
                <a:lnTo>
                  <a:pt x="875649" y="939825"/>
                </a:lnTo>
                <a:lnTo>
                  <a:pt x="909104" y="909095"/>
                </a:lnTo>
                <a:lnTo>
                  <a:pt x="939835" y="875641"/>
                </a:lnTo>
                <a:lnTo>
                  <a:pt x="967654" y="839653"/>
                </a:lnTo>
                <a:lnTo>
                  <a:pt x="992375" y="801317"/>
                </a:lnTo>
                <a:lnTo>
                  <a:pt x="1013808" y="760822"/>
                </a:lnTo>
                <a:lnTo>
                  <a:pt x="1025553" y="733047"/>
                </a:lnTo>
                <a:lnTo>
                  <a:pt x="532529" y="733047"/>
                </a:lnTo>
                <a:lnTo>
                  <a:pt x="479938" y="729342"/>
                </a:lnTo>
                <a:lnTo>
                  <a:pt x="430861" y="719158"/>
                </a:lnTo>
                <a:lnTo>
                  <a:pt x="385345" y="703894"/>
                </a:lnTo>
                <a:lnTo>
                  <a:pt x="343440" y="684950"/>
                </a:lnTo>
                <a:lnTo>
                  <a:pt x="305194" y="663724"/>
                </a:lnTo>
                <a:lnTo>
                  <a:pt x="260479" y="633431"/>
                </a:lnTo>
                <a:lnTo>
                  <a:pt x="220112" y="599576"/>
                </a:lnTo>
                <a:lnTo>
                  <a:pt x="183590" y="562728"/>
                </a:lnTo>
                <a:lnTo>
                  <a:pt x="150406" y="523455"/>
                </a:lnTo>
                <a:lnTo>
                  <a:pt x="182603" y="482832"/>
                </a:lnTo>
                <a:lnTo>
                  <a:pt x="218767" y="445484"/>
                </a:lnTo>
                <a:lnTo>
                  <a:pt x="259054" y="411570"/>
                </a:lnTo>
                <a:lnTo>
                  <a:pt x="303323" y="381557"/>
                </a:lnTo>
                <a:lnTo>
                  <a:pt x="351504" y="355839"/>
                </a:lnTo>
                <a:lnTo>
                  <a:pt x="403531" y="334805"/>
                </a:lnTo>
                <a:lnTo>
                  <a:pt x="464851" y="317674"/>
                </a:lnTo>
                <a:lnTo>
                  <a:pt x="532529" y="310627"/>
                </a:lnTo>
                <a:lnTo>
                  <a:pt x="1016505" y="310627"/>
                </a:lnTo>
                <a:lnTo>
                  <a:pt x="1013808" y="304248"/>
                </a:lnTo>
                <a:lnTo>
                  <a:pt x="992375" y="263752"/>
                </a:lnTo>
                <a:lnTo>
                  <a:pt x="967654" y="225415"/>
                </a:lnTo>
                <a:lnTo>
                  <a:pt x="939835" y="189426"/>
                </a:lnTo>
                <a:lnTo>
                  <a:pt x="909104" y="155973"/>
                </a:lnTo>
                <a:lnTo>
                  <a:pt x="875649" y="125243"/>
                </a:lnTo>
                <a:lnTo>
                  <a:pt x="839659" y="97424"/>
                </a:lnTo>
                <a:lnTo>
                  <a:pt x="801322" y="72704"/>
                </a:lnTo>
                <a:lnTo>
                  <a:pt x="760825" y="51272"/>
                </a:lnTo>
                <a:lnTo>
                  <a:pt x="718357" y="33315"/>
                </a:lnTo>
                <a:lnTo>
                  <a:pt x="674105" y="19022"/>
                </a:lnTo>
                <a:lnTo>
                  <a:pt x="628258" y="8579"/>
                </a:lnTo>
                <a:lnTo>
                  <a:pt x="581003" y="2176"/>
                </a:lnTo>
                <a:lnTo>
                  <a:pt x="532529" y="0"/>
                </a:lnTo>
                <a:close/>
              </a:path>
              <a:path w="1065530" h="1065530">
                <a:moveTo>
                  <a:pt x="1016505" y="310627"/>
                </a:moveTo>
                <a:lnTo>
                  <a:pt x="532529" y="310627"/>
                </a:lnTo>
                <a:lnTo>
                  <a:pt x="584752" y="314243"/>
                </a:lnTo>
                <a:lnTo>
                  <a:pt x="634342" y="324184"/>
                </a:lnTo>
                <a:lnTo>
                  <a:pt x="680883" y="339089"/>
                </a:lnTo>
                <a:lnTo>
                  <a:pt x="723958" y="357598"/>
                </a:lnTo>
                <a:lnTo>
                  <a:pt x="763148" y="378350"/>
                </a:lnTo>
                <a:lnTo>
                  <a:pt x="808477" y="407970"/>
                </a:lnTo>
                <a:lnTo>
                  <a:pt x="849219" y="442046"/>
                </a:lnTo>
                <a:lnTo>
                  <a:pt x="884808" y="480550"/>
                </a:lnTo>
                <a:lnTo>
                  <a:pt x="914676" y="523455"/>
                </a:lnTo>
                <a:lnTo>
                  <a:pt x="883672" y="565378"/>
                </a:lnTo>
                <a:lnTo>
                  <a:pt x="847728" y="603482"/>
                </a:lnTo>
                <a:lnTo>
                  <a:pt x="806964" y="637449"/>
                </a:lnTo>
                <a:lnTo>
                  <a:pt x="761500" y="666960"/>
                </a:lnTo>
                <a:lnTo>
                  <a:pt x="722489" y="687285"/>
                </a:lnTo>
                <a:lnTo>
                  <a:pt x="679668" y="705356"/>
                </a:lnTo>
                <a:lnTo>
                  <a:pt x="633455" y="719874"/>
                </a:lnTo>
                <a:lnTo>
                  <a:pt x="584269" y="729537"/>
                </a:lnTo>
                <a:lnTo>
                  <a:pt x="532529" y="733047"/>
                </a:lnTo>
                <a:lnTo>
                  <a:pt x="1025553" y="733047"/>
                </a:lnTo>
                <a:lnTo>
                  <a:pt x="1046060" y="674107"/>
                </a:lnTo>
                <a:lnTo>
                  <a:pt x="1056503" y="628263"/>
                </a:lnTo>
                <a:lnTo>
                  <a:pt x="1062907" y="581011"/>
                </a:lnTo>
                <a:lnTo>
                  <a:pt x="1065083" y="532541"/>
                </a:lnTo>
                <a:lnTo>
                  <a:pt x="1062907" y="484067"/>
                </a:lnTo>
                <a:lnTo>
                  <a:pt x="1056503" y="436813"/>
                </a:lnTo>
                <a:lnTo>
                  <a:pt x="1046060" y="390966"/>
                </a:lnTo>
                <a:lnTo>
                  <a:pt x="1031766" y="346715"/>
                </a:lnTo>
                <a:lnTo>
                  <a:pt x="1016505" y="310627"/>
                </a:lnTo>
                <a:close/>
              </a:path>
              <a:path w="1065530" h="1065530">
                <a:moveTo>
                  <a:pt x="522858" y="365443"/>
                </a:moveTo>
                <a:lnTo>
                  <a:pt x="471140" y="376549"/>
                </a:lnTo>
                <a:lnTo>
                  <a:pt x="429984" y="400398"/>
                </a:lnTo>
                <a:lnTo>
                  <a:pt x="399798" y="434181"/>
                </a:lnTo>
                <a:lnTo>
                  <a:pt x="380989" y="475087"/>
                </a:lnTo>
                <a:lnTo>
                  <a:pt x="373647" y="523496"/>
                </a:lnTo>
                <a:lnTo>
                  <a:pt x="380098" y="567255"/>
                </a:lnTo>
                <a:lnTo>
                  <a:pt x="397911" y="605322"/>
                </a:lnTo>
                <a:lnTo>
                  <a:pt x="424652" y="636657"/>
                </a:lnTo>
                <a:lnTo>
                  <a:pt x="457891" y="660218"/>
                </a:lnTo>
                <a:lnTo>
                  <a:pt x="495194" y="674964"/>
                </a:lnTo>
                <a:lnTo>
                  <a:pt x="534129" y="679855"/>
                </a:lnTo>
                <a:lnTo>
                  <a:pt x="582339" y="671612"/>
                </a:lnTo>
                <a:lnTo>
                  <a:pt x="626139" y="649094"/>
                </a:lnTo>
                <a:lnTo>
                  <a:pt x="639044" y="636311"/>
                </a:lnTo>
                <a:lnTo>
                  <a:pt x="532529" y="636311"/>
                </a:lnTo>
                <a:lnTo>
                  <a:pt x="486869" y="626170"/>
                </a:lnTo>
                <a:lnTo>
                  <a:pt x="448582" y="598388"/>
                </a:lnTo>
                <a:lnTo>
                  <a:pt x="424051" y="556920"/>
                </a:lnTo>
                <a:lnTo>
                  <a:pt x="419662" y="505724"/>
                </a:lnTo>
                <a:lnTo>
                  <a:pt x="434579" y="465161"/>
                </a:lnTo>
                <a:lnTo>
                  <a:pt x="463999" y="432807"/>
                </a:lnTo>
                <a:lnTo>
                  <a:pt x="503541" y="412834"/>
                </a:lnTo>
                <a:lnTo>
                  <a:pt x="548819" y="409414"/>
                </a:lnTo>
                <a:lnTo>
                  <a:pt x="642804" y="409414"/>
                </a:lnTo>
                <a:lnTo>
                  <a:pt x="640132" y="406280"/>
                </a:lnTo>
                <a:lnTo>
                  <a:pt x="605612" y="382588"/>
                </a:lnTo>
                <a:lnTo>
                  <a:pt x="565829" y="368501"/>
                </a:lnTo>
                <a:lnTo>
                  <a:pt x="522858" y="365443"/>
                </a:lnTo>
                <a:close/>
              </a:path>
              <a:path w="1065530" h="1065530">
                <a:moveTo>
                  <a:pt x="679116" y="463803"/>
                </a:moveTo>
                <a:lnTo>
                  <a:pt x="629278" y="463803"/>
                </a:lnTo>
                <a:lnTo>
                  <a:pt x="644255" y="503600"/>
                </a:lnTo>
                <a:lnTo>
                  <a:pt x="643620" y="543111"/>
                </a:lnTo>
                <a:lnTo>
                  <a:pt x="629753" y="579237"/>
                </a:lnTo>
                <a:lnTo>
                  <a:pt x="605029" y="608878"/>
                </a:lnTo>
                <a:lnTo>
                  <a:pt x="571829" y="628936"/>
                </a:lnTo>
                <a:lnTo>
                  <a:pt x="532529" y="636311"/>
                </a:lnTo>
                <a:lnTo>
                  <a:pt x="639044" y="636311"/>
                </a:lnTo>
                <a:lnTo>
                  <a:pt x="661426" y="614139"/>
                </a:lnTo>
                <a:lnTo>
                  <a:pt x="684094" y="568588"/>
                </a:lnTo>
                <a:lnTo>
                  <a:pt x="691370" y="520730"/>
                </a:lnTo>
                <a:lnTo>
                  <a:pt x="685085" y="476777"/>
                </a:lnTo>
                <a:lnTo>
                  <a:pt x="679116" y="463803"/>
                </a:lnTo>
                <a:close/>
              </a:path>
              <a:path w="1065530" h="1065530">
                <a:moveTo>
                  <a:pt x="642804" y="409414"/>
                </a:moveTo>
                <a:lnTo>
                  <a:pt x="548819" y="409414"/>
                </a:lnTo>
                <a:lnTo>
                  <a:pt x="595452" y="426718"/>
                </a:lnTo>
                <a:lnTo>
                  <a:pt x="569615" y="434111"/>
                </a:lnTo>
                <a:lnTo>
                  <a:pt x="556416" y="456696"/>
                </a:lnTo>
                <a:lnTo>
                  <a:pt x="558300" y="482832"/>
                </a:lnTo>
                <a:lnTo>
                  <a:pt x="577710" y="500877"/>
                </a:lnTo>
                <a:lnTo>
                  <a:pt x="595806" y="503153"/>
                </a:lnTo>
                <a:lnTo>
                  <a:pt x="612041" y="497483"/>
                </a:lnTo>
                <a:lnTo>
                  <a:pt x="624003" y="484241"/>
                </a:lnTo>
                <a:lnTo>
                  <a:pt x="629278" y="463803"/>
                </a:lnTo>
                <a:lnTo>
                  <a:pt x="679116" y="463803"/>
                </a:lnTo>
                <a:lnTo>
                  <a:pt x="667314" y="438152"/>
                </a:lnTo>
                <a:lnTo>
                  <a:pt x="642804" y="409414"/>
                </a:lnTo>
                <a:close/>
              </a:path>
            </a:pathLst>
          </a:custGeom>
          <a:solidFill>
            <a:srgbClr val="6D6E71"/>
          </a:solidFill>
        </p:spPr>
        <p:txBody>
          <a:bodyPr wrap="square" lIns="0" tIns="0" rIns="0" bIns="0" rtlCol="0"/>
          <a:lstStyle/>
          <a:p>
            <a:endParaRPr/>
          </a:p>
        </p:txBody>
      </p:sp>
      <p:sp>
        <p:nvSpPr>
          <p:cNvPr id="18" name="TextBox 17">
            <a:extLst>
              <a:ext uri="{FF2B5EF4-FFF2-40B4-BE49-F238E27FC236}">
                <a16:creationId xmlns:a16="http://schemas.microsoft.com/office/drawing/2014/main" id="{F2791109-0EBB-474F-91B4-EE0F9AA79C58}"/>
              </a:ext>
            </a:extLst>
          </p:cNvPr>
          <p:cNvSpPr txBox="1"/>
          <p:nvPr/>
        </p:nvSpPr>
        <p:spPr>
          <a:xfrm>
            <a:off x="786545" y="978374"/>
            <a:ext cx="748957"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VISION</a:t>
            </a:r>
          </a:p>
        </p:txBody>
      </p:sp>
      <p:sp>
        <p:nvSpPr>
          <p:cNvPr id="19" name="TextBox 18">
            <a:extLst>
              <a:ext uri="{FF2B5EF4-FFF2-40B4-BE49-F238E27FC236}">
                <a16:creationId xmlns:a16="http://schemas.microsoft.com/office/drawing/2014/main" id="{0DE9ADDA-9414-734D-BA87-69F549C1F376}"/>
              </a:ext>
            </a:extLst>
          </p:cNvPr>
          <p:cNvSpPr txBox="1"/>
          <p:nvPr/>
        </p:nvSpPr>
        <p:spPr>
          <a:xfrm>
            <a:off x="786545" y="1546965"/>
            <a:ext cx="1600378"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TARGET GROUP</a:t>
            </a:r>
          </a:p>
        </p:txBody>
      </p:sp>
      <p:sp>
        <p:nvSpPr>
          <p:cNvPr id="20" name="TextBox 19">
            <a:extLst>
              <a:ext uri="{FF2B5EF4-FFF2-40B4-BE49-F238E27FC236}">
                <a16:creationId xmlns:a16="http://schemas.microsoft.com/office/drawing/2014/main" id="{E5B9E893-7004-2C4F-B995-03ED5C57901A}"/>
              </a:ext>
            </a:extLst>
          </p:cNvPr>
          <p:cNvSpPr txBox="1"/>
          <p:nvPr/>
        </p:nvSpPr>
        <p:spPr>
          <a:xfrm>
            <a:off x="2928277" y="1546965"/>
            <a:ext cx="1600378"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NEEDS</a:t>
            </a:r>
          </a:p>
        </p:txBody>
      </p:sp>
      <p:sp>
        <p:nvSpPr>
          <p:cNvPr id="21" name="TextBox 20">
            <a:extLst>
              <a:ext uri="{FF2B5EF4-FFF2-40B4-BE49-F238E27FC236}">
                <a16:creationId xmlns:a16="http://schemas.microsoft.com/office/drawing/2014/main" id="{E8F4CF3D-9B03-F140-B397-4F4061D9958B}"/>
              </a:ext>
            </a:extLst>
          </p:cNvPr>
          <p:cNvSpPr txBox="1"/>
          <p:nvPr/>
        </p:nvSpPr>
        <p:spPr>
          <a:xfrm>
            <a:off x="5008060" y="1542006"/>
            <a:ext cx="1600378"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PRODUCT</a:t>
            </a:r>
          </a:p>
        </p:txBody>
      </p:sp>
      <p:sp>
        <p:nvSpPr>
          <p:cNvPr id="22" name="TextBox 21">
            <a:extLst>
              <a:ext uri="{FF2B5EF4-FFF2-40B4-BE49-F238E27FC236}">
                <a16:creationId xmlns:a16="http://schemas.microsoft.com/office/drawing/2014/main" id="{F5B371D9-D5A7-E547-8BE4-A204C085C088}"/>
              </a:ext>
            </a:extLst>
          </p:cNvPr>
          <p:cNvSpPr txBox="1"/>
          <p:nvPr/>
        </p:nvSpPr>
        <p:spPr>
          <a:xfrm>
            <a:off x="7252489" y="1549957"/>
            <a:ext cx="1600378"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BUSINESS GOALS</a:t>
            </a:r>
          </a:p>
        </p:txBody>
      </p:sp>
    </p:spTree>
    <p:extLst>
      <p:ext uri="{BB962C8B-B14F-4D97-AF65-F5344CB8AC3E}">
        <p14:creationId xmlns:p14="http://schemas.microsoft.com/office/powerpoint/2010/main" val="28634428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WCM: Top Items</a:t>
            </a:r>
            <a:endParaRPr lang="en-US" b="0"/>
          </a:p>
        </p:txBody>
      </p:sp>
      <p:graphicFrame>
        <p:nvGraphicFramePr>
          <p:cNvPr id="5" name="Table 4"/>
          <p:cNvGraphicFramePr>
            <a:graphicFrameLocks noGrp="1"/>
          </p:cNvGraphicFramePr>
          <p:nvPr>
            <p:extLst>
              <p:ext uri="{D42A27DB-BD31-4B8C-83A1-F6EECF244321}">
                <p14:modId xmlns:p14="http://schemas.microsoft.com/office/powerpoint/2010/main" val="1222136098"/>
              </p:ext>
            </p:extLst>
          </p:nvPr>
        </p:nvGraphicFramePr>
        <p:xfrm>
          <a:off x="383458" y="903033"/>
          <a:ext cx="8201744" cy="3547834"/>
        </p:xfrm>
        <a:graphic>
          <a:graphicData uri="http://schemas.openxmlformats.org/drawingml/2006/table">
            <a:tbl>
              <a:tblPr firstRow="1" bandRow="1">
                <a:effectLst/>
                <a:tableStyleId>{5C22544A-7EE6-4342-B048-85BDC9FD1C3A}</a:tableStyleId>
              </a:tblPr>
              <a:tblGrid>
                <a:gridCol w="266881">
                  <a:extLst>
                    <a:ext uri="{9D8B030D-6E8A-4147-A177-3AD203B41FA5}">
                      <a16:colId xmlns:a16="http://schemas.microsoft.com/office/drawing/2014/main" val="20000"/>
                    </a:ext>
                  </a:extLst>
                </a:gridCol>
                <a:gridCol w="971984">
                  <a:extLst>
                    <a:ext uri="{9D8B030D-6E8A-4147-A177-3AD203B41FA5}">
                      <a16:colId xmlns:a16="http://schemas.microsoft.com/office/drawing/2014/main" val="4103467318"/>
                    </a:ext>
                  </a:extLst>
                </a:gridCol>
                <a:gridCol w="818535">
                  <a:extLst>
                    <a:ext uri="{9D8B030D-6E8A-4147-A177-3AD203B41FA5}">
                      <a16:colId xmlns:a16="http://schemas.microsoft.com/office/drawing/2014/main" val="2364607900"/>
                    </a:ext>
                  </a:extLst>
                </a:gridCol>
                <a:gridCol w="2470355">
                  <a:extLst>
                    <a:ext uri="{9D8B030D-6E8A-4147-A177-3AD203B41FA5}">
                      <a16:colId xmlns:a16="http://schemas.microsoft.com/office/drawing/2014/main" val="20001"/>
                    </a:ext>
                  </a:extLst>
                </a:gridCol>
                <a:gridCol w="3673989">
                  <a:extLst>
                    <a:ext uri="{9D8B030D-6E8A-4147-A177-3AD203B41FA5}">
                      <a16:colId xmlns:a16="http://schemas.microsoft.com/office/drawing/2014/main" val="20002"/>
                    </a:ext>
                  </a:extLst>
                </a:gridCol>
              </a:tblGrid>
              <a:tr h="538356">
                <a:tc>
                  <a:txBody>
                    <a:bodyPr/>
                    <a:lstStyle/>
                    <a:p>
                      <a:pPr algn="ctr"/>
                      <a:endParaRPr lang="en-US" sz="1200" b="0"/>
                    </a:p>
                  </a:txBody>
                  <a:tcPr marL="68580" marR="68580" marT="34290" marB="34290" anchor="ctr">
                    <a:solidFill>
                      <a:schemeClr val="accent1"/>
                    </a:solidFill>
                  </a:tcPr>
                </a:tc>
                <a:tc>
                  <a:txBody>
                    <a:bodyPr/>
                    <a:lstStyle/>
                    <a:p>
                      <a:pPr algn="ctr"/>
                      <a:r>
                        <a:rPr lang="en-US" sz="1600" b="0"/>
                        <a:t>Portfolio Epic</a:t>
                      </a:r>
                    </a:p>
                  </a:txBody>
                  <a:tcPr marL="68580" marR="68580" marT="34290" marB="34290" anchor="ctr">
                    <a:solidFill>
                      <a:schemeClr val="accent1"/>
                    </a:solidFill>
                  </a:tcPr>
                </a:tc>
                <a:tc>
                  <a:txBody>
                    <a:bodyPr/>
                    <a:lstStyle/>
                    <a:p>
                      <a:pPr algn="ctr"/>
                      <a:r>
                        <a:rPr lang="en-US" sz="1600" b="0"/>
                        <a:t>Jira ID</a:t>
                      </a:r>
                    </a:p>
                  </a:txBody>
                  <a:tcPr marL="68580" marR="68580" marT="34290" marB="34290" anchor="ctr">
                    <a:solidFill>
                      <a:schemeClr val="accent1"/>
                    </a:solidFill>
                  </a:tcPr>
                </a:tc>
                <a:tc>
                  <a:txBody>
                    <a:bodyPr/>
                    <a:lstStyle/>
                    <a:p>
                      <a:pPr algn="ctr"/>
                      <a:r>
                        <a:rPr lang="en-US" sz="1600" b="0"/>
                        <a:t>Feature</a:t>
                      </a:r>
                    </a:p>
                  </a:txBody>
                  <a:tcPr marL="68580" marR="68580" marT="34290" marB="34290" anchor="ctr">
                    <a:solidFill>
                      <a:schemeClr val="accent1"/>
                    </a:solidFill>
                  </a:tcPr>
                </a:tc>
                <a:tc>
                  <a:txBody>
                    <a:bodyPr/>
                    <a:lstStyle/>
                    <a:p>
                      <a:pPr algn="ctr"/>
                      <a:r>
                        <a:rPr lang="en-US" sz="1600" b="0"/>
                        <a:t>Benefit</a:t>
                      </a:r>
                      <a:r>
                        <a:rPr lang="en-US" sz="1600" b="0" baseline="0"/>
                        <a:t> Hypothesis</a:t>
                      </a:r>
                      <a:endParaRPr lang="en-US" sz="1600" b="0"/>
                    </a:p>
                  </a:txBody>
                  <a:tcPr marL="68580" marR="68580" marT="34290" marB="34290" anchor="ctr">
                    <a:solidFill>
                      <a:schemeClr val="accent1"/>
                    </a:solidFill>
                  </a:tcPr>
                </a:tc>
                <a:extLst>
                  <a:ext uri="{0D108BD9-81ED-4DB2-BD59-A6C34878D82A}">
                    <a16:rowId xmlns:a16="http://schemas.microsoft.com/office/drawing/2014/main" val="10000"/>
                  </a:ext>
                </a:extLst>
              </a:tr>
              <a:tr h="512807">
                <a:tc>
                  <a:txBody>
                    <a:bodyPr/>
                    <a:lstStyle/>
                    <a:p>
                      <a:pPr algn="ctr"/>
                      <a:r>
                        <a:rPr lang="en-US" sz="1050">
                          <a:latin typeface="Calibri"/>
                          <a:cs typeface="Calibri"/>
                        </a:rPr>
                        <a:t>1</a:t>
                      </a:r>
                    </a:p>
                  </a:txBody>
                  <a:tcPr marL="68580" marR="68580" marT="34290" marB="34290" anchor="ctr"/>
                </a:tc>
                <a:tc>
                  <a:txBody>
                    <a:bodyPr/>
                    <a:lstStyle/>
                    <a:p>
                      <a:pPr algn="l" fontAlgn="b"/>
                      <a:r>
                        <a:rPr lang="en-US" sz="1050" b="0" i="0" u="sng" strike="noStrike">
                          <a:solidFill>
                            <a:srgbClr val="0563C1"/>
                          </a:solidFill>
                          <a:effectLst/>
                          <a:latin typeface="Calibri"/>
                          <a:hlinkClick r:id="rId3"/>
                        </a:rPr>
                        <a:t>Adoption &amp; Retention</a:t>
                      </a:r>
                      <a:endParaRPr lang="en-US" sz="1050" b="0" i="0" u="sng" strike="noStrike">
                        <a:solidFill>
                          <a:srgbClr val="0563C1"/>
                        </a:solidFill>
                        <a:effectLst/>
                        <a:latin typeface="Calibri"/>
                      </a:endParaRPr>
                    </a:p>
                  </a:txBody>
                  <a:tcPr marL="0" marR="0" marT="0" marB="0" anchor="ctr"/>
                </a:tc>
                <a:tc>
                  <a:txBody>
                    <a:bodyPr/>
                    <a:lstStyle/>
                    <a:p>
                      <a:pPr lvl="0">
                        <a:buNone/>
                      </a:pPr>
                      <a:r>
                        <a:rPr lang="en-US" sz="1050" b="0" i="0" u="none" strike="noStrike" noProof="0">
                          <a:hlinkClick r:id="rId4"/>
                        </a:rPr>
                        <a:t>SCB-10794</a:t>
                      </a:r>
                      <a:r>
                        <a:rPr lang="en-US" sz="1050" b="0" i="0" u="none" strike="noStrike" noProof="0"/>
                        <a:t> </a:t>
                      </a:r>
                      <a:endParaRPr lang="en-US" sz="1050">
                        <a:latin typeface="Calibri"/>
                        <a:cs typeface="Calibri"/>
                      </a:endParaRPr>
                    </a:p>
                  </a:txBody>
                  <a:tcPr marL="68580" marR="68580" marT="34290" marB="34290" anchor="ctr"/>
                </a:tc>
                <a:tc>
                  <a:txBody>
                    <a:bodyPr/>
                    <a:lstStyle/>
                    <a:p>
                      <a:pPr lvl="0">
                        <a:buNone/>
                      </a:pPr>
                      <a:r>
                        <a:rPr lang="en-US" sz="1050">
                          <a:latin typeface="Calibri"/>
                          <a:cs typeface="Calibri"/>
                        </a:rPr>
                        <a:t>Versioning MVP</a:t>
                      </a:r>
                    </a:p>
                  </a:txBody>
                  <a:tcPr marL="68580" marR="68580" marT="34290" marB="34290" anchor="ctr"/>
                </a:tc>
                <a:tc>
                  <a:txBody>
                    <a:bodyPr/>
                    <a:lstStyle/>
                    <a:p>
                      <a:pPr lvl="0">
                        <a:buNone/>
                      </a:pPr>
                      <a:r>
                        <a:rPr lang="en-US" sz="1050" b="0" i="0" u="none" strike="noStrike" noProof="0">
                          <a:latin typeface="Calibri"/>
                          <a:cs typeface="Calibri"/>
                        </a:rPr>
                        <a:t>Unlike our competitors WCM does not give users the ability to rollback to previous versions of their site. This decreases user’s confidence and allows our users to win accounts based on our RFP response. Adding versioning to WCM will enable us to retain existing customers and win new business.</a:t>
                      </a:r>
                    </a:p>
                  </a:txBody>
                  <a:tcPr marL="68580" marR="68580" marT="34290" marB="34290" anchor="ctr"/>
                </a:tc>
                <a:extLst>
                  <a:ext uri="{0D108BD9-81ED-4DB2-BD59-A6C34878D82A}">
                    <a16:rowId xmlns:a16="http://schemas.microsoft.com/office/drawing/2014/main" val="10002"/>
                  </a:ext>
                </a:extLst>
              </a:tr>
              <a:tr h="512807">
                <a:tc>
                  <a:txBody>
                    <a:bodyPr/>
                    <a:lstStyle/>
                    <a:p>
                      <a:pPr algn="ctr"/>
                      <a:r>
                        <a:rPr lang="en-US" sz="1050">
                          <a:latin typeface="Calibri"/>
                          <a:cs typeface="Calibri"/>
                        </a:rPr>
                        <a:t>2</a:t>
                      </a:r>
                    </a:p>
                  </a:txBody>
                  <a:tcPr marL="68580" marR="68580" marT="34290" marB="34290" anchor="ctr"/>
                </a:tc>
                <a:tc>
                  <a:txBody>
                    <a:bodyPr/>
                    <a:lstStyle/>
                    <a:p>
                      <a:pPr algn="l" fontAlgn="b"/>
                      <a:r>
                        <a:rPr lang="en-US" sz="1050" b="0" i="0" u="sng" strike="noStrike">
                          <a:solidFill>
                            <a:srgbClr val="0563C1"/>
                          </a:solidFill>
                          <a:effectLst/>
                          <a:latin typeface="Calibri"/>
                        </a:rPr>
                        <a:t>Maintenance - WCM</a:t>
                      </a:r>
                    </a:p>
                  </a:txBody>
                  <a:tcPr marL="0" marR="0" marT="0" marB="0" anchor="ctr"/>
                </a:tc>
                <a:tc>
                  <a:txBody>
                    <a:bodyPr/>
                    <a:lstStyle/>
                    <a:p>
                      <a:pPr lvl="0">
                        <a:buNone/>
                      </a:pPr>
                      <a:r>
                        <a:rPr lang="en-US" sz="1050" b="0" i="0" u="none" strike="noStrike" noProof="0"/>
                        <a:t>KCDP-17204</a:t>
                      </a:r>
                      <a:endParaRPr lang="en-US"/>
                    </a:p>
                  </a:txBody>
                  <a:tcPr marL="68580" marR="68580" marT="34290" marB="34290" anchor="ctr"/>
                </a:tc>
                <a:tc>
                  <a:txBody>
                    <a:bodyPr/>
                    <a:lstStyle/>
                    <a:p>
                      <a:pPr lvl="0">
                        <a:buNone/>
                      </a:pPr>
                      <a:r>
                        <a:rPr lang="en-US" sz="1050" b="0" i="0" u="none" strike="noStrike" noProof="0" err="1">
                          <a:latin typeface="Calibri"/>
                        </a:rPr>
                        <a:t>iKeepSafe</a:t>
                      </a:r>
                      <a:r>
                        <a:rPr lang="en-US" sz="1050" b="0" i="0" u="none" strike="noStrike" noProof="0">
                          <a:latin typeface="Calibri"/>
                        </a:rPr>
                        <a:t> Compliance </a:t>
                      </a:r>
                      <a:endParaRPr lang="en-US"/>
                    </a:p>
                  </a:txBody>
                  <a:tcPr marL="68580" marR="68580" marT="34290" marB="34290" anchor="ctr"/>
                </a:tc>
                <a:tc>
                  <a:txBody>
                    <a:bodyPr/>
                    <a:lstStyle/>
                    <a:p>
                      <a:pPr lvl="0" algn="l">
                        <a:lnSpc>
                          <a:spcPct val="100000"/>
                        </a:lnSpc>
                        <a:spcBef>
                          <a:spcPts val="0"/>
                        </a:spcBef>
                        <a:spcAft>
                          <a:spcPts val="0"/>
                        </a:spcAft>
                        <a:buNone/>
                      </a:pPr>
                      <a:r>
                        <a:rPr lang="en-US" sz="1050" b="0" i="0" u="none" strike="noStrike" noProof="0">
                          <a:latin typeface="Calibri"/>
                        </a:rPr>
                        <a:t>Implementing the changes found by </a:t>
                      </a:r>
                      <a:r>
                        <a:rPr lang="en-US" sz="1050" b="0" i="0" u="none" strike="noStrike" noProof="0" err="1">
                          <a:latin typeface="Calibri"/>
                        </a:rPr>
                        <a:t>iKeepsafe</a:t>
                      </a:r>
                      <a:r>
                        <a:rPr lang="en-US" sz="1050" b="0" i="0" u="none" strike="noStrike" noProof="0">
                          <a:latin typeface="Calibri"/>
                        </a:rPr>
                        <a:t> during our COPPA certification will bring us to compliance required by federal and state laws.</a:t>
                      </a:r>
                    </a:p>
                  </a:txBody>
                  <a:tcPr marL="68580" marR="68580" marT="34290" marB="34290" anchor="ctr"/>
                </a:tc>
                <a:extLst>
                  <a:ext uri="{0D108BD9-81ED-4DB2-BD59-A6C34878D82A}">
                    <a16:rowId xmlns:a16="http://schemas.microsoft.com/office/drawing/2014/main" val="10003"/>
                  </a:ext>
                </a:extLst>
              </a:tr>
              <a:tr h="512807">
                <a:tc>
                  <a:txBody>
                    <a:bodyPr/>
                    <a:lstStyle/>
                    <a:p>
                      <a:pPr algn="ctr"/>
                      <a:r>
                        <a:rPr lang="en-US" sz="1050">
                          <a:latin typeface="Calibri"/>
                          <a:cs typeface="Calibri"/>
                        </a:rPr>
                        <a:t>3</a:t>
                      </a:r>
                    </a:p>
                  </a:txBody>
                  <a:tcPr marL="68580" marR="68580" marT="34290" marB="34290" anchor="ctr"/>
                </a:tc>
                <a:tc>
                  <a:txBody>
                    <a:bodyPr/>
                    <a:lstStyle/>
                    <a:p>
                      <a:pPr algn="l" fontAlgn="b"/>
                      <a:r>
                        <a:rPr lang="en-US" sz="1050" b="0" i="0" u="sng" strike="noStrike">
                          <a:solidFill>
                            <a:srgbClr val="0563C1"/>
                          </a:solidFill>
                          <a:effectLst/>
                          <a:latin typeface="Calibri"/>
                        </a:rPr>
                        <a:t>Maintenance – WCM</a:t>
                      </a:r>
                    </a:p>
                  </a:txBody>
                  <a:tcPr marL="0" marR="0" marT="0" marB="0" anchor="ctr"/>
                </a:tc>
                <a:tc>
                  <a:txBody>
                    <a:bodyPr/>
                    <a:lstStyle/>
                    <a:p>
                      <a:pPr lvl="0">
                        <a:buNone/>
                      </a:pPr>
                      <a:r>
                        <a:rPr lang="en-US" sz="1050">
                          <a:latin typeface="Calibri"/>
                          <a:cs typeface="Calibri"/>
                        </a:rPr>
                        <a:t>SCB-10490</a:t>
                      </a:r>
                    </a:p>
                  </a:txBody>
                  <a:tcPr marL="68580" marR="68580" marT="34290" marB="34290" anchor="ctr"/>
                </a:tc>
                <a:tc>
                  <a:txBody>
                    <a:bodyPr/>
                    <a:lstStyle/>
                    <a:p>
                      <a:pPr lvl="0">
                        <a:buNone/>
                      </a:pPr>
                      <a:r>
                        <a:rPr lang="en-US" sz="1050" b="0" i="0" u="none" strike="noStrike" noProof="0"/>
                        <a:t>WCM Maintenance</a:t>
                      </a:r>
                      <a:endParaRPr lang="en-US" sz="1050">
                        <a:latin typeface="Calibri"/>
                        <a:cs typeface="Calibri"/>
                      </a:endParaRPr>
                    </a:p>
                  </a:txBody>
                  <a:tcPr marL="68580" marR="68580" marT="34290" marB="34290" anchor="ctr"/>
                </a:tc>
                <a:tc>
                  <a:txBody>
                    <a:bodyPr/>
                    <a:lstStyle/>
                    <a:p>
                      <a:pPr lvl="0" algn="l">
                        <a:lnSpc>
                          <a:spcPct val="100000"/>
                        </a:lnSpc>
                        <a:spcBef>
                          <a:spcPts val="0"/>
                        </a:spcBef>
                        <a:spcAft>
                          <a:spcPts val="0"/>
                        </a:spcAft>
                        <a:buNone/>
                      </a:pPr>
                      <a:r>
                        <a:rPr lang="en-US" sz="1050" b="0" i="0" u="none" strike="noStrike" noProof="0">
                          <a:latin typeface="Calibri"/>
                        </a:rPr>
                        <a:t>Investing time in our product Maintenance will allow for the Triaging of all bugs that are escalated from support, and allow the teams to focus on P1 and P2 priorities. </a:t>
                      </a:r>
                    </a:p>
                  </a:txBody>
                  <a:tcPr marL="68580" marR="68580" marT="34290" marB="34290" anchor="ctr"/>
                </a:tc>
                <a:extLst>
                  <a:ext uri="{0D108BD9-81ED-4DB2-BD59-A6C34878D82A}">
                    <a16:rowId xmlns:a16="http://schemas.microsoft.com/office/drawing/2014/main" val="10004"/>
                  </a:ext>
                </a:extLst>
              </a:tr>
              <a:tr h="512807">
                <a:tc>
                  <a:txBody>
                    <a:bodyPr/>
                    <a:lstStyle/>
                    <a:p>
                      <a:pPr lvl="0" algn="ctr">
                        <a:buNone/>
                      </a:pPr>
                      <a:r>
                        <a:rPr lang="en-US" sz="1050">
                          <a:latin typeface="Calibri"/>
                          <a:cs typeface="Calibri"/>
                        </a:rPr>
                        <a:t>4</a:t>
                      </a:r>
                    </a:p>
                  </a:txBody>
                  <a:tcPr marL="68580" marR="68580" marT="34290" marB="34290" anchor="ctr"/>
                </a:tc>
                <a:tc>
                  <a:txBody>
                    <a:bodyPr/>
                    <a:lstStyle/>
                    <a:p>
                      <a:pPr lvl="0" algn="l">
                        <a:buNone/>
                      </a:pPr>
                      <a:r>
                        <a:rPr lang="en-US" sz="1050" b="0" i="0" u="sng" strike="noStrike" noProof="0">
                          <a:solidFill>
                            <a:srgbClr val="0563C1"/>
                          </a:solidFill>
                          <a:effectLst/>
                        </a:rPr>
                        <a:t>Maintenance – WCM</a:t>
                      </a:r>
                      <a:endParaRPr lang="en-US"/>
                    </a:p>
                  </a:txBody>
                  <a:tcPr marL="0" marR="0" marT="0" marB="0" anchor="ctr"/>
                </a:tc>
                <a:tc>
                  <a:txBody>
                    <a:bodyPr/>
                    <a:lstStyle/>
                    <a:p>
                      <a:pPr algn="l" fontAlgn="b"/>
                      <a:r>
                        <a:rPr lang="en-US" sz="1050" b="0" i="0" u="none" strike="noStrike">
                          <a:solidFill>
                            <a:srgbClr val="000000"/>
                          </a:solidFill>
                          <a:effectLst/>
                          <a:latin typeface="Calibri"/>
                        </a:rPr>
                        <a:t>SCB-10608</a:t>
                      </a:r>
                    </a:p>
                  </a:txBody>
                  <a:tcPr marL="0" marR="0" marT="0" marB="0" anchor="ctr"/>
                </a:tc>
                <a:tc>
                  <a:txBody>
                    <a:bodyPr/>
                    <a:lstStyle/>
                    <a:p>
                      <a:pPr lvl="0">
                        <a:buNone/>
                      </a:pPr>
                      <a:r>
                        <a:rPr lang="en-US" sz="1050" b="0" i="0" u="none" strike="noStrike" noProof="0"/>
                        <a:t>Back to School preparations</a:t>
                      </a:r>
                      <a:endParaRPr lang="en-US"/>
                    </a:p>
                  </a:txBody>
                  <a:tcPr marL="68580" marR="68580" marT="34290" marB="34290" anchor="ctr"/>
                </a:tc>
                <a:tc>
                  <a:txBody>
                    <a:bodyPr/>
                    <a:lstStyle/>
                    <a:p>
                      <a:pPr lvl="0">
                        <a:buNone/>
                      </a:pPr>
                      <a:r>
                        <a:rPr lang="en-US" sz="1050" b="0" i="0" u="none" strike="noStrike" noProof="0"/>
                        <a:t>Preparing for back to school will improve customer satisfaction and increase retention</a:t>
                      </a:r>
                      <a:endParaRPr lang="en-US"/>
                    </a:p>
                  </a:txBody>
                  <a:tcPr marL="68580" marR="68580" marT="34290" marB="34290" anchor="ctr"/>
                </a:tc>
                <a:extLst>
                  <a:ext uri="{0D108BD9-81ED-4DB2-BD59-A6C34878D82A}">
                    <a16:rowId xmlns:a16="http://schemas.microsoft.com/office/drawing/2014/main" val="10005"/>
                  </a:ext>
                </a:extLst>
              </a:tr>
              <a:tr h="512807">
                <a:tc>
                  <a:txBody>
                    <a:bodyPr/>
                    <a:lstStyle/>
                    <a:p>
                      <a:pPr lvl="0" algn="ctr">
                        <a:buNone/>
                      </a:pPr>
                      <a:r>
                        <a:rPr lang="en-US" sz="1050">
                          <a:latin typeface="Calibri"/>
                          <a:cs typeface="Calibri"/>
                        </a:rPr>
                        <a:t>5</a:t>
                      </a:r>
                    </a:p>
                  </a:txBody>
                  <a:tcPr marL="68580" marR="68580" marT="34290" marB="34290"/>
                </a:tc>
                <a:tc>
                  <a:txBody>
                    <a:bodyPr/>
                    <a:lstStyle/>
                    <a:p>
                      <a:pPr lvl="0" algn="l">
                        <a:buNone/>
                      </a:pPr>
                      <a:r>
                        <a:rPr lang="en-US" sz="1050" b="0" i="0" u="sng" strike="noStrike">
                          <a:solidFill>
                            <a:srgbClr val="0563C1"/>
                          </a:solidFill>
                          <a:effectLst/>
                          <a:latin typeface="Calibri"/>
                        </a:rPr>
                        <a:t>Adoption and Retention</a:t>
                      </a:r>
                    </a:p>
                  </a:txBody>
                  <a:tcPr marL="0" marR="0" marT="0" marB="0"/>
                </a:tc>
                <a:tc>
                  <a:txBody>
                    <a:bodyPr/>
                    <a:lstStyle/>
                    <a:p>
                      <a:pPr lvl="0" algn="l">
                        <a:buNone/>
                      </a:pPr>
                      <a:endParaRPr lang="en-US" sz="1050" b="0" i="0" u="none" strike="noStrike">
                        <a:solidFill>
                          <a:srgbClr val="000000"/>
                        </a:solidFill>
                        <a:effectLst/>
                        <a:latin typeface="Calibri"/>
                      </a:endParaRPr>
                    </a:p>
                  </a:txBody>
                  <a:tcPr marL="0" marR="0" marT="0" marB="0"/>
                </a:tc>
                <a:tc>
                  <a:txBody>
                    <a:bodyPr/>
                    <a:lstStyle/>
                    <a:p>
                      <a:pPr lvl="0">
                        <a:buNone/>
                      </a:pPr>
                      <a:r>
                        <a:rPr lang="en-US" sz="1050" b="0" i="0" u="none" strike="noStrike" noProof="0"/>
                        <a:t>Auth0 integration with WCM </a:t>
                      </a:r>
                      <a:endParaRPr lang="en-US"/>
                    </a:p>
                  </a:txBody>
                  <a:tcPr marL="68580" marR="68580" marT="34290" marB="34290"/>
                </a:tc>
                <a:tc>
                  <a:txBody>
                    <a:bodyPr/>
                    <a:lstStyle/>
                    <a:p>
                      <a:pPr lvl="0">
                        <a:buNone/>
                      </a:pPr>
                      <a:r>
                        <a:rPr lang="en-US" sz="1050" b="0" i="0" u="none" strike="noStrike" noProof="0"/>
                        <a:t>Provide Auth0 as an authentication service in WCM, for enabling OIDC protocol to connect with supported </a:t>
                      </a:r>
                      <a:r>
                        <a:rPr lang="en-US" sz="1050" b="0" i="0" u="none" strike="noStrike" noProof="0" err="1"/>
                        <a:t>idP's</a:t>
                      </a:r>
                      <a:endParaRPr lang="en-US" err="1"/>
                    </a:p>
                  </a:txBody>
                  <a:tcPr marL="68580" marR="68580" marT="34290" marB="34290"/>
                </a:tc>
                <a:extLst>
                  <a:ext uri="{0D108BD9-81ED-4DB2-BD59-A6C34878D82A}">
                    <a16:rowId xmlns:a16="http://schemas.microsoft.com/office/drawing/2014/main" val="142924859"/>
                  </a:ext>
                </a:extLst>
              </a:tr>
            </a:tbl>
          </a:graphicData>
        </a:graphic>
      </p:graphicFrame>
    </p:spTree>
    <p:extLst>
      <p:ext uri="{BB962C8B-B14F-4D97-AF65-F5344CB8AC3E}">
        <p14:creationId xmlns:p14="http://schemas.microsoft.com/office/powerpoint/2010/main" val="33275914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WCM: Top Items</a:t>
            </a:r>
            <a:endParaRPr lang="en-US" b="0"/>
          </a:p>
        </p:txBody>
      </p:sp>
      <p:graphicFrame>
        <p:nvGraphicFramePr>
          <p:cNvPr id="5" name="Table 4"/>
          <p:cNvGraphicFramePr>
            <a:graphicFrameLocks noGrp="1"/>
          </p:cNvGraphicFramePr>
          <p:nvPr>
            <p:extLst>
              <p:ext uri="{D42A27DB-BD31-4B8C-83A1-F6EECF244321}">
                <p14:modId xmlns:p14="http://schemas.microsoft.com/office/powerpoint/2010/main" val="3428117932"/>
              </p:ext>
            </p:extLst>
          </p:nvPr>
        </p:nvGraphicFramePr>
        <p:xfrm>
          <a:off x="538483" y="903033"/>
          <a:ext cx="8046720" cy="3586207"/>
        </p:xfrm>
        <a:graphic>
          <a:graphicData uri="http://schemas.openxmlformats.org/drawingml/2006/table">
            <a:tbl>
              <a:tblPr firstRow="1" bandRow="1">
                <a:effectLst/>
                <a:tableStyleId>{5C22544A-7EE6-4342-B048-85BDC9FD1C3A}</a:tableStyleId>
              </a:tblPr>
              <a:tblGrid>
                <a:gridCol w="261837">
                  <a:extLst>
                    <a:ext uri="{9D8B030D-6E8A-4147-A177-3AD203B41FA5}">
                      <a16:colId xmlns:a16="http://schemas.microsoft.com/office/drawing/2014/main" val="20000"/>
                    </a:ext>
                  </a:extLst>
                </a:gridCol>
                <a:gridCol w="888370">
                  <a:extLst>
                    <a:ext uri="{9D8B030D-6E8A-4147-A177-3AD203B41FA5}">
                      <a16:colId xmlns:a16="http://schemas.microsoft.com/office/drawing/2014/main" val="205060693"/>
                    </a:ext>
                  </a:extLst>
                </a:gridCol>
                <a:gridCol w="892278">
                  <a:extLst>
                    <a:ext uri="{9D8B030D-6E8A-4147-A177-3AD203B41FA5}">
                      <a16:colId xmlns:a16="http://schemas.microsoft.com/office/drawing/2014/main" val="1136107747"/>
                    </a:ext>
                  </a:extLst>
                </a:gridCol>
                <a:gridCol w="2227006">
                  <a:extLst>
                    <a:ext uri="{9D8B030D-6E8A-4147-A177-3AD203B41FA5}">
                      <a16:colId xmlns:a16="http://schemas.microsoft.com/office/drawing/2014/main" val="20001"/>
                    </a:ext>
                  </a:extLst>
                </a:gridCol>
                <a:gridCol w="3777229">
                  <a:extLst>
                    <a:ext uri="{9D8B030D-6E8A-4147-A177-3AD203B41FA5}">
                      <a16:colId xmlns:a16="http://schemas.microsoft.com/office/drawing/2014/main" val="20002"/>
                    </a:ext>
                  </a:extLst>
                </a:gridCol>
              </a:tblGrid>
              <a:tr h="538356">
                <a:tc>
                  <a:txBody>
                    <a:bodyPr/>
                    <a:lstStyle/>
                    <a:p>
                      <a:pPr algn="ctr"/>
                      <a:endParaRPr lang="en-US" sz="1200" b="0"/>
                    </a:p>
                  </a:txBody>
                  <a:tcPr marL="68580" marR="68580" marT="34290" marB="34290" anchor="ctr">
                    <a:solidFill>
                      <a:schemeClr val="accent1"/>
                    </a:solidFill>
                  </a:tcPr>
                </a:tc>
                <a:tc>
                  <a:txBody>
                    <a:bodyPr/>
                    <a:lstStyle/>
                    <a:p>
                      <a:pPr algn="ctr"/>
                      <a:r>
                        <a:rPr lang="en-US" sz="1600" b="0"/>
                        <a:t>Portfolio Epic</a:t>
                      </a:r>
                    </a:p>
                  </a:txBody>
                  <a:tcPr marL="68580" marR="68580" marT="34290" marB="34290" anchor="ctr">
                    <a:solidFill>
                      <a:schemeClr val="accent1"/>
                    </a:solidFill>
                  </a:tcPr>
                </a:tc>
                <a:tc>
                  <a:txBody>
                    <a:bodyPr/>
                    <a:lstStyle/>
                    <a:p>
                      <a:pPr algn="ctr"/>
                      <a:r>
                        <a:rPr lang="en-US" sz="1600" b="0"/>
                        <a:t>Jira ID</a:t>
                      </a:r>
                    </a:p>
                  </a:txBody>
                  <a:tcPr marL="68580" marR="68580" marT="34290" marB="34290" anchor="ctr">
                    <a:solidFill>
                      <a:schemeClr val="accent1"/>
                    </a:solidFill>
                  </a:tcPr>
                </a:tc>
                <a:tc>
                  <a:txBody>
                    <a:bodyPr/>
                    <a:lstStyle/>
                    <a:p>
                      <a:pPr algn="ctr"/>
                      <a:r>
                        <a:rPr lang="en-US" sz="1600" b="0"/>
                        <a:t>Feature</a:t>
                      </a:r>
                    </a:p>
                  </a:txBody>
                  <a:tcPr marL="68580" marR="68580" marT="34290" marB="34290" anchor="ctr">
                    <a:solidFill>
                      <a:schemeClr val="accent1"/>
                    </a:solidFill>
                  </a:tcPr>
                </a:tc>
                <a:tc>
                  <a:txBody>
                    <a:bodyPr/>
                    <a:lstStyle/>
                    <a:p>
                      <a:pPr algn="ctr"/>
                      <a:r>
                        <a:rPr lang="en-US" sz="1600" b="0"/>
                        <a:t>Benefit</a:t>
                      </a:r>
                      <a:r>
                        <a:rPr lang="en-US" sz="1600" b="0" baseline="0"/>
                        <a:t> Hypothesis</a:t>
                      </a:r>
                      <a:endParaRPr lang="en-US" sz="1600" b="0"/>
                    </a:p>
                  </a:txBody>
                  <a:tcPr marL="68580" marR="68580" marT="34290" marB="34290" anchor="ctr">
                    <a:solidFill>
                      <a:schemeClr val="accent1"/>
                    </a:solidFill>
                  </a:tcPr>
                </a:tc>
                <a:extLst>
                  <a:ext uri="{0D108BD9-81ED-4DB2-BD59-A6C34878D82A}">
                    <a16:rowId xmlns:a16="http://schemas.microsoft.com/office/drawing/2014/main" val="10000"/>
                  </a:ext>
                </a:extLst>
              </a:tr>
              <a:tr h="512807">
                <a:tc>
                  <a:txBody>
                    <a:bodyPr/>
                    <a:lstStyle/>
                    <a:p>
                      <a:pPr algn="ctr"/>
                      <a:r>
                        <a:rPr lang="en-US" sz="1000">
                          <a:latin typeface="Calibri"/>
                          <a:cs typeface="Calibri"/>
                        </a:rPr>
                        <a:t>6</a:t>
                      </a:r>
                    </a:p>
                  </a:txBody>
                  <a:tcPr marL="68580" marR="68580" marT="34290" marB="34290" anchor="ctr"/>
                </a:tc>
                <a:tc>
                  <a:txBody>
                    <a:bodyPr/>
                    <a:lstStyle/>
                    <a:p>
                      <a:pPr lvl="0" algn="l">
                        <a:buNone/>
                      </a:pPr>
                      <a:r>
                        <a:rPr lang="en-US" sz="1050" b="0" i="0" u="none" strike="noStrike" noProof="0">
                          <a:solidFill>
                            <a:schemeClr val="tx1"/>
                          </a:solidFill>
                          <a:effectLst/>
                        </a:rPr>
                        <a:t>Adoption and Retention</a:t>
                      </a:r>
                      <a:endParaRPr lang="en-US"/>
                    </a:p>
                  </a:txBody>
                  <a:tcPr marL="0" marR="0" marT="0" marB="0" anchor="ctr"/>
                </a:tc>
                <a:tc>
                  <a:txBody>
                    <a:bodyPr/>
                    <a:lstStyle/>
                    <a:p>
                      <a:pPr lvl="0">
                        <a:buNone/>
                      </a:pPr>
                      <a:r>
                        <a:rPr lang="en-US" sz="1050" b="0" i="0" u="none" strike="noStrike" noProof="0">
                          <a:hlinkClick r:id="rId3"/>
                        </a:rPr>
                        <a:t>SCB-10545</a:t>
                      </a:r>
                      <a:r>
                        <a:rPr lang="en-US" sz="1050" b="0" i="0" u="none" strike="noStrike" noProof="0"/>
                        <a:t> </a:t>
                      </a:r>
                      <a:endParaRPr lang="en-US"/>
                    </a:p>
                  </a:txBody>
                  <a:tcPr marL="68580" marR="68580" marT="34290" marB="34290" anchor="ctr"/>
                </a:tc>
                <a:tc>
                  <a:txBody>
                    <a:bodyPr/>
                    <a:lstStyle/>
                    <a:p>
                      <a:pPr lvl="0">
                        <a:buNone/>
                      </a:pPr>
                      <a:r>
                        <a:rPr lang="en-US" sz="1050" b="0" i="0" u="none" strike="noStrike" noProof="0"/>
                        <a:t>Staff Directory Rollover </a:t>
                      </a:r>
                      <a:endParaRPr lang="en-US"/>
                    </a:p>
                  </a:txBody>
                  <a:tcPr marL="68580" marR="68580" marT="34290" marB="34290" anchor="ctr"/>
                </a:tc>
                <a:tc>
                  <a:txBody>
                    <a:bodyPr/>
                    <a:lstStyle/>
                    <a:p>
                      <a:pPr lvl="0">
                        <a:buNone/>
                      </a:pPr>
                      <a:r>
                        <a:rPr lang="en-US" sz="1050" b="0" i="0" u="none" strike="noStrike" noProof="0"/>
                        <a:t>Automating the WCM Staff Directory will improve the user experience and improve retention</a:t>
                      </a:r>
                      <a:endParaRPr lang="en-US"/>
                    </a:p>
                  </a:txBody>
                  <a:tcPr marL="68580" marR="68580" marT="34290" marB="34290" anchor="ctr"/>
                </a:tc>
                <a:extLst>
                  <a:ext uri="{0D108BD9-81ED-4DB2-BD59-A6C34878D82A}">
                    <a16:rowId xmlns:a16="http://schemas.microsoft.com/office/drawing/2014/main" val="10001"/>
                  </a:ext>
                </a:extLst>
              </a:tr>
              <a:tr h="635000">
                <a:tc>
                  <a:txBody>
                    <a:bodyPr/>
                    <a:lstStyle/>
                    <a:p>
                      <a:pPr algn="ctr"/>
                      <a:r>
                        <a:rPr lang="en-US" sz="1000"/>
                        <a:t>7</a:t>
                      </a:r>
                    </a:p>
                  </a:txBody>
                  <a:tcPr marL="68580" marR="68580" marT="34290" marB="34290" anchor="ctr"/>
                </a:tc>
                <a:tc>
                  <a:txBody>
                    <a:bodyPr/>
                    <a:lstStyle/>
                    <a:p>
                      <a:pPr algn="l" fontAlgn="b"/>
                      <a:r>
                        <a:rPr lang="en-US" sz="1050" b="0" i="0" u="none" strike="noStrike" noProof="0">
                          <a:solidFill>
                            <a:schemeClr val="tx1"/>
                          </a:solidFill>
                          <a:effectLst/>
                        </a:rPr>
                        <a:t>Automated Release</a:t>
                      </a:r>
                      <a:br>
                        <a:rPr lang="en-US" sz="1050" b="0" i="0" u="none" strike="noStrike" noProof="0">
                          <a:solidFill>
                            <a:srgbClr val="000000"/>
                          </a:solidFill>
                          <a:effectLst/>
                        </a:rPr>
                      </a:br>
                      <a:r>
                        <a:rPr lang="en-US" sz="1050" b="0" i="0" u="none" strike="noStrike" noProof="0">
                          <a:solidFill>
                            <a:schemeClr val="tx1"/>
                          </a:solidFill>
                          <a:effectLst/>
                        </a:rPr>
                        <a:t>Regression</a:t>
                      </a:r>
                      <a:endParaRPr lang="en-US" sz="1050" b="0" i="0" u="sng" strike="noStrike">
                        <a:solidFill>
                          <a:srgbClr val="0563C1"/>
                        </a:solidFill>
                        <a:effectLst/>
                        <a:latin typeface="Calibri"/>
                      </a:endParaRPr>
                    </a:p>
                  </a:txBody>
                  <a:tcPr marL="0" marR="0" marT="0" marB="0" anchor="ctr"/>
                </a:tc>
                <a:tc>
                  <a:txBody>
                    <a:bodyPr/>
                    <a:lstStyle/>
                    <a:p>
                      <a:pPr lvl="0" algn="l">
                        <a:buNone/>
                      </a:pPr>
                      <a:r>
                        <a:rPr lang="en-US" sz="1050" b="0" i="0" u="none" strike="noStrike" noProof="0">
                          <a:effectLst/>
                          <a:hlinkClick r:id="rId4"/>
                        </a:rPr>
                        <a:t>SCB-10770</a:t>
                      </a:r>
                      <a:r>
                        <a:rPr lang="en-US" sz="1050" b="0" i="0" u="none" strike="noStrike" noProof="0">
                          <a:effectLst/>
                        </a:rPr>
                        <a:t> </a:t>
                      </a:r>
                      <a:endParaRPr lang="en-US" sz="1050" b="0" i="0" u="none" strike="noStrike">
                        <a:solidFill>
                          <a:srgbClr val="000000"/>
                        </a:solidFill>
                        <a:effectLst/>
                        <a:latin typeface="Calibri"/>
                      </a:endParaRPr>
                    </a:p>
                  </a:txBody>
                  <a:tcPr marL="0" marR="0" marT="0" marB="0" anchor="ctr"/>
                </a:tc>
                <a:tc>
                  <a:txBody>
                    <a:bodyPr/>
                    <a:lstStyle/>
                    <a:p>
                      <a:pPr lvl="0">
                        <a:buNone/>
                      </a:pPr>
                      <a:r>
                        <a:rPr lang="en-US" sz="1000" b="0" i="0" u="none" strike="noStrike" noProof="0"/>
                        <a:t>Automated Regression Testing </a:t>
                      </a:r>
                      <a:endParaRPr lang="en-US"/>
                    </a:p>
                  </a:txBody>
                  <a:tcPr marL="68580" marR="68580" marT="34290" marB="34290" anchor="ctr"/>
                </a:tc>
                <a:tc>
                  <a:txBody>
                    <a:bodyPr/>
                    <a:lstStyle/>
                    <a:p>
                      <a:pPr lvl="0" algn="l">
                        <a:lnSpc>
                          <a:spcPct val="100000"/>
                        </a:lnSpc>
                        <a:spcBef>
                          <a:spcPts val="0"/>
                        </a:spcBef>
                        <a:spcAft>
                          <a:spcPts val="0"/>
                        </a:spcAft>
                        <a:buNone/>
                      </a:pPr>
                      <a:r>
                        <a:rPr lang="en-US" sz="1000" b="0" i="0" u="none" strike="noStrike" noProof="0"/>
                        <a:t>Testing of application can be reduced to few hours or a day from 5 days of testing</a:t>
                      </a:r>
                      <a:endParaRPr lang="en-US"/>
                    </a:p>
                  </a:txBody>
                  <a:tcPr marL="68580" marR="68580" marT="34290" marB="34290" anchor="ctr"/>
                </a:tc>
                <a:extLst>
                  <a:ext uri="{0D108BD9-81ED-4DB2-BD59-A6C34878D82A}">
                    <a16:rowId xmlns:a16="http://schemas.microsoft.com/office/drawing/2014/main" val="10002"/>
                  </a:ext>
                </a:extLst>
              </a:tr>
              <a:tr h="512807">
                <a:tc>
                  <a:txBody>
                    <a:bodyPr/>
                    <a:lstStyle/>
                    <a:p>
                      <a:pPr algn="ctr"/>
                      <a:r>
                        <a:rPr lang="en-US" sz="1000"/>
                        <a:t>8</a:t>
                      </a:r>
                    </a:p>
                  </a:txBody>
                  <a:tcPr marL="68580" marR="68580" marT="34290" marB="34290" anchor="ctr"/>
                </a:tc>
                <a:tc>
                  <a:txBody>
                    <a:bodyPr/>
                    <a:lstStyle/>
                    <a:p>
                      <a:pPr lvl="0">
                        <a:buNone/>
                      </a:pPr>
                      <a:r>
                        <a:rPr lang="en-US" sz="1000" b="0" i="0" u="none" strike="noStrike" noProof="0">
                          <a:solidFill>
                            <a:schemeClr val="tx1"/>
                          </a:solidFill>
                        </a:rPr>
                        <a:t>Adoption and Retention</a:t>
                      </a:r>
                      <a:endParaRPr lang="en-US"/>
                    </a:p>
                  </a:txBody>
                  <a:tcPr marL="68580" marR="68580" marT="34290" marB="34290" anchor="ctr"/>
                </a:tc>
                <a:tc>
                  <a:txBody>
                    <a:bodyPr/>
                    <a:lstStyle/>
                    <a:p>
                      <a:pPr lvl="0">
                        <a:buNone/>
                      </a:pPr>
                      <a:r>
                        <a:rPr lang="en-US" sz="1000" b="0" i="0" u="none" strike="noStrike" noProof="0">
                          <a:hlinkClick r:id="rId5"/>
                        </a:rPr>
                        <a:t>SCB-10601</a:t>
                      </a:r>
                      <a:r>
                        <a:rPr lang="en-US" sz="1000" b="0" i="0" u="none" strike="noStrike" noProof="0"/>
                        <a:t> </a:t>
                      </a:r>
                      <a:endParaRPr lang="en-US"/>
                    </a:p>
                  </a:txBody>
                  <a:tcPr marL="68580" marR="68580" marT="34290" marB="34290" anchor="ctr"/>
                </a:tc>
                <a:tc>
                  <a:txBody>
                    <a:bodyPr/>
                    <a:lstStyle/>
                    <a:p>
                      <a:pPr lvl="0">
                        <a:buNone/>
                      </a:pPr>
                      <a:r>
                        <a:rPr lang="en-US" sz="1000" b="0" i="0" u="none" strike="noStrike" noProof="0"/>
                        <a:t>Versioning Advanced </a:t>
                      </a:r>
                      <a:endParaRPr lang="en-US"/>
                    </a:p>
                  </a:txBody>
                  <a:tcPr marL="68580" marR="68580" marT="34290" marB="34290" anchor="ctr"/>
                </a:tc>
                <a:tc>
                  <a:txBody>
                    <a:bodyPr/>
                    <a:lstStyle/>
                    <a:p>
                      <a:pPr lvl="0">
                        <a:buNone/>
                      </a:pPr>
                      <a:r>
                        <a:rPr lang="en-US" sz="1000" b="0" i="0" u="none" strike="noStrike" noProof="0"/>
                        <a:t>Unlike our competitors WCM does not give users the ability to rollback to previous versions of their site. This decreases user’s confidence and allows our users to win accounts based on our RFP response. Adding versioning to WCM will enable us to retain existing customers and win new business.</a:t>
                      </a:r>
                      <a:endParaRPr lang="en-US"/>
                    </a:p>
                  </a:txBody>
                  <a:tcPr marL="68580" marR="68580" marT="34290" marB="34290" anchor="ctr"/>
                </a:tc>
                <a:extLst>
                  <a:ext uri="{0D108BD9-81ED-4DB2-BD59-A6C34878D82A}">
                    <a16:rowId xmlns:a16="http://schemas.microsoft.com/office/drawing/2014/main" val="10003"/>
                  </a:ext>
                </a:extLst>
              </a:tr>
              <a:tr h="512807">
                <a:tc>
                  <a:txBody>
                    <a:bodyPr/>
                    <a:lstStyle/>
                    <a:p>
                      <a:pPr algn="ctr"/>
                      <a:r>
                        <a:rPr lang="en-US" sz="1000"/>
                        <a:t>9</a:t>
                      </a:r>
                    </a:p>
                  </a:txBody>
                  <a:tcPr marL="68580" marR="68580" marT="34290" marB="34290" anchor="ctr"/>
                </a:tc>
                <a:tc>
                  <a:txBody>
                    <a:bodyPr/>
                    <a:lstStyle/>
                    <a:p>
                      <a:pPr lvl="0">
                        <a:buNone/>
                      </a:pPr>
                      <a:r>
                        <a:rPr lang="en-US" sz="1000" b="0" i="0" u="none" strike="noStrike" noProof="0">
                          <a:solidFill>
                            <a:schemeClr val="tx1"/>
                          </a:solidFill>
                        </a:rPr>
                        <a:t>Maintenance - WCM</a:t>
                      </a:r>
                      <a:endParaRPr lang="en-US"/>
                    </a:p>
                  </a:txBody>
                  <a:tcPr marL="68580" marR="68580" marT="34290" marB="34290" anchor="ctr"/>
                </a:tc>
                <a:tc>
                  <a:txBody>
                    <a:bodyPr/>
                    <a:lstStyle/>
                    <a:p>
                      <a:pPr lvl="0">
                        <a:buNone/>
                      </a:pPr>
                      <a:r>
                        <a:rPr lang="en-US" sz="1000" b="0" i="0" u="none" strike="noStrike" noProof="0"/>
                        <a:t>SCB-10712 </a:t>
                      </a:r>
                      <a:endParaRPr lang="en-US"/>
                    </a:p>
                  </a:txBody>
                  <a:tcPr marL="68580" marR="68580" marT="34290" marB="34290" anchor="ctr"/>
                </a:tc>
                <a:tc>
                  <a:txBody>
                    <a:bodyPr/>
                    <a:lstStyle/>
                    <a:p>
                      <a:pPr lvl="0">
                        <a:buNone/>
                      </a:pPr>
                      <a:r>
                        <a:rPr lang="en-US" sz="1000" b="0" i="0" u="none" strike="noStrike" noProof="0" err="1"/>
                        <a:t>Webspellchecker</a:t>
                      </a:r>
                      <a:r>
                        <a:rPr lang="en-US" sz="1000" b="0" i="0" u="none" strike="noStrike" noProof="0"/>
                        <a:t> Upgrade </a:t>
                      </a:r>
                      <a:endParaRPr lang="en-US"/>
                    </a:p>
                  </a:txBody>
                  <a:tcPr marL="68580" marR="68580" marT="34290" marB="34290" anchor="ctr"/>
                </a:tc>
                <a:tc>
                  <a:txBody>
                    <a:bodyPr/>
                    <a:lstStyle/>
                    <a:p>
                      <a:pPr lvl="0" algn="l">
                        <a:lnSpc>
                          <a:spcPct val="100000"/>
                        </a:lnSpc>
                        <a:spcBef>
                          <a:spcPts val="0"/>
                        </a:spcBef>
                        <a:spcAft>
                          <a:spcPts val="0"/>
                        </a:spcAft>
                        <a:buNone/>
                      </a:pPr>
                      <a:r>
                        <a:rPr lang="en-US" sz="1000" b="0" i="0" u="none" strike="noStrike" noProof="0">
                          <a:latin typeface="Calibri"/>
                        </a:rPr>
                        <a:t>Upgrading </a:t>
                      </a:r>
                      <a:r>
                        <a:rPr lang="en-US" sz="1000" b="0" i="0" u="none" strike="noStrike" noProof="0" err="1">
                          <a:latin typeface="Calibri"/>
                        </a:rPr>
                        <a:t>Webspellchecker</a:t>
                      </a:r>
                      <a:r>
                        <a:rPr lang="en-US" sz="1000" b="0" i="0" u="none" strike="noStrike" noProof="0">
                          <a:latin typeface="Calibri"/>
                        </a:rPr>
                        <a:t> to </a:t>
                      </a:r>
                      <a:r>
                        <a:rPr lang="en-US" sz="1000" b="0" i="0" u="none" strike="noStrike" noProof="0" err="1"/>
                        <a:t>WProofReader</a:t>
                      </a:r>
                      <a:r>
                        <a:rPr lang="en-US" sz="1000" b="0" i="0" u="none" strike="noStrike" noProof="0"/>
                        <a:t> will ensure that spellchecking functionality is not impacted by the end of life of </a:t>
                      </a:r>
                      <a:r>
                        <a:rPr lang="en-US" sz="1000" b="0" i="0" u="none" strike="noStrike" noProof="0" err="1">
                          <a:latin typeface="Calibri"/>
                        </a:rPr>
                        <a:t>Webspellchecker</a:t>
                      </a:r>
                      <a:r>
                        <a:rPr lang="en-US" sz="1000" b="0" i="0" u="none" strike="noStrike" noProof="0">
                          <a:latin typeface="Calibri"/>
                        </a:rPr>
                        <a:t> </a:t>
                      </a:r>
                      <a:endParaRPr lang="en-US" sz="1000" b="0" i="0" u="none" strike="noStrike" noProof="0"/>
                    </a:p>
                  </a:txBody>
                  <a:tcPr marL="68580" marR="68580" marT="34290" marB="34290" anchor="ctr"/>
                </a:tc>
                <a:extLst>
                  <a:ext uri="{0D108BD9-81ED-4DB2-BD59-A6C34878D82A}">
                    <a16:rowId xmlns:a16="http://schemas.microsoft.com/office/drawing/2014/main" val="10004"/>
                  </a:ext>
                </a:extLst>
              </a:tr>
              <a:tr h="512807">
                <a:tc>
                  <a:txBody>
                    <a:bodyPr/>
                    <a:lstStyle/>
                    <a:p>
                      <a:pPr algn="ctr"/>
                      <a:r>
                        <a:rPr lang="en-US" sz="1000"/>
                        <a:t>10</a:t>
                      </a:r>
                    </a:p>
                    <a:p>
                      <a:pPr algn="ctr"/>
                      <a:endParaRPr lang="en-US" sz="1000"/>
                    </a:p>
                  </a:txBody>
                  <a:tcPr marL="68580" marR="68580" marT="34290" marB="34290" anchor="ctr"/>
                </a:tc>
                <a:tc>
                  <a:txBody>
                    <a:bodyPr/>
                    <a:lstStyle/>
                    <a:p>
                      <a:pPr lvl="0" algn="l">
                        <a:buNone/>
                      </a:pPr>
                      <a:r>
                        <a:rPr lang="en-US" sz="1050" b="0" i="0" u="none" strike="noStrike" noProof="0">
                          <a:solidFill>
                            <a:schemeClr val="tx1"/>
                          </a:solidFill>
                          <a:effectLst/>
                        </a:rPr>
                        <a:t>Maintenance - WCM</a:t>
                      </a:r>
                      <a:endParaRPr lang="en-US"/>
                    </a:p>
                  </a:txBody>
                  <a:tcPr marL="68580" marR="68580" marT="34290" marB="34290" anchor="ctr"/>
                </a:tc>
                <a:tc>
                  <a:txBody>
                    <a:bodyPr/>
                    <a:lstStyle/>
                    <a:p>
                      <a:pPr lvl="0">
                        <a:buNone/>
                      </a:pPr>
                      <a:r>
                        <a:rPr lang="en-US" sz="1050">
                          <a:latin typeface="Calibri"/>
                          <a:cs typeface="Calibri"/>
                        </a:rPr>
                        <a:t>KCDP-16390</a:t>
                      </a:r>
                      <a:endParaRPr lang="en-US" sz="1000">
                        <a:latin typeface="Calibri"/>
                        <a:cs typeface="Calibri"/>
                      </a:endParaRPr>
                    </a:p>
                  </a:txBody>
                  <a:tcPr marL="68580" marR="68580" marT="34290" marB="34290" anchor="ctr"/>
                </a:tc>
                <a:tc>
                  <a:txBody>
                    <a:bodyPr/>
                    <a:lstStyle/>
                    <a:p>
                      <a:pPr lvl="0">
                        <a:buNone/>
                      </a:pPr>
                      <a:r>
                        <a:rPr lang="en-US" sz="1050" b="0" i="0" u="none" strike="noStrike" noProof="0">
                          <a:latin typeface="Calibri"/>
                          <a:cs typeface="Calibri"/>
                        </a:rPr>
                        <a:t>CloudFront tool integration and customer migration </a:t>
                      </a:r>
                      <a:endParaRPr lang="en-US" sz="1050">
                        <a:latin typeface="Calibri"/>
                        <a:cs typeface="Calibri"/>
                      </a:endParaRPr>
                    </a:p>
                  </a:txBody>
                  <a:tcPr marL="68580" marR="68580" marT="34290" marB="34290" anchor="ctr"/>
                </a:tc>
                <a:tc>
                  <a:txBody>
                    <a:bodyPr/>
                    <a:lstStyle/>
                    <a:p>
                      <a:pPr lvl="0">
                        <a:buNone/>
                      </a:pPr>
                      <a:r>
                        <a:rPr lang="en-US" sz="1050">
                          <a:latin typeface="Calibri"/>
                          <a:cs typeface="Calibri"/>
                        </a:rPr>
                        <a:t>Adding </a:t>
                      </a:r>
                      <a:r>
                        <a:rPr lang="en-US" sz="1050" err="1">
                          <a:latin typeface="Calibri"/>
                          <a:cs typeface="Calibri"/>
                        </a:rPr>
                        <a:t>Cloudfront</a:t>
                      </a:r>
                      <a:r>
                        <a:rPr lang="en-US" sz="1050">
                          <a:latin typeface="Calibri"/>
                          <a:cs typeface="Calibri"/>
                        </a:rPr>
                        <a:t> will i</a:t>
                      </a:r>
                      <a:r>
                        <a:rPr lang="en-US" sz="1050" b="0" i="0" u="none" strike="noStrike" noProof="0">
                          <a:latin typeface="Calibri"/>
                          <a:cs typeface="Calibri"/>
                        </a:rPr>
                        <a:t>mprove latency and lower the load on our servers when the object is not already cached.</a:t>
                      </a:r>
                      <a:endParaRPr lang="en-US" sz="1050">
                        <a:latin typeface="Calibri"/>
                        <a:cs typeface="Calibri"/>
                      </a:endParaRPr>
                    </a:p>
                  </a:txBody>
                  <a:tcPr marL="68580" marR="68580" marT="34290" marB="3429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269051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460B7-2E95-1342-AF5D-EA43B587CA8D}"/>
              </a:ext>
            </a:extLst>
          </p:cNvPr>
          <p:cNvSpPr>
            <a:spLocks noGrp="1"/>
          </p:cNvSpPr>
          <p:nvPr>
            <p:ph type="title"/>
          </p:nvPr>
        </p:nvSpPr>
        <p:spPr/>
        <p:txBody>
          <a:bodyPr/>
          <a:lstStyle/>
          <a:p>
            <a:r>
              <a:rPr lang="en-US"/>
              <a:t>Mobile Product Vision Board</a:t>
            </a:r>
          </a:p>
        </p:txBody>
      </p:sp>
      <p:graphicFrame>
        <p:nvGraphicFramePr>
          <p:cNvPr id="3" name="Table 3">
            <a:extLst>
              <a:ext uri="{FF2B5EF4-FFF2-40B4-BE49-F238E27FC236}">
                <a16:creationId xmlns:a16="http://schemas.microsoft.com/office/drawing/2014/main" id="{40DEE168-5EC6-454E-A3AC-7DC9CE598C89}"/>
              </a:ext>
            </a:extLst>
          </p:cNvPr>
          <p:cNvGraphicFramePr>
            <a:graphicFrameLocks noGrp="1"/>
          </p:cNvGraphicFramePr>
          <p:nvPr>
            <p:extLst>
              <p:ext uri="{D42A27DB-BD31-4B8C-83A1-F6EECF244321}">
                <p14:modId xmlns:p14="http://schemas.microsoft.com/office/powerpoint/2010/main" val="916675940"/>
              </p:ext>
            </p:extLst>
          </p:nvPr>
        </p:nvGraphicFramePr>
        <p:xfrm>
          <a:off x="311150" y="929589"/>
          <a:ext cx="8521700" cy="4005170"/>
        </p:xfrm>
        <a:graphic>
          <a:graphicData uri="http://schemas.openxmlformats.org/drawingml/2006/table">
            <a:tbl>
              <a:tblPr firstRow="1" bandRow="1">
                <a:tableStyleId>{5940675A-B579-460E-94D1-54222C63F5DA}</a:tableStyleId>
              </a:tblPr>
              <a:tblGrid>
                <a:gridCol w="1945353">
                  <a:extLst>
                    <a:ext uri="{9D8B030D-6E8A-4147-A177-3AD203B41FA5}">
                      <a16:colId xmlns:a16="http://schemas.microsoft.com/office/drawing/2014/main" val="823485460"/>
                    </a:ext>
                  </a:extLst>
                </a:gridCol>
                <a:gridCol w="1688691">
                  <a:extLst>
                    <a:ext uri="{9D8B030D-6E8A-4147-A177-3AD203B41FA5}">
                      <a16:colId xmlns:a16="http://schemas.microsoft.com/office/drawing/2014/main" val="1548639629"/>
                    </a:ext>
                  </a:extLst>
                </a:gridCol>
                <a:gridCol w="2757231">
                  <a:extLst>
                    <a:ext uri="{9D8B030D-6E8A-4147-A177-3AD203B41FA5}">
                      <a16:colId xmlns:a16="http://schemas.microsoft.com/office/drawing/2014/main" val="3815196620"/>
                    </a:ext>
                  </a:extLst>
                </a:gridCol>
                <a:gridCol w="2130425">
                  <a:extLst>
                    <a:ext uri="{9D8B030D-6E8A-4147-A177-3AD203B41FA5}">
                      <a16:colId xmlns:a16="http://schemas.microsoft.com/office/drawing/2014/main" val="2834547125"/>
                    </a:ext>
                  </a:extLst>
                </a:gridCol>
              </a:tblGrid>
              <a:tr h="643220">
                <a:tc gridSpan="4">
                  <a:txBody>
                    <a:bodyPr/>
                    <a:lstStyle/>
                    <a:p>
                      <a:pPr lvl="0">
                        <a:buNone/>
                      </a:pPr>
                      <a:r>
                        <a:rPr lang="en-US" sz="1200" b="0" i="0" u="none" strike="noStrike" noProof="0">
                          <a:latin typeface="Calibri"/>
                        </a:rPr>
                        <a:t>The Mobile Communications App integrates with websites, social media and mass notifications for a streamlined communication experience</a:t>
                      </a:r>
                      <a:endParaRPr lang="en-US"/>
                    </a:p>
                  </a:txBody>
                  <a:tcPr marL="137160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8742053"/>
                  </a:ext>
                </a:extLst>
              </a:tr>
              <a:tr h="3361950">
                <a:tc>
                  <a:txBody>
                    <a:bodyPr/>
                    <a:lstStyle/>
                    <a:p>
                      <a:pPr lvl="0">
                        <a:buNone/>
                      </a:pPr>
                      <a:r>
                        <a:rPr lang="en-US" sz="1200" b="0" i="0" u="none" strike="noStrike" noProof="0">
                          <a:latin typeface="Calibri"/>
                        </a:rPr>
                        <a:t>The buyer will be K-12 Communications and IT teams</a:t>
                      </a:r>
                      <a:endParaRPr lang="en-US" sz="1200"/>
                    </a:p>
                    <a:p>
                      <a:endParaRPr lang="en-US" sz="1200"/>
                    </a:p>
                    <a:p>
                      <a:pPr lvl="0">
                        <a:buNone/>
                      </a:pPr>
                      <a:r>
                        <a:rPr lang="en-US" sz="1200" b="0" i="0" u="none" strike="noStrike" noProof="0">
                          <a:latin typeface="Calibri"/>
                        </a:rPr>
                        <a:t>Key users are students, parents, community members, faculty and staff</a:t>
                      </a:r>
                      <a:endParaRPr lang="en-US"/>
                    </a:p>
                    <a:p>
                      <a:endParaRPr lang="en-US" sz="1200"/>
                    </a:p>
                    <a:p>
                      <a:endParaRPr lang="en-US" sz="1200"/>
                    </a:p>
                  </a:txBody>
                  <a:tcPr marT="548640"/>
                </a:tc>
                <a:tc>
                  <a:txBody>
                    <a:bodyPr/>
                    <a:lstStyle/>
                    <a:p>
                      <a:pPr lvl="0">
                        <a:buNone/>
                      </a:pPr>
                      <a:r>
                        <a:rPr lang="en-US" sz="1200" b="0" i="0" u="none" strike="noStrike" noProof="0">
                          <a:latin typeface="Calibri"/>
                        </a:rPr>
                        <a:t>District branded mobile app</a:t>
                      </a:r>
                    </a:p>
                    <a:p>
                      <a:pPr lvl="0">
                        <a:buNone/>
                      </a:pPr>
                      <a:endParaRPr lang="en-US" sz="1200"/>
                    </a:p>
                    <a:p>
                      <a:pPr lvl="0">
                        <a:buNone/>
                      </a:pPr>
                      <a:r>
                        <a:rPr lang="en-US" sz="1200"/>
                        <a:t>All of the school's information in one mobile app</a:t>
                      </a:r>
                    </a:p>
                    <a:p>
                      <a:pPr lvl="0">
                        <a:buNone/>
                      </a:pPr>
                      <a:endParaRPr lang="en-US" sz="1200"/>
                    </a:p>
                    <a:p>
                      <a:pPr lvl="0">
                        <a:buNone/>
                      </a:pPr>
                      <a:r>
                        <a:rPr lang="en-US" sz="1200"/>
                        <a:t>Personalized user experience</a:t>
                      </a:r>
                    </a:p>
                    <a:p>
                      <a:endParaRPr lang="en-US" sz="1200"/>
                    </a:p>
                    <a:p>
                      <a:endParaRPr lang="en-US" sz="1200"/>
                    </a:p>
                  </a:txBody>
                  <a:tcPr marT="54864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i="0" u="none" strike="noStrike" noProof="0">
                          <a:latin typeface="Calibri"/>
                        </a:rPr>
                        <a:t>MCA is a Custom branded mobile </a:t>
                      </a:r>
                      <a:r>
                        <a:rPr lang="en-US" sz="1200" b="0" i="0" u="none" strike="noStrike" noProof="0">
                          <a:latin typeface="+mn-lt"/>
                        </a:rPr>
                        <a:t>app, including the district listing located in App Store and Google Play</a:t>
                      </a:r>
                      <a:endParaRPr lang="en-US" sz="1200" b="0" i="0" u="none" strike="noStrike" noProof="0">
                        <a:latin typeface="Calibri"/>
                      </a:endParaRPr>
                    </a:p>
                    <a:p>
                      <a:endParaRPr lang="en-US" sz="1200"/>
                    </a:p>
                    <a:p>
                      <a:r>
                        <a:rPr lang="en-US" sz="1200"/>
                        <a:t>Personalized student information - grades, calendars and homework - via SIS integration</a:t>
                      </a:r>
                    </a:p>
                    <a:p>
                      <a:pPr lvl="0">
                        <a:buNone/>
                      </a:pPr>
                      <a:endParaRPr lang="en-US" sz="1200"/>
                    </a:p>
                    <a:p>
                      <a:pPr lvl="0">
                        <a:buNone/>
                      </a:pPr>
                      <a:r>
                        <a:rPr lang="en-US" sz="1200"/>
                        <a:t>Push Notifications – Sent via MN and also user-configured threshold alerts.</a:t>
                      </a:r>
                    </a:p>
                    <a:p>
                      <a:endParaRPr lang="en-US" sz="1200"/>
                    </a:p>
                    <a:p>
                      <a:pPr lvl="0">
                        <a:buNone/>
                      </a:pPr>
                      <a:r>
                        <a:rPr lang="en-US" sz="1200"/>
                        <a:t>Integrates with WCM and MN</a:t>
                      </a:r>
                    </a:p>
                    <a:p>
                      <a:pPr lvl="0">
                        <a:buNone/>
                      </a:pPr>
                      <a:endParaRPr lang="en-US" sz="1200"/>
                    </a:p>
                    <a:p>
                      <a:pPr lvl="0">
                        <a:buNone/>
                      </a:pPr>
                      <a:r>
                        <a:rPr lang="en-US" sz="1200"/>
                        <a:t>Curated news feed that includes social media, calendars and district information</a:t>
                      </a:r>
                    </a:p>
                  </a:txBody>
                  <a:tcPr marT="548640"/>
                </a:tc>
                <a:tc>
                  <a:txBody>
                    <a:bodyPr/>
                    <a:lstStyle/>
                    <a:p>
                      <a:r>
                        <a:rPr lang="en-US" sz="1200"/>
                        <a:t>2021 Sales Plan $795k</a:t>
                      </a:r>
                    </a:p>
                    <a:p>
                      <a:pPr lvl="0">
                        <a:buNone/>
                      </a:pPr>
                      <a:endParaRPr lang="en-US" sz="1200"/>
                    </a:p>
                    <a:p>
                      <a:pPr lvl="0">
                        <a:buNone/>
                      </a:pPr>
                      <a:r>
                        <a:rPr lang="en-US" sz="1200"/>
                        <a:t>2021 Retention Plan 95.0% ($8.19M)</a:t>
                      </a:r>
                    </a:p>
                    <a:p>
                      <a:endParaRPr lang="en-US" sz="1200"/>
                    </a:p>
                  </a:txBody>
                  <a:tcPr marT="548640"/>
                </a:tc>
                <a:extLst>
                  <a:ext uri="{0D108BD9-81ED-4DB2-BD59-A6C34878D82A}">
                    <a16:rowId xmlns:a16="http://schemas.microsoft.com/office/drawing/2014/main" val="2002228758"/>
                  </a:ext>
                </a:extLst>
              </a:tr>
            </a:tbl>
          </a:graphicData>
        </a:graphic>
      </p:graphicFrame>
      <p:pic>
        <p:nvPicPr>
          <p:cNvPr id="13" name="Picture 12">
            <a:extLst>
              <a:ext uri="{FF2B5EF4-FFF2-40B4-BE49-F238E27FC236}">
                <a16:creationId xmlns:a16="http://schemas.microsoft.com/office/drawing/2014/main" id="{DFAC415A-B38F-194B-AB46-4813CA88785D}"/>
              </a:ext>
            </a:extLst>
          </p:cNvPr>
          <p:cNvPicPr>
            <a:picLocks noChangeAspect="1"/>
          </p:cNvPicPr>
          <p:nvPr/>
        </p:nvPicPr>
        <p:blipFill>
          <a:blip r:embed="rId3"/>
          <a:stretch>
            <a:fillRect/>
          </a:stretch>
        </p:blipFill>
        <p:spPr>
          <a:xfrm>
            <a:off x="350341" y="1603962"/>
            <a:ext cx="436204" cy="436204"/>
          </a:xfrm>
          <a:prstGeom prst="rect">
            <a:avLst/>
          </a:prstGeom>
        </p:spPr>
      </p:pic>
      <p:sp>
        <p:nvSpPr>
          <p:cNvPr id="14" name="object 9">
            <a:extLst>
              <a:ext uri="{FF2B5EF4-FFF2-40B4-BE49-F238E27FC236}">
                <a16:creationId xmlns:a16="http://schemas.microsoft.com/office/drawing/2014/main" id="{FB3897AF-8EED-8448-BD1F-162A94E12DB9}"/>
              </a:ext>
            </a:extLst>
          </p:cNvPr>
          <p:cNvSpPr/>
          <p:nvPr/>
        </p:nvSpPr>
        <p:spPr>
          <a:xfrm>
            <a:off x="2522995" y="1614412"/>
            <a:ext cx="426014" cy="425754"/>
          </a:xfrm>
          <a:custGeom>
            <a:avLst/>
            <a:gdLst/>
            <a:ahLst/>
            <a:cxnLst/>
            <a:rect l="l" t="t" r="r" b="b"/>
            <a:pathLst>
              <a:path w="1042034" h="1041400">
                <a:moveTo>
                  <a:pt x="520697" y="0"/>
                </a:moveTo>
                <a:lnTo>
                  <a:pt x="473303" y="2127"/>
                </a:lnTo>
                <a:lnTo>
                  <a:pt x="427101" y="8389"/>
                </a:lnTo>
                <a:lnTo>
                  <a:pt x="382275" y="18599"/>
                </a:lnTo>
                <a:lnTo>
                  <a:pt x="339009" y="32576"/>
                </a:lnTo>
                <a:lnTo>
                  <a:pt x="297487" y="50134"/>
                </a:lnTo>
                <a:lnTo>
                  <a:pt x="257892" y="71090"/>
                </a:lnTo>
                <a:lnTo>
                  <a:pt x="220408" y="95261"/>
                </a:lnTo>
                <a:lnTo>
                  <a:pt x="185219" y="122462"/>
                </a:lnTo>
                <a:lnTo>
                  <a:pt x="152509" y="152509"/>
                </a:lnTo>
                <a:lnTo>
                  <a:pt x="122462" y="185219"/>
                </a:lnTo>
                <a:lnTo>
                  <a:pt x="95261" y="220408"/>
                </a:lnTo>
                <a:lnTo>
                  <a:pt x="71090" y="257892"/>
                </a:lnTo>
                <a:lnTo>
                  <a:pt x="50134" y="297487"/>
                </a:lnTo>
                <a:lnTo>
                  <a:pt x="32576" y="339009"/>
                </a:lnTo>
                <a:lnTo>
                  <a:pt x="18599" y="382275"/>
                </a:lnTo>
                <a:lnTo>
                  <a:pt x="8389" y="427101"/>
                </a:lnTo>
                <a:lnTo>
                  <a:pt x="2127" y="473303"/>
                </a:lnTo>
                <a:lnTo>
                  <a:pt x="0" y="520697"/>
                </a:lnTo>
                <a:lnTo>
                  <a:pt x="2127" y="568089"/>
                </a:lnTo>
                <a:lnTo>
                  <a:pt x="8389" y="614289"/>
                </a:lnTo>
                <a:lnTo>
                  <a:pt x="18599" y="659114"/>
                </a:lnTo>
                <a:lnTo>
                  <a:pt x="32576" y="702380"/>
                </a:lnTo>
                <a:lnTo>
                  <a:pt x="50134" y="743902"/>
                </a:lnTo>
                <a:lnTo>
                  <a:pt x="71090" y="783497"/>
                </a:lnTo>
                <a:lnTo>
                  <a:pt x="95261" y="820981"/>
                </a:lnTo>
                <a:lnTo>
                  <a:pt x="122462" y="856170"/>
                </a:lnTo>
                <a:lnTo>
                  <a:pt x="152509" y="888880"/>
                </a:lnTo>
                <a:lnTo>
                  <a:pt x="185219" y="918928"/>
                </a:lnTo>
                <a:lnTo>
                  <a:pt x="220408" y="946130"/>
                </a:lnTo>
                <a:lnTo>
                  <a:pt x="257892" y="970301"/>
                </a:lnTo>
                <a:lnTo>
                  <a:pt x="297487" y="991258"/>
                </a:lnTo>
                <a:lnTo>
                  <a:pt x="339009" y="1008817"/>
                </a:lnTo>
                <a:lnTo>
                  <a:pt x="382275" y="1022793"/>
                </a:lnTo>
                <a:lnTo>
                  <a:pt x="427101" y="1033005"/>
                </a:lnTo>
                <a:lnTo>
                  <a:pt x="473303" y="1039266"/>
                </a:lnTo>
                <a:lnTo>
                  <a:pt x="520697" y="1041394"/>
                </a:lnTo>
                <a:lnTo>
                  <a:pt x="568089" y="1039266"/>
                </a:lnTo>
                <a:lnTo>
                  <a:pt x="614290" y="1033005"/>
                </a:lnTo>
                <a:lnTo>
                  <a:pt x="659115" y="1022793"/>
                </a:lnTo>
                <a:lnTo>
                  <a:pt x="702381" y="1008817"/>
                </a:lnTo>
                <a:lnTo>
                  <a:pt x="743904" y="991258"/>
                </a:lnTo>
                <a:lnTo>
                  <a:pt x="783500" y="970301"/>
                </a:lnTo>
                <a:lnTo>
                  <a:pt x="820985" y="946130"/>
                </a:lnTo>
                <a:lnTo>
                  <a:pt x="856175" y="918928"/>
                </a:lnTo>
                <a:lnTo>
                  <a:pt x="888886" y="888880"/>
                </a:lnTo>
                <a:lnTo>
                  <a:pt x="918935" y="856170"/>
                </a:lnTo>
                <a:lnTo>
                  <a:pt x="946138" y="820981"/>
                </a:lnTo>
                <a:lnTo>
                  <a:pt x="961019" y="797905"/>
                </a:lnTo>
                <a:lnTo>
                  <a:pt x="525306" y="797905"/>
                </a:lnTo>
                <a:lnTo>
                  <a:pt x="494859" y="754957"/>
                </a:lnTo>
                <a:lnTo>
                  <a:pt x="457320" y="716084"/>
                </a:lnTo>
                <a:lnTo>
                  <a:pt x="372034" y="640084"/>
                </a:lnTo>
                <a:lnTo>
                  <a:pt x="339651" y="609183"/>
                </a:lnTo>
                <a:lnTo>
                  <a:pt x="309353" y="575869"/>
                </a:lnTo>
                <a:lnTo>
                  <a:pt x="283580" y="538676"/>
                </a:lnTo>
                <a:lnTo>
                  <a:pt x="264776" y="496138"/>
                </a:lnTo>
                <a:lnTo>
                  <a:pt x="255381" y="446789"/>
                </a:lnTo>
                <a:lnTo>
                  <a:pt x="256832" y="410927"/>
                </a:lnTo>
                <a:lnTo>
                  <a:pt x="278916" y="354175"/>
                </a:lnTo>
                <a:lnTo>
                  <a:pt x="312799" y="318343"/>
                </a:lnTo>
                <a:lnTo>
                  <a:pt x="358376" y="296102"/>
                </a:lnTo>
                <a:lnTo>
                  <a:pt x="385776" y="291237"/>
                </a:lnTo>
                <a:lnTo>
                  <a:pt x="987959" y="291237"/>
                </a:lnTo>
                <a:lnTo>
                  <a:pt x="970310" y="257892"/>
                </a:lnTo>
                <a:lnTo>
                  <a:pt x="946138" y="220408"/>
                </a:lnTo>
                <a:lnTo>
                  <a:pt x="918935" y="185219"/>
                </a:lnTo>
                <a:lnTo>
                  <a:pt x="888886" y="152509"/>
                </a:lnTo>
                <a:lnTo>
                  <a:pt x="856175" y="122462"/>
                </a:lnTo>
                <a:lnTo>
                  <a:pt x="820985" y="95261"/>
                </a:lnTo>
                <a:lnTo>
                  <a:pt x="783500" y="71090"/>
                </a:lnTo>
                <a:lnTo>
                  <a:pt x="743904" y="50134"/>
                </a:lnTo>
                <a:lnTo>
                  <a:pt x="702381" y="32576"/>
                </a:lnTo>
                <a:lnTo>
                  <a:pt x="659115" y="18599"/>
                </a:lnTo>
                <a:lnTo>
                  <a:pt x="614290" y="8389"/>
                </a:lnTo>
                <a:lnTo>
                  <a:pt x="568089" y="2127"/>
                </a:lnTo>
                <a:lnTo>
                  <a:pt x="520697" y="0"/>
                </a:lnTo>
                <a:close/>
              </a:path>
              <a:path w="1042034" h="1041400">
                <a:moveTo>
                  <a:pt x="987959" y="291237"/>
                </a:moveTo>
                <a:lnTo>
                  <a:pt x="647689" y="291237"/>
                </a:lnTo>
                <a:lnTo>
                  <a:pt x="680259" y="292641"/>
                </a:lnTo>
                <a:lnTo>
                  <a:pt x="707963" y="300387"/>
                </a:lnTo>
                <a:lnTo>
                  <a:pt x="750623" y="327832"/>
                </a:lnTo>
                <a:lnTo>
                  <a:pt x="786083" y="375347"/>
                </a:lnTo>
                <a:lnTo>
                  <a:pt x="797499" y="445643"/>
                </a:lnTo>
                <a:lnTo>
                  <a:pt x="788242" y="495494"/>
                </a:lnTo>
                <a:lnTo>
                  <a:pt x="769368" y="538700"/>
                </a:lnTo>
                <a:lnTo>
                  <a:pt x="743458" y="576535"/>
                </a:lnTo>
                <a:lnTo>
                  <a:pt x="713091" y="610278"/>
                </a:lnTo>
                <a:lnTo>
                  <a:pt x="680846" y="641206"/>
                </a:lnTo>
                <a:lnTo>
                  <a:pt x="595473" y="716726"/>
                </a:lnTo>
                <a:lnTo>
                  <a:pt x="557312" y="755169"/>
                </a:lnTo>
                <a:lnTo>
                  <a:pt x="525306" y="797905"/>
                </a:lnTo>
                <a:lnTo>
                  <a:pt x="961019" y="797905"/>
                </a:lnTo>
                <a:lnTo>
                  <a:pt x="991267" y="743902"/>
                </a:lnTo>
                <a:lnTo>
                  <a:pt x="1008827" y="702380"/>
                </a:lnTo>
                <a:lnTo>
                  <a:pt x="1022805" y="659114"/>
                </a:lnTo>
                <a:lnTo>
                  <a:pt x="1033016" y="614289"/>
                </a:lnTo>
                <a:lnTo>
                  <a:pt x="1039278" y="568089"/>
                </a:lnTo>
                <a:lnTo>
                  <a:pt x="1041406" y="520697"/>
                </a:lnTo>
                <a:lnTo>
                  <a:pt x="1039278" y="473303"/>
                </a:lnTo>
                <a:lnTo>
                  <a:pt x="1033016" y="427101"/>
                </a:lnTo>
                <a:lnTo>
                  <a:pt x="1022805" y="382275"/>
                </a:lnTo>
                <a:lnTo>
                  <a:pt x="1008827" y="339009"/>
                </a:lnTo>
                <a:lnTo>
                  <a:pt x="991267" y="297487"/>
                </a:lnTo>
                <a:lnTo>
                  <a:pt x="987959" y="291237"/>
                </a:lnTo>
                <a:close/>
              </a:path>
              <a:path w="1042034" h="1041400">
                <a:moveTo>
                  <a:pt x="647689" y="291237"/>
                </a:moveTo>
                <a:lnTo>
                  <a:pt x="385776" y="291237"/>
                </a:lnTo>
                <a:lnTo>
                  <a:pt x="435809" y="295489"/>
                </a:lnTo>
                <a:lnTo>
                  <a:pt x="474369" y="314025"/>
                </a:lnTo>
                <a:lnTo>
                  <a:pt x="503801" y="342325"/>
                </a:lnTo>
                <a:lnTo>
                  <a:pt x="526452" y="375866"/>
                </a:lnTo>
                <a:lnTo>
                  <a:pt x="546891" y="344420"/>
                </a:lnTo>
                <a:lnTo>
                  <a:pt x="572873" y="318395"/>
                </a:lnTo>
                <a:lnTo>
                  <a:pt x="605953" y="299948"/>
                </a:lnTo>
                <a:lnTo>
                  <a:pt x="647689" y="291237"/>
                </a:lnTo>
                <a:close/>
              </a:path>
            </a:pathLst>
          </a:custGeom>
          <a:solidFill>
            <a:srgbClr val="6D6E71"/>
          </a:solidFill>
        </p:spPr>
        <p:txBody>
          <a:bodyPr wrap="square" lIns="0" tIns="0" rIns="0" bIns="0" rtlCol="0"/>
          <a:lstStyle/>
          <a:p>
            <a:endParaRPr/>
          </a:p>
        </p:txBody>
      </p:sp>
      <p:sp>
        <p:nvSpPr>
          <p:cNvPr id="15" name="object 7">
            <a:extLst>
              <a:ext uri="{FF2B5EF4-FFF2-40B4-BE49-F238E27FC236}">
                <a16:creationId xmlns:a16="http://schemas.microsoft.com/office/drawing/2014/main" id="{13CF4201-A036-414C-AF29-AA1B36580BA7}"/>
              </a:ext>
            </a:extLst>
          </p:cNvPr>
          <p:cNvSpPr/>
          <p:nvPr/>
        </p:nvSpPr>
        <p:spPr>
          <a:xfrm>
            <a:off x="4594614" y="1614412"/>
            <a:ext cx="430167" cy="430168"/>
          </a:xfrm>
          <a:custGeom>
            <a:avLst/>
            <a:gdLst/>
            <a:ahLst/>
            <a:cxnLst/>
            <a:rect l="l" t="t" r="r" b="b"/>
            <a:pathLst>
              <a:path w="1052195" h="1052195">
                <a:moveTo>
                  <a:pt x="525892" y="0"/>
                </a:moveTo>
                <a:lnTo>
                  <a:pt x="478025" y="2149"/>
                </a:lnTo>
                <a:lnTo>
                  <a:pt x="431362" y="8473"/>
                </a:lnTo>
                <a:lnTo>
                  <a:pt x="386089" y="18787"/>
                </a:lnTo>
                <a:lnTo>
                  <a:pt x="342390" y="32905"/>
                </a:lnTo>
                <a:lnTo>
                  <a:pt x="300452" y="50640"/>
                </a:lnTo>
                <a:lnTo>
                  <a:pt x="260460" y="71808"/>
                </a:lnTo>
                <a:lnTo>
                  <a:pt x="222600" y="96222"/>
                </a:lnTo>
                <a:lnTo>
                  <a:pt x="187058" y="123697"/>
                </a:lnTo>
                <a:lnTo>
                  <a:pt x="154020" y="154048"/>
                </a:lnTo>
                <a:lnTo>
                  <a:pt x="123671" y="187088"/>
                </a:lnTo>
                <a:lnTo>
                  <a:pt x="96197" y="222632"/>
                </a:lnTo>
                <a:lnTo>
                  <a:pt x="71783" y="260494"/>
                </a:lnTo>
                <a:lnTo>
                  <a:pt x="50616" y="300488"/>
                </a:lnTo>
                <a:lnTo>
                  <a:pt x="32881" y="342430"/>
                </a:lnTo>
                <a:lnTo>
                  <a:pt x="18764" y="386132"/>
                </a:lnTo>
                <a:lnTo>
                  <a:pt x="8450" y="431411"/>
                </a:lnTo>
                <a:lnTo>
                  <a:pt x="2126" y="478078"/>
                </a:lnTo>
                <a:lnTo>
                  <a:pt x="0" y="525437"/>
                </a:lnTo>
                <a:lnTo>
                  <a:pt x="81" y="528279"/>
                </a:lnTo>
                <a:lnTo>
                  <a:pt x="2126" y="573822"/>
                </a:lnTo>
                <a:lnTo>
                  <a:pt x="8450" y="620489"/>
                </a:lnTo>
                <a:lnTo>
                  <a:pt x="18764" y="665767"/>
                </a:lnTo>
                <a:lnTo>
                  <a:pt x="32881" y="709468"/>
                </a:lnTo>
                <a:lnTo>
                  <a:pt x="50616" y="751408"/>
                </a:lnTo>
                <a:lnTo>
                  <a:pt x="71783" y="791401"/>
                </a:lnTo>
                <a:lnTo>
                  <a:pt x="96197" y="829261"/>
                </a:lnTo>
                <a:lnTo>
                  <a:pt x="123671" y="864803"/>
                </a:lnTo>
                <a:lnTo>
                  <a:pt x="154020" y="897841"/>
                </a:lnTo>
                <a:lnTo>
                  <a:pt x="187058" y="928190"/>
                </a:lnTo>
                <a:lnTo>
                  <a:pt x="222600" y="955663"/>
                </a:lnTo>
                <a:lnTo>
                  <a:pt x="260460" y="980076"/>
                </a:lnTo>
                <a:lnTo>
                  <a:pt x="300452" y="1001242"/>
                </a:lnTo>
                <a:lnTo>
                  <a:pt x="342390" y="1018975"/>
                </a:lnTo>
                <a:lnTo>
                  <a:pt x="386089" y="1033092"/>
                </a:lnTo>
                <a:lnTo>
                  <a:pt x="431362" y="1043404"/>
                </a:lnTo>
                <a:lnTo>
                  <a:pt x="478025" y="1049728"/>
                </a:lnTo>
                <a:lnTo>
                  <a:pt x="525892" y="1051877"/>
                </a:lnTo>
                <a:lnTo>
                  <a:pt x="573765" y="1049728"/>
                </a:lnTo>
                <a:lnTo>
                  <a:pt x="620435" y="1043404"/>
                </a:lnTo>
                <a:lnTo>
                  <a:pt x="665715" y="1033092"/>
                </a:lnTo>
                <a:lnTo>
                  <a:pt x="709418" y="1018975"/>
                </a:lnTo>
                <a:lnTo>
                  <a:pt x="751361" y="1001242"/>
                </a:lnTo>
                <a:lnTo>
                  <a:pt x="791357" y="980076"/>
                </a:lnTo>
                <a:lnTo>
                  <a:pt x="829220" y="955663"/>
                </a:lnTo>
                <a:lnTo>
                  <a:pt x="864764" y="928190"/>
                </a:lnTo>
                <a:lnTo>
                  <a:pt x="897805" y="897841"/>
                </a:lnTo>
                <a:lnTo>
                  <a:pt x="928156" y="864803"/>
                </a:lnTo>
                <a:lnTo>
                  <a:pt x="955631" y="829261"/>
                </a:lnTo>
                <a:lnTo>
                  <a:pt x="970778" y="805773"/>
                </a:lnTo>
                <a:lnTo>
                  <a:pt x="514537" y="805773"/>
                </a:lnTo>
                <a:lnTo>
                  <a:pt x="504827" y="804899"/>
                </a:lnTo>
                <a:lnTo>
                  <a:pt x="496125" y="801325"/>
                </a:lnTo>
                <a:lnTo>
                  <a:pt x="488095" y="796417"/>
                </a:lnTo>
                <a:lnTo>
                  <a:pt x="480401" y="791541"/>
                </a:lnTo>
                <a:lnTo>
                  <a:pt x="310039" y="693835"/>
                </a:lnTo>
                <a:lnTo>
                  <a:pt x="272635" y="662041"/>
                </a:lnTo>
                <a:lnTo>
                  <a:pt x="264856" y="601136"/>
                </a:lnTo>
                <a:lnTo>
                  <a:pt x="266137" y="556367"/>
                </a:lnTo>
                <a:lnTo>
                  <a:pt x="266855" y="528279"/>
                </a:lnTo>
                <a:lnTo>
                  <a:pt x="266813" y="450630"/>
                </a:lnTo>
                <a:lnTo>
                  <a:pt x="266416" y="437958"/>
                </a:lnTo>
                <a:lnTo>
                  <a:pt x="266388" y="411838"/>
                </a:lnTo>
                <a:lnTo>
                  <a:pt x="269517" y="390991"/>
                </a:lnTo>
                <a:lnTo>
                  <a:pt x="278295" y="384559"/>
                </a:lnTo>
                <a:lnTo>
                  <a:pt x="322693" y="384559"/>
                </a:lnTo>
                <a:lnTo>
                  <a:pt x="315320" y="380272"/>
                </a:lnTo>
                <a:lnTo>
                  <a:pt x="306800" y="375799"/>
                </a:lnTo>
                <a:lnTo>
                  <a:pt x="298119" y="371152"/>
                </a:lnTo>
                <a:lnTo>
                  <a:pt x="291281" y="366086"/>
                </a:lnTo>
                <a:lnTo>
                  <a:pt x="288288" y="360356"/>
                </a:lnTo>
                <a:lnTo>
                  <a:pt x="294081" y="350106"/>
                </a:lnTo>
                <a:lnTo>
                  <a:pt x="308767" y="339959"/>
                </a:lnTo>
                <a:lnTo>
                  <a:pt x="326374" y="330763"/>
                </a:lnTo>
                <a:lnTo>
                  <a:pt x="340931" y="323367"/>
                </a:lnTo>
                <a:lnTo>
                  <a:pt x="454766" y="257912"/>
                </a:lnTo>
                <a:lnTo>
                  <a:pt x="489060" y="235663"/>
                </a:lnTo>
                <a:lnTo>
                  <a:pt x="507787" y="226561"/>
                </a:lnTo>
                <a:lnTo>
                  <a:pt x="528781" y="222332"/>
                </a:lnTo>
                <a:lnTo>
                  <a:pt x="955399" y="222332"/>
                </a:lnTo>
                <a:lnTo>
                  <a:pt x="928156" y="187088"/>
                </a:lnTo>
                <a:lnTo>
                  <a:pt x="897805" y="154048"/>
                </a:lnTo>
                <a:lnTo>
                  <a:pt x="864764" y="123697"/>
                </a:lnTo>
                <a:lnTo>
                  <a:pt x="829220" y="96222"/>
                </a:lnTo>
                <a:lnTo>
                  <a:pt x="791357" y="71808"/>
                </a:lnTo>
                <a:lnTo>
                  <a:pt x="751361" y="50640"/>
                </a:lnTo>
                <a:lnTo>
                  <a:pt x="709418" y="32905"/>
                </a:lnTo>
                <a:lnTo>
                  <a:pt x="665715" y="18787"/>
                </a:lnTo>
                <a:lnTo>
                  <a:pt x="620435" y="8473"/>
                </a:lnTo>
                <a:lnTo>
                  <a:pt x="573765" y="2149"/>
                </a:lnTo>
                <a:lnTo>
                  <a:pt x="525892" y="0"/>
                </a:lnTo>
                <a:close/>
              </a:path>
              <a:path w="1052195" h="1052195">
                <a:moveTo>
                  <a:pt x="322693" y="384559"/>
                </a:moveTo>
                <a:lnTo>
                  <a:pt x="278295" y="384559"/>
                </a:lnTo>
                <a:lnTo>
                  <a:pt x="293685" y="391159"/>
                </a:lnTo>
                <a:lnTo>
                  <a:pt x="309608" y="399848"/>
                </a:lnTo>
                <a:lnTo>
                  <a:pt x="340931" y="418719"/>
                </a:lnTo>
                <a:lnTo>
                  <a:pt x="461906" y="488435"/>
                </a:lnTo>
                <a:lnTo>
                  <a:pt x="476678" y="496661"/>
                </a:lnTo>
                <a:lnTo>
                  <a:pt x="493581" y="506606"/>
                </a:lnTo>
                <a:lnTo>
                  <a:pt x="520709" y="542514"/>
                </a:lnTo>
                <a:lnTo>
                  <a:pt x="521287" y="562799"/>
                </a:lnTo>
                <a:lnTo>
                  <a:pt x="520762" y="579128"/>
                </a:lnTo>
                <a:lnTo>
                  <a:pt x="520294" y="596587"/>
                </a:lnTo>
                <a:lnTo>
                  <a:pt x="520256" y="740319"/>
                </a:lnTo>
                <a:lnTo>
                  <a:pt x="520781" y="757269"/>
                </a:lnTo>
                <a:lnTo>
                  <a:pt x="521180" y="774228"/>
                </a:lnTo>
                <a:lnTo>
                  <a:pt x="519687" y="790596"/>
                </a:lnTo>
                <a:lnTo>
                  <a:pt x="514537" y="805773"/>
                </a:lnTo>
                <a:lnTo>
                  <a:pt x="545831" y="805773"/>
                </a:lnTo>
                <a:lnTo>
                  <a:pt x="540711" y="790319"/>
                </a:lnTo>
                <a:lnTo>
                  <a:pt x="539290" y="774228"/>
                </a:lnTo>
                <a:lnTo>
                  <a:pt x="539335" y="769401"/>
                </a:lnTo>
                <a:lnTo>
                  <a:pt x="539644" y="756266"/>
                </a:lnTo>
                <a:lnTo>
                  <a:pt x="540128" y="740319"/>
                </a:lnTo>
                <a:lnTo>
                  <a:pt x="540172" y="596587"/>
                </a:lnTo>
                <a:lnTo>
                  <a:pt x="539697" y="578882"/>
                </a:lnTo>
                <a:lnTo>
                  <a:pt x="539235" y="562799"/>
                </a:lnTo>
                <a:lnTo>
                  <a:pt x="539175" y="559881"/>
                </a:lnTo>
                <a:lnTo>
                  <a:pt x="552044" y="517048"/>
                </a:lnTo>
                <a:lnTo>
                  <a:pt x="579818" y="499826"/>
                </a:lnTo>
                <a:lnTo>
                  <a:pt x="530214" y="499826"/>
                </a:lnTo>
                <a:lnTo>
                  <a:pt x="513786" y="496195"/>
                </a:lnTo>
                <a:lnTo>
                  <a:pt x="496375" y="487535"/>
                </a:lnTo>
                <a:lnTo>
                  <a:pt x="466180" y="468520"/>
                </a:lnTo>
                <a:lnTo>
                  <a:pt x="327602" y="387412"/>
                </a:lnTo>
                <a:lnTo>
                  <a:pt x="322693" y="384559"/>
                </a:lnTo>
                <a:close/>
              </a:path>
              <a:path w="1052195" h="1052195">
                <a:moveTo>
                  <a:pt x="1033358" y="387412"/>
                </a:moveTo>
                <a:lnTo>
                  <a:pt x="776378" y="387412"/>
                </a:lnTo>
                <a:lnTo>
                  <a:pt x="788403" y="387422"/>
                </a:lnTo>
                <a:lnTo>
                  <a:pt x="793241" y="400995"/>
                </a:lnTo>
                <a:lnTo>
                  <a:pt x="793922" y="422361"/>
                </a:lnTo>
                <a:lnTo>
                  <a:pt x="793476" y="445750"/>
                </a:lnTo>
                <a:lnTo>
                  <a:pt x="793476" y="518321"/>
                </a:lnTo>
                <a:lnTo>
                  <a:pt x="794716" y="562799"/>
                </a:lnTo>
                <a:lnTo>
                  <a:pt x="795766" y="596587"/>
                </a:lnTo>
                <a:lnTo>
                  <a:pt x="795735" y="598019"/>
                </a:lnTo>
                <a:lnTo>
                  <a:pt x="787769" y="662041"/>
                </a:lnTo>
                <a:lnTo>
                  <a:pt x="749246" y="693902"/>
                </a:lnTo>
                <a:lnTo>
                  <a:pt x="732296" y="703317"/>
                </a:lnTo>
                <a:lnTo>
                  <a:pt x="578594" y="791541"/>
                </a:lnTo>
                <a:lnTo>
                  <a:pt x="564366" y="801240"/>
                </a:lnTo>
                <a:lnTo>
                  <a:pt x="555925" y="805002"/>
                </a:lnTo>
                <a:lnTo>
                  <a:pt x="545831" y="805773"/>
                </a:lnTo>
                <a:lnTo>
                  <a:pt x="970778" y="805773"/>
                </a:lnTo>
                <a:lnTo>
                  <a:pt x="1001214" y="751408"/>
                </a:lnTo>
                <a:lnTo>
                  <a:pt x="1018949" y="709468"/>
                </a:lnTo>
                <a:lnTo>
                  <a:pt x="1033067" y="665767"/>
                </a:lnTo>
                <a:lnTo>
                  <a:pt x="1043381" y="620489"/>
                </a:lnTo>
                <a:lnTo>
                  <a:pt x="1049705" y="573822"/>
                </a:lnTo>
                <a:lnTo>
                  <a:pt x="1051750" y="528279"/>
                </a:lnTo>
                <a:lnTo>
                  <a:pt x="1051831" y="525437"/>
                </a:lnTo>
                <a:lnTo>
                  <a:pt x="1049705" y="478078"/>
                </a:lnTo>
                <a:lnTo>
                  <a:pt x="1043381" y="431411"/>
                </a:lnTo>
                <a:lnTo>
                  <a:pt x="1033358" y="387412"/>
                </a:lnTo>
                <a:close/>
              </a:path>
              <a:path w="1052195" h="1052195">
                <a:moveTo>
                  <a:pt x="955399" y="222332"/>
                </a:moveTo>
                <a:lnTo>
                  <a:pt x="528781" y="222332"/>
                </a:lnTo>
                <a:lnTo>
                  <a:pt x="549287" y="225493"/>
                </a:lnTo>
                <a:lnTo>
                  <a:pt x="568860" y="234579"/>
                </a:lnTo>
                <a:lnTo>
                  <a:pt x="605626" y="257912"/>
                </a:lnTo>
                <a:lnTo>
                  <a:pt x="719449" y="323367"/>
                </a:lnTo>
                <a:lnTo>
                  <a:pt x="751883" y="340199"/>
                </a:lnTo>
                <a:lnTo>
                  <a:pt x="766116" y="349647"/>
                </a:lnTo>
                <a:lnTo>
                  <a:pt x="728319" y="391875"/>
                </a:lnTo>
                <a:lnTo>
                  <a:pt x="715174" y="398791"/>
                </a:lnTo>
                <a:lnTo>
                  <a:pt x="594223" y="468520"/>
                </a:lnTo>
                <a:lnTo>
                  <a:pt x="562505" y="487956"/>
                </a:lnTo>
                <a:lnTo>
                  <a:pt x="545457" y="496353"/>
                </a:lnTo>
                <a:lnTo>
                  <a:pt x="530214" y="499826"/>
                </a:lnTo>
                <a:lnTo>
                  <a:pt x="579818" y="499826"/>
                </a:lnTo>
                <a:lnTo>
                  <a:pt x="583451" y="497856"/>
                </a:lnTo>
                <a:lnTo>
                  <a:pt x="598486" y="489856"/>
                </a:lnTo>
                <a:lnTo>
                  <a:pt x="731036" y="412152"/>
                </a:lnTo>
                <a:lnTo>
                  <a:pt x="776378" y="387412"/>
                </a:lnTo>
                <a:lnTo>
                  <a:pt x="1033358" y="387412"/>
                </a:lnTo>
                <a:lnTo>
                  <a:pt x="1033067" y="386132"/>
                </a:lnTo>
                <a:lnTo>
                  <a:pt x="1018949" y="342430"/>
                </a:lnTo>
                <a:lnTo>
                  <a:pt x="1001214" y="300488"/>
                </a:lnTo>
                <a:lnTo>
                  <a:pt x="980046" y="260494"/>
                </a:lnTo>
                <a:lnTo>
                  <a:pt x="955631" y="222632"/>
                </a:lnTo>
                <a:lnTo>
                  <a:pt x="955399" y="222332"/>
                </a:lnTo>
                <a:close/>
              </a:path>
            </a:pathLst>
          </a:custGeom>
          <a:solidFill>
            <a:srgbClr val="6D6E71"/>
          </a:solidFill>
        </p:spPr>
        <p:txBody>
          <a:bodyPr wrap="square" lIns="0" tIns="0" rIns="0" bIns="0" rtlCol="0"/>
          <a:lstStyle/>
          <a:p>
            <a:endParaRPr/>
          </a:p>
        </p:txBody>
      </p:sp>
      <p:sp>
        <p:nvSpPr>
          <p:cNvPr id="16" name="object 13">
            <a:extLst>
              <a:ext uri="{FF2B5EF4-FFF2-40B4-BE49-F238E27FC236}">
                <a16:creationId xmlns:a16="http://schemas.microsoft.com/office/drawing/2014/main" id="{242E9BAB-B091-B44D-848B-2B17B62CD662}"/>
              </a:ext>
            </a:extLst>
          </p:cNvPr>
          <p:cNvSpPr/>
          <p:nvPr/>
        </p:nvSpPr>
        <p:spPr>
          <a:xfrm>
            <a:off x="6757078" y="1614412"/>
            <a:ext cx="435360" cy="435360"/>
          </a:xfrm>
          <a:custGeom>
            <a:avLst/>
            <a:gdLst/>
            <a:ahLst/>
            <a:cxnLst/>
            <a:rect l="l" t="t" r="r" b="b"/>
            <a:pathLst>
              <a:path w="1064894" h="1064895">
                <a:moveTo>
                  <a:pt x="532231" y="0"/>
                </a:moveTo>
                <a:lnTo>
                  <a:pt x="483788" y="2175"/>
                </a:lnTo>
                <a:lnTo>
                  <a:pt x="436564" y="8574"/>
                </a:lnTo>
                <a:lnTo>
                  <a:pt x="390745" y="19011"/>
                </a:lnTo>
                <a:lnTo>
                  <a:pt x="346521" y="33297"/>
                </a:lnTo>
                <a:lnTo>
                  <a:pt x="304079" y="51244"/>
                </a:lnTo>
                <a:lnTo>
                  <a:pt x="263607" y="72664"/>
                </a:lnTo>
                <a:lnTo>
                  <a:pt x="225293" y="97369"/>
                </a:lnTo>
                <a:lnTo>
                  <a:pt x="189324" y="125172"/>
                </a:lnTo>
                <a:lnTo>
                  <a:pt x="155889" y="155885"/>
                </a:lnTo>
                <a:lnTo>
                  <a:pt x="125176" y="189319"/>
                </a:lnTo>
                <a:lnTo>
                  <a:pt x="97373" y="225287"/>
                </a:lnTo>
                <a:lnTo>
                  <a:pt x="72666" y="263602"/>
                </a:lnTo>
                <a:lnTo>
                  <a:pt x="51246" y="304074"/>
                </a:lnTo>
                <a:lnTo>
                  <a:pt x="33298" y="346516"/>
                </a:lnTo>
                <a:lnTo>
                  <a:pt x="19012" y="390741"/>
                </a:lnTo>
                <a:lnTo>
                  <a:pt x="8575" y="436560"/>
                </a:lnTo>
                <a:lnTo>
                  <a:pt x="2175" y="483786"/>
                </a:lnTo>
                <a:lnTo>
                  <a:pt x="0" y="532231"/>
                </a:lnTo>
                <a:lnTo>
                  <a:pt x="2175" y="580675"/>
                </a:lnTo>
                <a:lnTo>
                  <a:pt x="8575" y="627902"/>
                </a:lnTo>
                <a:lnTo>
                  <a:pt x="19012" y="673721"/>
                </a:lnTo>
                <a:lnTo>
                  <a:pt x="33298" y="717947"/>
                </a:lnTo>
                <a:lnTo>
                  <a:pt x="51246" y="760390"/>
                </a:lnTo>
                <a:lnTo>
                  <a:pt x="72666" y="800863"/>
                </a:lnTo>
                <a:lnTo>
                  <a:pt x="97373" y="839178"/>
                </a:lnTo>
                <a:lnTo>
                  <a:pt x="125176" y="875147"/>
                </a:lnTo>
                <a:lnTo>
                  <a:pt x="155889" y="908583"/>
                </a:lnTo>
                <a:lnTo>
                  <a:pt x="189324" y="939296"/>
                </a:lnTo>
                <a:lnTo>
                  <a:pt x="225293" y="967100"/>
                </a:lnTo>
                <a:lnTo>
                  <a:pt x="263607" y="991807"/>
                </a:lnTo>
                <a:lnTo>
                  <a:pt x="304079" y="1013228"/>
                </a:lnTo>
                <a:lnTo>
                  <a:pt x="346521" y="1031175"/>
                </a:lnTo>
                <a:lnTo>
                  <a:pt x="390745" y="1045462"/>
                </a:lnTo>
                <a:lnTo>
                  <a:pt x="436564" y="1055899"/>
                </a:lnTo>
                <a:lnTo>
                  <a:pt x="483788" y="1062299"/>
                </a:lnTo>
                <a:lnTo>
                  <a:pt x="532231" y="1064474"/>
                </a:lnTo>
                <a:lnTo>
                  <a:pt x="580677" y="1062299"/>
                </a:lnTo>
                <a:lnTo>
                  <a:pt x="627904" y="1055899"/>
                </a:lnTo>
                <a:lnTo>
                  <a:pt x="673725" y="1045462"/>
                </a:lnTo>
                <a:lnTo>
                  <a:pt x="717950" y="1031175"/>
                </a:lnTo>
                <a:lnTo>
                  <a:pt x="760393" y="1013228"/>
                </a:lnTo>
                <a:lnTo>
                  <a:pt x="800865" y="991807"/>
                </a:lnTo>
                <a:lnTo>
                  <a:pt x="839179" y="967100"/>
                </a:lnTo>
                <a:lnTo>
                  <a:pt x="875147" y="939296"/>
                </a:lnTo>
                <a:lnTo>
                  <a:pt x="908581" y="908583"/>
                </a:lnTo>
                <a:lnTo>
                  <a:pt x="939293" y="875147"/>
                </a:lnTo>
                <a:lnTo>
                  <a:pt x="967096" y="839178"/>
                </a:lnTo>
                <a:lnTo>
                  <a:pt x="981583" y="816710"/>
                </a:lnTo>
                <a:lnTo>
                  <a:pt x="475254" y="816710"/>
                </a:lnTo>
                <a:lnTo>
                  <a:pt x="423375" y="815036"/>
                </a:lnTo>
                <a:lnTo>
                  <a:pt x="375576" y="803474"/>
                </a:lnTo>
                <a:lnTo>
                  <a:pt x="332599" y="783197"/>
                </a:lnTo>
                <a:lnTo>
                  <a:pt x="295186" y="755381"/>
                </a:lnTo>
                <a:lnTo>
                  <a:pt x="264077" y="721200"/>
                </a:lnTo>
                <a:lnTo>
                  <a:pt x="240016" y="681829"/>
                </a:lnTo>
                <a:lnTo>
                  <a:pt x="223745" y="638443"/>
                </a:lnTo>
                <a:lnTo>
                  <a:pt x="216004" y="592217"/>
                </a:lnTo>
                <a:lnTo>
                  <a:pt x="218115" y="536224"/>
                </a:lnTo>
                <a:lnTo>
                  <a:pt x="230961" y="488744"/>
                </a:lnTo>
                <a:lnTo>
                  <a:pt x="251898" y="448462"/>
                </a:lnTo>
                <a:lnTo>
                  <a:pt x="278282" y="414062"/>
                </a:lnTo>
                <a:lnTo>
                  <a:pt x="309364" y="384325"/>
                </a:lnTo>
                <a:lnTo>
                  <a:pt x="346824" y="359597"/>
                </a:lnTo>
                <a:lnTo>
                  <a:pt x="390931" y="341824"/>
                </a:lnTo>
                <a:lnTo>
                  <a:pt x="441953" y="332954"/>
                </a:lnTo>
                <a:lnTo>
                  <a:pt x="696890" y="332954"/>
                </a:lnTo>
                <a:lnTo>
                  <a:pt x="697270" y="330547"/>
                </a:lnTo>
                <a:lnTo>
                  <a:pt x="696249" y="317194"/>
                </a:lnTo>
                <a:lnTo>
                  <a:pt x="728045" y="291550"/>
                </a:lnTo>
                <a:lnTo>
                  <a:pt x="787748" y="248063"/>
                </a:lnTo>
                <a:lnTo>
                  <a:pt x="819981" y="222869"/>
                </a:lnTo>
                <a:lnTo>
                  <a:pt x="965226" y="222869"/>
                </a:lnTo>
                <a:lnTo>
                  <a:pt x="939293" y="189319"/>
                </a:lnTo>
                <a:lnTo>
                  <a:pt x="908581" y="155885"/>
                </a:lnTo>
                <a:lnTo>
                  <a:pt x="875147" y="125172"/>
                </a:lnTo>
                <a:lnTo>
                  <a:pt x="839179" y="97369"/>
                </a:lnTo>
                <a:lnTo>
                  <a:pt x="800865" y="72664"/>
                </a:lnTo>
                <a:lnTo>
                  <a:pt x="760393" y="51244"/>
                </a:lnTo>
                <a:lnTo>
                  <a:pt x="717950" y="33297"/>
                </a:lnTo>
                <a:lnTo>
                  <a:pt x="673725" y="19011"/>
                </a:lnTo>
                <a:lnTo>
                  <a:pt x="627904" y="8574"/>
                </a:lnTo>
                <a:lnTo>
                  <a:pt x="580677" y="2175"/>
                </a:lnTo>
                <a:lnTo>
                  <a:pt x="532231" y="0"/>
                </a:lnTo>
                <a:close/>
              </a:path>
              <a:path w="1064894" h="1064895">
                <a:moveTo>
                  <a:pt x="1060298" y="469105"/>
                </a:moveTo>
                <a:lnTo>
                  <a:pt x="675151" y="469105"/>
                </a:lnTo>
                <a:lnTo>
                  <a:pt x="693505" y="515418"/>
                </a:lnTo>
                <a:lnTo>
                  <a:pt x="699702" y="564464"/>
                </a:lnTo>
                <a:lnTo>
                  <a:pt x="695399" y="613768"/>
                </a:lnTo>
                <a:lnTo>
                  <a:pt x="682252" y="660860"/>
                </a:lnTo>
                <a:lnTo>
                  <a:pt x="661916" y="703266"/>
                </a:lnTo>
                <a:lnTo>
                  <a:pt x="636048" y="738516"/>
                </a:lnTo>
                <a:lnTo>
                  <a:pt x="604058" y="767979"/>
                </a:lnTo>
                <a:lnTo>
                  <a:pt x="566303" y="791802"/>
                </a:lnTo>
                <a:lnTo>
                  <a:pt x="523221" y="808530"/>
                </a:lnTo>
                <a:lnTo>
                  <a:pt x="475254" y="816710"/>
                </a:lnTo>
                <a:lnTo>
                  <a:pt x="981583" y="816710"/>
                </a:lnTo>
                <a:lnTo>
                  <a:pt x="1013220" y="760390"/>
                </a:lnTo>
                <a:lnTo>
                  <a:pt x="1031166" y="717947"/>
                </a:lnTo>
                <a:lnTo>
                  <a:pt x="1045451" y="673721"/>
                </a:lnTo>
                <a:lnTo>
                  <a:pt x="1055888" y="627902"/>
                </a:lnTo>
                <a:lnTo>
                  <a:pt x="1062287" y="580675"/>
                </a:lnTo>
                <a:lnTo>
                  <a:pt x="1064462" y="532231"/>
                </a:lnTo>
                <a:lnTo>
                  <a:pt x="1062287" y="483786"/>
                </a:lnTo>
                <a:lnTo>
                  <a:pt x="1060298" y="469105"/>
                </a:lnTo>
                <a:close/>
              </a:path>
              <a:path w="1064894" h="1064895">
                <a:moveTo>
                  <a:pt x="459338" y="418408"/>
                </a:moveTo>
                <a:lnTo>
                  <a:pt x="409814" y="425369"/>
                </a:lnTo>
                <a:lnTo>
                  <a:pt x="367534" y="445521"/>
                </a:lnTo>
                <a:lnTo>
                  <a:pt x="334228" y="476821"/>
                </a:lnTo>
                <a:lnTo>
                  <a:pt x="311625" y="517227"/>
                </a:lnTo>
                <a:lnTo>
                  <a:pt x="301457" y="564695"/>
                </a:lnTo>
                <a:lnTo>
                  <a:pt x="304679" y="608310"/>
                </a:lnTo>
                <a:lnTo>
                  <a:pt x="319573" y="649166"/>
                </a:lnTo>
                <a:lnTo>
                  <a:pt x="344536" y="683694"/>
                </a:lnTo>
                <a:lnTo>
                  <a:pt x="378112" y="710286"/>
                </a:lnTo>
                <a:lnTo>
                  <a:pt x="418807" y="726843"/>
                </a:lnTo>
                <a:lnTo>
                  <a:pt x="465129" y="731268"/>
                </a:lnTo>
                <a:lnTo>
                  <a:pt x="505579" y="723790"/>
                </a:lnTo>
                <a:lnTo>
                  <a:pt x="542043" y="706365"/>
                </a:lnTo>
                <a:lnTo>
                  <a:pt x="572796" y="680456"/>
                </a:lnTo>
                <a:lnTo>
                  <a:pt x="577014" y="674498"/>
                </a:lnTo>
                <a:lnTo>
                  <a:pt x="462593" y="674498"/>
                </a:lnTo>
                <a:lnTo>
                  <a:pt x="422583" y="668600"/>
                </a:lnTo>
                <a:lnTo>
                  <a:pt x="386911" y="645815"/>
                </a:lnTo>
                <a:lnTo>
                  <a:pt x="365606" y="614815"/>
                </a:lnTo>
                <a:lnTo>
                  <a:pt x="358113" y="581313"/>
                </a:lnTo>
                <a:lnTo>
                  <a:pt x="362664" y="548143"/>
                </a:lnTo>
                <a:lnTo>
                  <a:pt x="377492" y="518139"/>
                </a:lnTo>
                <a:lnTo>
                  <a:pt x="400829" y="494136"/>
                </a:lnTo>
                <a:lnTo>
                  <a:pt x="430910" y="478968"/>
                </a:lnTo>
                <a:lnTo>
                  <a:pt x="465967" y="475470"/>
                </a:lnTo>
                <a:lnTo>
                  <a:pt x="557654" y="475470"/>
                </a:lnTo>
                <a:lnTo>
                  <a:pt x="589972" y="451732"/>
                </a:lnTo>
                <a:lnTo>
                  <a:pt x="554928" y="451732"/>
                </a:lnTo>
                <a:lnTo>
                  <a:pt x="534860" y="439025"/>
                </a:lnTo>
                <a:lnTo>
                  <a:pt x="512609" y="428466"/>
                </a:lnTo>
                <a:lnTo>
                  <a:pt x="487621" y="421209"/>
                </a:lnTo>
                <a:lnTo>
                  <a:pt x="459338" y="418408"/>
                </a:lnTo>
                <a:close/>
              </a:path>
              <a:path w="1064894" h="1064895">
                <a:moveTo>
                  <a:pt x="611370" y="556015"/>
                </a:moveTo>
                <a:lnTo>
                  <a:pt x="556385" y="556015"/>
                </a:lnTo>
                <a:lnTo>
                  <a:pt x="553836" y="604266"/>
                </a:lnTo>
                <a:lnTo>
                  <a:pt x="533700" y="640991"/>
                </a:lnTo>
                <a:lnTo>
                  <a:pt x="501459" y="664848"/>
                </a:lnTo>
                <a:lnTo>
                  <a:pt x="462593" y="674498"/>
                </a:lnTo>
                <a:lnTo>
                  <a:pt x="577014" y="674498"/>
                </a:lnTo>
                <a:lnTo>
                  <a:pt x="596112" y="647525"/>
                </a:lnTo>
                <a:lnTo>
                  <a:pt x="610265" y="609038"/>
                </a:lnTo>
                <a:lnTo>
                  <a:pt x="613530" y="566457"/>
                </a:lnTo>
                <a:lnTo>
                  <a:pt x="611370" y="556015"/>
                </a:lnTo>
                <a:close/>
              </a:path>
              <a:path w="1064894" h="1064895">
                <a:moveTo>
                  <a:pt x="557654" y="475470"/>
                </a:moveTo>
                <a:lnTo>
                  <a:pt x="465967" y="475470"/>
                </a:lnTo>
                <a:lnTo>
                  <a:pt x="504232" y="486477"/>
                </a:lnTo>
                <a:lnTo>
                  <a:pt x="481974" y="505975"/>
                </a:lnTo>
                <a:lnTo>
                  <a:pt x="451029" y="524737"/>
                </a:lnTo>
                <a:lnTo>
                  <a:pt x="423874" y="547186"/>
                </a:lnTo>
                <a:lnTo>
                  <a:pt x="412987" y="577746"/>
                </a:lnTo>
                <a:lnTo>
                  <a:pt x="417031" y="594658"/>
                </a:lnTo>
                <a:lnTo>
                  <a:pt x="427408" y="608310"/>
                </a:lnTo>
                <a:lnTo>
                  <a:pt x="443610" y="616453"/>
                </a:lnTo>
                <a:lnTo>
                  <a:pt x="465129" y="616837"/>
                </a:lnTo>
                <a:lnTo>
                  <a:pt x="477393" y="612293"/>
                </a:lnTo>
                <a:lnTo>
                  <a:pt x="489276" y="604371"/>
                </a:lnTo>
                <a:lnTo>
                  <a:pt x="498853" y="596563"/>
                </a:lnTo>
                <a:lnTo>
                  <a:pt x="454992" y="596563"/>
                </a:lnTo>
                <a:lnTo>
                  <a:pt x="447358" y="594850"/>
                </a:lnTo>
                <a:lnTo>
                  <a:pt x="440386" y="590078"/>
                </a:lnTo>
                <a:lnTo>
                  <a:pt x="435649" y="582393"/>
                </a:lnTo>
                <a:lnTo>
                  <a:pt x="434718" y="571943"/>
                </a:lnTo>
                <a:lnTo>
                  <a:pt x="443631" y="557882"/>
                </a:lnTo>
                <a:lnTo>
                  <a:pt x="462092" y="542827"/>
                </a:lnTo>
                <a:lnTo>
                  <a:pt x="482435" y="529295"/>
                </a:lnTo>
                <a:lnTo>
                  <a:pt x="496996" y="519801"/>
                </a:lnTo>
                <a:lnTo>
                  <a:pt x="557654" y="475470"/>
                </a:lnTo>
                <a:close/>
              </a:path>
              <a:path w="1064894" h="1064895">
                <a:moveTo>
                  <a:pt x="720057" y="411173"/>
                </a:moveTo>
                <a:lnTo>
                  <a:pt x="681595" y="437786"/>
                </a:lnTo>
                <a:lnTo>
                  <a:pt x="643481" y="464687"/>
                </a:lnTo>
                <a:lnTo>
                  <a:pt x="605479" y="491931"/>
                </a:lnTo>
                <a:lnTo>
                  <a:pt x="489773" y="576289"/>
                </a:lnTo>
                <a:lnTo>
                  <a:pt x="481264" y="582870"/>
                </a:lnTo>
                <a:lnTo>
                  <a:pt x="472431" y="589511"/>
                </a:lnTo>
                <a:lnTo>
                  <a:pt x="463575" y="594609"/>
                </a:lnTo>
                <a:lnTo>
                  <a:pt x="454992" y="596563"/>
                </a:lnTo>
                <a:lnTo>
                  <a:pt x="498853" y="596563"/>
                </a:lnTo>
                <a:lnTo>
                  <a:pt x="533592" y="570222"/>
                </a:lnTo>
                <a:lnTo>
                  <a:pt x="556385" y="556015"/>
                </a:lnTo>
                <a:lnTo>
                  <a:pt x="611370" y="556015"/>
                </a:lnTo>
                <a:lnTo>
                  <a:pt x="604180" y="521246"/>
                </a:lnTo>
                <a:lnTo>
                  <a:pt x="620888" y="507187"/>
                </a:lnTo>
                <a:lnTo>
                  <a:pt x="638421" y="493944"/>
                </a:lnTo>
                <a:lnTo>
                  <a:pt x="656577" y="481317"/>
                </a:lnTo>
                <a:lnTo>
                  <a:pt x="675151" y="469105"/>
                </a:lnTo>
                <a:lnTo>
                  <a:pt x="1060298" y="469105"/>
                </a:lnTo>
                <a:lnTo>
                  <a:pt x="1055888" y="436560"/>
                </a:lnTo>
                <a:lnTo>
                  <a:pt x="1051457" y="417107"/>
                </a:lnTo>
                <a:lnTo>
                  <a:pt x="785344" y="417107"/>
                </a:lnTo>
                <a:lnTo>
                  <a:pt x="775213" y="414771"/>
                </a:lnTo>
                <a:lnTo>
                  <a:pt x="733831" y="414771"/>
                </a:lnTo>
                <a:lnTo>
                  <a:pt x="720057" y="411173"/>
                </a:lnTo>
                <a:close/>
              </a:path>
              <a:path w="1064894" h="1064895">
                <a:moveTo>
                  <a:pt x="696890" y="332954"/>
                </a:moveTo>
                <a:lnTo>
                  <a:pt x="441953" y="332954"/>
                </a:lnTo>
                <a:lnTo>
                  <a:pt x="499945" y="335654"/>
                </a:lnTo>
                <a:lnTo>
                  <a:pt x="548075" y="350085"/>
                </a:lnTo>
                <a:lnTo>
                  <a:pt x="588772" y="372607"/>
                </a:lnTo>
                <a:lnTo>
                  <a:pt x="624466" y="399579"/>
                </a:lnTo>
                <a:lnTo>
                  <a:pt x="607444" y="412983"/>
                </a:lnTo>
                <a:lnTo>
                  <a:pt x="572078" y="438462"/>
                </a:lnTo>
                <a:lnTo>
                  <a:pt x="554928" y="451732"/>
                </a:lnTo>
                <a:lnTo>
                  <a:pt x="589972" y="451732"/>
                </a:lnTo>
                <a:lnTo>
                  <a:pt x="692500" y="376416"/>
                </a:lnTo>
                <a:lnTo>
                  <a:pt x="692063" y="362498"/>
                </a:lnTo>
                <a:lnTo>
                  <a:pt x="694832" y="345993"/>
                </a:lnTo>
                <a:lnTo>
                  <a:pt x="696890" y="332954"/>
                </a:lnTo>
                <a:close/>
              </a:path>
              <a:path w="1064894" h="1064895">
                <a:moveTo>
                  <a:pt x="965226" y="222869"/>
                </a:moveTo>
                <a:lnTo>
                  <a:pt x="819981" y="222869"/>
                </a:lnTo>
                <a:lnTo>
                  <a:pt x="820454" y="244208"/>
                </a:lnTo>
                <a:lnTo>
                  <a:pt x="818777" y="266209"/>
                </a:lnTo>
                <a:lnTo>
                  <a:pt x="816618" y="288629"/>
                </a:lnTo>
                <a:lnTo>
                  <a:pt x="815647" y="311224"/>
                </a:lnTo>
                <a:lnTo>
                  <a:pt x="835793" y="317155"/>
                </a:lnTo>
                <a:lnTo>
                  <a:pt x="877973" y="327118"/>
                </a:lnTo>
                <a:lnTo>
                  <a:pt x="898199" y="332954"/>
                </a:lnTo>
                <a:lnTo>
                  <a:pt x="901555" y="337253"/>
                </a:lnTo>
                <a:lnTo>
                  <a:pt x="890522" y="342041"/>
                </a:lnTo>
                <a:lnTo>
                  <a:pt x="884433" y="346516"/>
                </a:lnTo>
                <a:lnTo>
                  <a:pt x="858224" y="365350"/>
                </a:lnTo>
                <a:lnTo>
                  <a:pt x="812066" y="397474"/>
                </a:lnTo>
                <a:lnTo>
                  <a:pt x="785344" y="417107"/>
                </a:lnTo>
                <a:lnTo>
                  <a:pt x="1051457" y="417107"/>
                </a:lnTo>
                <a:lnTo>
                  <a:pt x="1045451" y="390741"/>
                </a:lnTo>
                <a:lnTo>
                  <a:pt x="1031129" y="346429"/>
                </a:lnTo>
                <a:lnTo>
                  <a:pt x="1013220" y="304074"/>
                </a:lnTo>
                <a:lnTo>
                  <a:pt x="991800" y="263602"/>
                </a:lnTo>
                <a:lnTo>
                  <a:pt x="967096" y="225287"/>
                </a:lnTo>
                <a:lnTo>
                  <a:pt x="965226" y="222869"/>
                </a:lnTo>
                <a:close/>
              </a:path>
              <a:path w="1064894" h="1064895">
                <a:moveTo>
                  <a:pt x="771221" y="413851"/>
                </a:moveTo>
                <a:lnTo>
                  <a:pt x="733831" y="414771"/>
                </a:lnTo>
                <a:lnTo>
                  <a:pt x="775213" y="414771"/>
                </a:lnTo>
                <a:lnTo>
                  <a:pt x="771221" y="413851"/>
                </a:lnTo>
                <a:close/>
              </a:path>
            </a:pathLst>
          </a:custGeom>
          <a:solidFill>
            <a:srgbClr val="6D6E71"/>
          </a:solidFill>
        </p:spPr>
        <p:txBody>
          <a:bodyPr wrap="square" lIns="0" tIns="0" rIns="0" bIns="0" rtlCol="0"/>
          <a:lstStyle/>
          <a:p>
            <a:endParaRPr/>
          </a:p>
        </p:txBody>
      </p:sp>
      <p:sp>
        <p:nvSpPr>
          <p:cNvPr id="17" name="object 11">
            <a:extLst>
              <a:ext uri="{FF2B5EF4-FFF2-40B4-BE49-F238E27FC236}">
                <a16:creationId xmlns:a16="http://schemas.microsoft.com/office/drawing/2014/main" id="{D3BBBD8D-B554-FA43-BB0E-D37B314646C4}"/>
              </a:ext>
            </a:extLst>
          </p:cNvPr>
          <p:cNvSpPr/>
          <p:nvPr/>
        </p:nvSpPr>
        <p:spPr>
          <a:xfrm>
            <a:off x="354807" y="1030794"/>
            <a:ext cx="435619" cy="435620"/>
          </a:xfrm>
          <a:custGeom>
            <a:avLst/>
            <a:gdLst/>
            <a:ahLst/>
            <a:cxnLst/>
            <a:rect l="l" t="t" r="r" b="b"/>
            <a:pathLst>
              <a:path w="1065530" h="1065530">
                <a:moveTo>
                  <a:pt x="532529" y="0"/>
                </a:moveTo>
                <a:lnTo>
                  <a:pt x="484063" y="2176"/>
                </a:lnTo>
                <a:lnTo>
                  <a:pt x="436814" y="8579"/>
                </a:lnTo>
                <a:lnTo>
                  <a:pt x="390972" y="19022"/>
                </a:lnTo>
                <a:lnTo>
                  <a:pt x="346724" y="33315"/>
                </a:lnTo>
                <a:lnTo>
                  <a:pt x="304259" y="51272"/>
                </a:lnTo>
                <a:lnTo>
                  <a:pt x="263764" y="72704"/>
                </a:lnTo>
                <a:lnTo>
                  <a:pt x="225428" y="97424"/>
                </a:lnTo>
                <a:lnTo>
                  <a:pt x="189439" y="125243"/>
                </a:lnTo>
                <a:lnTo>
                  <a:pt x="155985" y="155973"/>
                </a:lnTo>
                <a:lnTo>
                  <a:pt x="125253" y="189426"/>
                </a:lnTo>
                <a:lnTo>
                  <a:pt x="97433" y="225415"/>
                </a:lnTo>
                <a:lnTo>
                  <a:pt x="72712" y="263752"/>
                </a:lnTo>
                <a:lnTo>
                  <a:pt x="51278" y="304248"/>
                </a:lnTo>
                <a:lnTo>
                  <a:pt x="33319" y="346715"/>
                </a:lnTo>
                <a:lnTo>
                  <a:pt x="19024" y="390966"/>
                </a:lnTo>
                <a:lnTo>
                  <a:pt x="8580" y="436813"/>
                </a:lnTo>
                <a:lnTo>
                  <a:pt x="2176" y="484067"/>
                </a:lnTo>
                <a:lnTo>
                  <a:pt x="0" y="532541"/>
                </a:lnTo>
                <a:lnTo>
                  <a:pt x="2176" y="581011"/>
                </a:lnTo>
                <a:lnTo>
                  <a:pt x="8580" y="628263"/>
                </a:lnTo>
                <a:lnTo>
                  <a:pt x="19024" y="674107"/>
                </a:lnTo>
                <a:lnTo>
                  <a:pt x="33319" y="718356"/>
                </a:lnTo>
                <a:lnTo>
                  <a:pt x="51278" y="760822"/>
                </a:lnTo>
                <a:lnTo>
                  <a:pt x="72712" y="801317"/>
                </a:lnTo>
                <a:lnTo>
                  <a:pt x="97433" y="839653"/>
                </a:lnTo>
                <a:lnTo>
                  <a:pt x="125253" y="875641"/>
                </a:lnTo>
                <a:lnTo>
                  <a:pt x="155985" y="909095"/>
                </a:lnTo>
                <a:lnTo>
                  <a:pt x="189439" y="939825"/>
                </a:lnTo>
                <a:lnTo>
                  <a:pt x="225428" y="967644"/>
                </a:lnTo>
                <a:lnTo>
                  <a:pt x="263764" y="992364"/>
                </a:lnTo>
                <a:lnTo>
                  <a:pt x="304259" y="1013797"/>
                </a:lnTo>
                <a:lnTo>
                  <a:pt x="346724" y="1031754"/>
                </a:lnTo>
                <a:lnTo>
                  <a:pt x="390972" y="1046048"/>
                </a:lnTo>
                <a:lnTo>
                  <a:pt x="436814" y="1056491"/>
                </a:lnTo>
                <a:lnTo>
                  <a:pt x="484063" y="1062895"/>
                </a:lnTo>
                <a:lnTo>
                  <a:pt x="532529" y="1065071"/>
                </a:lnTo>
                <a:lnTo>
                  <a:pt x="581003" y="1062895"/>
                </a:lnTo>
                <a:lnTo>
                  <a:pt x="628258" y="1056491"/>
                </a:lnTo>
                <a:lnTo>
                  <a:pt x="674105" y="1046048"/>
                </a:lnTo>
                <a:lnTo>
                  <a:pt x="718357" y="1031754"/>
                </a:lnTo>
                <a:lnTo>
                  <a:pt x="760825" y="1013797"/>
                </a:lnTo>
                <a:lnTo>
                  <a:pt x="801322" y="992364"/>
                </a:lnTo>
                <a:lnTo>
                  <a:pt x="839659" y="967644"/>
                </a:lnTo>
                <a:lnTo>
                  <a:pt x="875649" y="939825"/>
                </a:lnTo>
                <a:lnTo>
                  <a:pt x="909104" y="909095"/>
                </a:lnTo>
                <a:lnTo>
                  <a:pt x="939835" y="875641"/>
                </a:lnTo>
                <a:lnTo>
                  <a:pt x="967654" y="839653"/>
                </a:lnTo>
                <a:lnTo>
                  <a:pt x="992375" y="801317"/>
                </a:lnTo>
                <a:lnTo>
                  <a:pt x="1013808" y="760822"/>
                </a:lnTo>
                <a:lnTo>
                  <a:pt x="1025553" y="733047"/>
                </a:lnTo>
                <a:lnTo>
                  <a:pt x="532529" y="733047"/>
                </a:lnTo>
                <a:lnTo>
                  <a:pt x="479938" y="729342"/>
                </a:lnTo>
                <a:lnTo>
                  <a:pt x="430861" y="719158"/>
                </a:lnTo>
                <a:lnTo>
                  <a:pt x="385345" y="703894"/>
                </a:lnTo>
                <a:lnTo>
                  <a:pt x="343440" y="684950"/>
                </a:lnTo>
                <a:lnTo>
                  <a:pt x="305194" y="663724"/>
                </a:lnTo>
                <a:lnTo>
                  <a:pt x="260479" y="633431"/>
                </a:lnTo>
                <a:lnTo>
                  <a:pt x="220112" y="599576"/>
                </a:lnTo>
                <a:lnTo>
                  <a:pt x="183590" y="562728"/>
                </a:lnTo>
                <a:lnTo>
                  <a:pt x="150406" y="523455"/>
                </a:lnTo>
                <a:lnTo>
                  <a:pt x="182603" y="482832"/>
                </a:lnTo>
                <a:lnTo>
                  <a:pt x="218767" y="445484"/>
                </a:lnTo>
                <a:lnTo>
                  <a:pt x="259054" y="411570"/>
                </a:lnTo>
                <a:lnTo>
                  <a:pt x="303323" y="381557"/>
                </a:lnTo>
                <a:lnTo>
                  <a:pt x="351504" y="355839"/>
                </a:lnTo>
                <a:lnTo>
                  <a:pt x="403531" y="334805"/>
                </a:lnTo>
                <a:lnTo>
                  <a:pt x="464851" y="317674"/>
                </a:lnTo>
                <a:lnTo>
                  <a:pt x="532529" y="310627"/>
                </a:lnTo>
                <a:lnTo>
                  <a:pt x="1016505" y="310627"/>
                </a:lnTo>
                <a:lnTo>
                  <a:pt x="1013808" y="304248"/>
                </a:lnTo>
                <a:lnTo>
                  <a:pt x="992375" y="263752"/>
                </a:lnTo>
                <a:lnTo>
                  <a:pt x="967654" y="225415"/>
                </a:lnTo>
                <a:lnTo>
                  <a:pt x="939835" y="189426"/>
                </a:lnTo>
                <a:lnTo>
                  <a:pt x="909104" y="155973"/>
                </a:lnTo>
                <a:lnTo>
                  <a:pt x="875649" y="125243"/>
                </a:lnTo>
                <a:lnTo>
                  <a:pt x="839659" y="97424"/>
                </a:lnTo>
                <a:lnTo>
                  <a:pt x="801322" y="72704"/>
                </a:lnTo>
                <a:lnTo>
                  <a:pt x="760825" y="51272"/>
                </a:lnTo>
                <a:lnTo>
                  <a:pt x="718357" y="33315"/>
                </a:lnTo>
                <a:lnTo>
                  <a:pt x="674105" y="19022"/>
                </a:lnTo>
                <a:lnTo>
                  <a:pt x="628258" y="8579"/>
                </a:lnTo>
                <a:lnTo>
                  <a:pt x="581003" y="2176"/>
                </a:lnTo>
                <a:lnTo>
                  <a:pt x="532529" y="0"/>
                </a:lnTo>
                <a:close/>
              </a:path>
              <a:path w="1065530" h="1065530">
                <a:moveTo>
                  <a:pt x="1016505" y="310627"/>
                </a:moveTo>
                <a:lnTo>
                  <a:pt x="532529" y="310627"/>
                </a:lnTo>
                <a:lnTo>
                  <a:pt x="584752" y="314243"/>
                </a:lnTo>
                <a:lnTo>
                  <a:pt x="634342" y="324184"/>
                </a:lnTo>
                <a:lnTo>
                  <a:pt x="680883" y="339089"/>
                </a:lnTo>
                <a:lnTo>
                  <a:pt x="723958" y="357598"/>
                </a:lnTo>
                <a:lnTo>
                  <a:pt x="763148" y="378350"/>
                </a:lnTo>
                <a:lnTo>
                  <a:pt x="808477" y="407970"/>
                </a:lnTo>
                <a:lnTo>
                  <a:pt x="849219" y="442046"/>
                </a:lnTo>
                <a:lnTo>
                  <a:pt x="884808" y="480550"/>
                </a:lnTo>
                <a:lnTo>
                  <a:pt x="914676" y="523455"/>
                </a:lnTo>
                <a:lnTo>
                  <a:pt x="883672" y="565378"/>
                </a:lnTo>
                <a:lnTo>
                  <a:pt x="847728" y="603482"/>
                </a:lnTo>
                <a:lnTo>
                  <a:pt x="806964" y="637449"/>
                </a:lnTo>
                <a:lnTo>
                  <a:pt x="761500" y="666960"/>
                </a:lnTo>
                <a:lnTo>
                  <a:pt x="722489" y="687285"/>
                </a:lnTo>
                <a:lnTo>
                  <a:pt x="679668" y="705356"/>
                </a:lnTo>
                <a:lnTo>
                  <a:pt x="633455" y="719874"/>
                </a:lnTo>
                <a:lnTo>
                  <a:pt x="584269" y="729537"/>
                </a:lnTo>
                <a:lnTo>
                  <a:pt x="532529" y="733047"/>
                </a:lnTo>
                <a:lnTo>
                  <a:pt x="1025553" y="733047"/>
                </a:lnTo>
                <a:lnTo>
                  <a:pt x="1046060" y="674107"/>
                </a:lnTo>
                <a:lnTo>
                  <a:pt x="1056503" y="628263"/>
                </a:lnTo>
                <a:lnTo>
                  <a:pt x="1062907" y="581011"/>
                </a:lnTo>
                <a:lnTo>
                  <a:pt x="1065083" y="532541"/>
                </a:lnTo>
                <a:lnTo>
                  <a:pt x="1062907" y="484067"/>
                </a:lnTo>
                <a:lnTo>
                  <a:pt x="1056503" y="436813"/>
                </a:lnTo>
                <a:lnTo>
                  <a:pt x="1046060" y="390966"/>
                </a:lnTo>
                <a:lnTo>
                  <a:pt x="1031766" y="346715"/>
                </a:lnTo>
                <a:lnTo>
                  <a:pt x="1016505" y="310627"/>
                </a:lnTo>
                <a:close/>
              </a:path>
              <a:path w="1065530" h="1065530">
                <a:moveTo>
                  <a:pt x="522858" y="365443"/>
                </a:moveTo>
                <a:lnTo>
                  <a:pt x="471140" y="376549"/>
                </a:lnTo>
                <a:lnTo>
                  <a:pt x="429984" y="400398"/>
                </a:lnTo>
                <a:lnTo>
                  <a:pt x="399798" y="434181"/>
                </a:lnTo>
                <a:lnTo>
                  <a:pt x="380989" y="475087"/>
                </a:lnTo>
                <a:lnTo>
                  <a:pt x="373647" y="523496"/>
                </a:lnTo>
                <a:lnTo>
                  <a:pt x="380098" y="567255"/>
                </a:lnTo>
                <a:lnTo>
                  <a:pt x="397911" y="605322"/>
                </a:lnTo>
                <a:lnTo>
                  <a:pt x="424652" y="636657"/>
                </a:lnTo>
                <a:lnTo>
                  <a:pt x="457891" y="660218"/>
                </a:lnTo>
                <a:lnTo>
                  <a:pt x="495194" y="674964"/>
                </a:lnTo>
                <a:lnTo>
                  <a:pt x="534129" y="679855"/>
                </a:lnTo>
                <a:lnTo>
                  <a:pt x="582339" y="671612"/>
                </a:lnTo>
                <a:lnTo>
                  <a:pt x="626139" y="649094"/>
                </a:lnTo>
                <a:lnTo>
                  <a:pt x="639044" y="636311"/>
                </a:lnTo>
                <a:lnTo>
                  <a:pt x="532529" y="636311"/>
                </a:lnTo>
                <a:lnTo>
                  <a:pt x="486869" y="626170"/>
                </a:lnTo>
                <a:lnTo>
                  <a:pt x="448582" y="598388"/>
                </a:lnTo>
                <a:lnTo>
                  <a:pt x="424051" y="556920"/>
                </a:lnTo>
                <a:lnTo>
                  <a:pt x="419662" y="505724"/>
                </a:lnTo>
                <a:lnTo>
                  <a:pt x="434579" y="465161"/>
                </a:lnTo>
                <a:lnTo>
                  <a:pt x="463999" y="432807"/>
                </a:lnTo>
                <a:lnTo>
                  <a:pt x="503541" y="412834"/>
                </a:lnTo>
                <a:lnTo>
                  <a:pt x="548819" y="409414"/>
                </a:lnTo>
                <a:lnTo>
                  <a:pt x="642804" y="409414"/>
                </a:lnTo>
                <a:lnTo>
                  <a:pt x="640132" y="406280"/>
                </a:lnTo>
                <a:lnTo>
                  <a:pt x="605612" y="382588"/>
                </a:lnTo>
                <a:lnTo>
                  <a:pt x="565829" y="368501"/>
                </a:lnTo>
                <a:lnTo>
                  <a:pt x="522858" y="365443"/>
                </a:lnTo>
                <a:close/>
              </a:path>
              <a:path w="1065530" h="1065530">
                <a:moveTo>
                  <a:pt x="679116" y="463803"/>
                </a:moveTo>
                <a:lnTo>
                  <a:pt x="629278" y="463803"/>
                </a:lnTo>
                <a:lnTo>
                  <a:pt x="644255" y="503600"/>
                </a:lnTo>
                <a:lnTo>
                  <a:pt x="643620" y="543111"/>
                </a:lnTo>
                <a:lnTo>
                  <a:pt x="629753" y="579237"/>
                </a:lnTo>
                <a:lnTo>
                  <a:pt x="605029" y="608878"/>
                </a:lnTo>
                <a:lnTo>
                  <a:pt x="571829" y="628936"/>
                </a:lnTo>
                <a:lnTo>
                  <a:pt x="532529" y="636311"/>
                </a:lnTo>
                <a:lnTo>
                  <a:pt x="639044" y="636311"/>
                </a:lnTo>
                <a:lnTo>
                  <a:pt x="661426" y="614139"/>
                </a:lnTo>
                <a:lnTo>
                  <a:pt x="684094" y="568588"/>
                </a:lnTo>
                <a:lnTo>
                  <a:pt x="691370" y="520730"/>
                </a:lnTo>
                <a:lnTo>
                  <a:pt x="685085" y="476777"/>
                </a:lnTo>
                <a:lnTo>
                  <a:pt x="679116" y="463803"/>
                </a:lnTo>
                <a:close/>
              </a:path>
              <a:path w="1065530" h="1065530">
                <a:moveTo>
                  <a:pt x="642804" y="409414"/>
                </a:moveTo>
                <a:lnTo>
                  <a:pt x="548819" y="409414"/>
                </a:lnTo>
                <a:lnTo>
                  <a:pt x="595452" y="426718"/>
                </a:lnTo>
                <a:lnTo>
                  <a:pt x="569615" y="434111"/>
                </a:lnTo>
                <a:lnTo>
                  <a:pt x="556416" y="456696"/>
                </a:lnTo>
                <a:lnTo>
                  <a:pt x="558300" y="482832"/>
                </a:lnTo>
                <a:lnTo>
                  <a:pt x="577710" y="500877"/>
                </a:lnTo>
                <a:lnTo>
                  <a:pt x="595806" y="503153"/>
                </a:lnTo>
                <a:lnTo>
                  <a:pt x="612041" y="497483"/>
                </a:lnTo>
                <a:lnTo>
                  <a:pt x="624003" y="484241"/>
                </a:lnTo>
                <a:lnTo>
                  <a:pt x="629278" y="463803"/>
                </a:lnTo>
                <a:lnTo>
                  <a:pt x="679116" y="463803"/>
                </a:lnTo>
                <a:lnTo>
                  <a:pt x="667314" y="438152"/>
                </a:lnTo>
                <a:lnTo>
                  <a:pt x="642804" y="409414"/>
                </a:lnTo>
                <a:close/>
              </a:path>
            </a:pathLst>
          </a:custGeom>
          <a:solidFill>
            <a:srgbClr val="6D6E71"/>
          </a:solidFill>
        </p:spPr>
        <p:txBody>
          <a:bodyPr wrap="square" lIns="0" tIns="0" rIns="0" bIns="0" rtlCol="0"/>
          <a:lstStyle/>
          <a:p>
            <a:endParaRPr/>
          </a:p>
        </p:txBody>
      </p:sp>
      <p:sp>
        <p:nvSpPr>
          <p:cNvPr id="18" name="TextBox 17">
            <a:extLst>
              <a:ext uri="{FF2B5EF4-FFF2-40B4-BE49-F238E27FC236}">
                <a16:creationId xmlns:a16="http://schemas.microsoft.com/office/drawing/2014/main" id="{F2791109-0EBB-474F-91B4-EE0F9AA79C58}"/>
              </a:ext>
            </a:extLst>
          </p:cNvPr>
          <p:cNvSpPr txBox="1"/>
          <p:nvPr/>
        </p:nvSpPr>
        <p:spPr>
          <a:xfrm>
            <a:off x="786545" y="978374"/>
            <a:ext cx="757583"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VISION</a:t>
            </a:r>
          </a:p>
        </p:txBody>
      </p:sp>
      <p:sp>
        <p:nvSpPr>
          <p:cNvPr id="19" name="TextBox 18">
            <a:extLst>
              <a:ext uri="{FF2B5EF4-FFF2-40B4-BE49-F238E27FC236}">
                <a16:creationId xmlns:a16="http://schemas.microsoft.com/office/drawing/2014/main" id="{0DE9ADDA-9414-734D-BA87-69F549C1F376}"/>
              </a:ext>
            </a:extLst>
          </p:cNvPr>
          <p:cNvSpPr txBox="1"/>
          <p:nvPr/>
        </p:nvSpPr>
        <p:spPr>
          <a:xfrm>
            <a:off x="786545" y="1546965"/>
            <a:ext cx="1600378"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TARGET GROUP</a:t>
            </a:r>
          </a:p>
        </p:txBody>
      </p:sp>
      <p:sp>
        <p:nvSpPr>
          <p:cNvPr id="20" name="TextBox 19">
            <a:extLst>
              <a:ext uri="{FF2B5EF4-FFF2-40B4-BE49-F238E27FC236}">
                <a16:creationId xmlns:a16="http://schemas.microsoft.com/office/drawing/2014/main" id="{E5B9E893-7004-2C4F-B995-03ED5C57901A}"/>
              </a:ext>
            </a:extLst>
          </p:cNvPr>
          <p:cNvSpPr txBox="1"/>
          <p:nvPr/>
        </p:nvSpPr>
        <p:spPr>
          <a:xfrm>
            <a:off x="2928277" y="1546965"/>
            <a:ext cx="1600378"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NEEDS</a:t>
            </a:r>
          </a:p>
        </p:txBody>
      </p:sp>
      <p:sp>
        <p:nvSpPr>
          <p:cNvPr id="21" name="TextBox 20">
            <a:extLst>
              <a:ext uri="{FF2B5EF4-FFF2-40B4-BE49-F238E27FC236}">
                <a16:creationId xmlns:a16="http://schemas.microsoft.com/office/drawing/2014/main" id="{E8F4CF3D-9B03-F140-B397-4F4061D9958B}"/>
              </a:ext>
            </a:extLst>
          </p:cNvPr>
          <p:cNvSpPr txBox="1"/>
          <p:nvPr/>
        </p:nvSpPr>
        <p:spPr>
          <a:xfrm>
            <a:off x="5008060" y="1542006"/>
            <a:ext cx="1600378"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PRODUCT</a:t>
            </a:r>
          </a:p>
        </p:txBody>
      </p:sp>
      <p:sp>
        <p:nvSpPr>
          <p:cNvPr id="22" name="TextBox 21">
            <a:extLst>
              <a:ext uri="{FF2B5EF4-FFF2-40B4-BE49-F238E27FC236}">
                <a16:creationId xmlns:a16="http://schemas.microsoft.com/office/drawing/2014/main" id="{F5B371D9-D5A7-E547-8BE4-A204C085C088}"/>
              </a:ext>
            </a:extLst>
          </p:cNvPr>
          <p:cNvSpPr txBox="1"/>
          <p:nvPr/>
        </p:nvSpPr>
        <p:spPr>
          <a:xfrm>
            <a:off x="7252489" y="1549957"/>
            <a:ext cx="1600378"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BUSINESS GOALS</a:t>
            </a:r>
          </a:p>
        </p:txBody>
      </p:sp>
    </p:spTree>
    <p:extLst>
      <p:ext uri="{BB962C8B-B14F-4D97-AF65-F5344CB8AC3E}">
        <p14:creationId xmlns:p14="http://schemas.microsoft.com/office/powerpoint/2010/main" val="28693058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Mobile: Top Items</a:t>
            </a:r>
            <a:endParaRPr lang="en-US" b="0"/>
          </a:p>
        </p:txBody>
      </p:sp>
      <p:graphicFrame>
        <p:nvGraphicFramePr>
          <p:cNvPr id="5" name="Table 4"/>
          <p:cNvGraphicFramePr>
            <a:graphicFrameLocks noGrp="1"/>
          </p:cNvGraphicFramePr>
          <p:nvPr>
            <p:extLst>
              <p:ext uri="{D42A27DB-BD31-4B8C-83A1-F6EECF244321}">
                <p14:modId xmlns:p14="http://schemas.microsoft.com/office/powerpoint/2010/main" val="2147524023"/>
              </p:ext>
            </p:extLst>
          </p:nvPr>
        </p:nvGraphicFramePr>
        <p:xfrm>
          <a:off x="538483" y="903033"/>
          <a:ext cx="8046714" cy="3512001"/>
        </p:xfrm>
        <a:graphic>
          <a:graphicData uri="http://schemas.openxmlformats.org/drawingml/2006/table">
            <a:tbl>
              <a:tblPr firstRow="1" bandRow="1">
                <a:effectLst/>
                <a:tableStyleId>{5C22544A-7EE6-4342-B048-85BDC9FD1C3A}</a:tableStyleId>
              </a:tblPr>
              <a:tblGrid>
                <a:gridCol w="261837">
                  <a:extLst>
                    <a:ext uri="{9D8B030D-6E8A-4147-A177-3AD203B41FA5}">
                      <a16:colId xmlns:a16="http://schemas.microsoft.com/office/drawing/2014/main" val="20000"/>
                    </a:ext>
                  </a:extLst>
                </a:gridCol>
                <a:gridCol w="1150936">
                  <a:extLst>
                    <a:ext uri="{9D8B030D-6E8A-4147-A177-3AD203B41FA5}">
                      <a16:colId xmlns:a16="http://schemas.microsoft.com/office/drawing/2014/main" val="1514306037"/>
                    </a:ext>
                  </a:extLst>
                </a:gridCol>
                <a:gridCol w="720556">
                  <a:extLst>
                    <a:ext uri="{9D8B030D-6E8A-4147-A177-3AD203B41FA5}">
                      <a16:colId xmlns:a16="http://schemas.microsoft.com/office/drawing/2014/main" val="3713521722"/>
                    </a:ext>
                  </a:extLst>
                </a:gridCol>
                <a:gridCol w="1782196">
                  <a:extLst>
                    <a:ext uri="{9D8B030D-6E8A-4147-A177-3AD203B41FA5}">
                      <a16:colId xmlns:a16="http://schemas.microsoft.com/office/drawing/2014/main" val="20001"/>
                    </a:ext>
                  </a:extLst>
                </a:gridCol>
                <a:gridCol w="4131189">
                  <a:extLst>
                    <a:ext uri="{9D8B030D-6E8A-4147-A177-3AD203B41FA5}">
                      <a16:colId xmlns:a16="http://schemas.microsoft.com/office/drawing/2014/main" val="20002"/>
                    </a:ext>
                  </a:extLst>
                </a:gridCol>
              </a:tblGrid>
              <a:tr h="538356">
                <a:tc>
                  <a:txBody>
                    <a:bodyPr/>
                    <a:lstStyle/>
                    <a:p>
                      <a:pPr algn="ctr"/>
                      <a:endParaRPr lang="en-US" sz="1200" b="0"/>
                    </a:p>
                  </a:txBody>
                  <a:tcPr marL="68580" marR="68580" marT="34290" marB="34290" anchor="ctr">
                    <a:solidFill>
                      <a:schemeClr val="accent1"/>
                    </a:solidFill>
                  </a:tcPr>
                </a:tc>
                <a:tc>
                  <a:txBody>
                    <a:bodyPr/>
                    <a:lstStyle/>
                    <a:p>
                      <a:pPr algn="ctr"/>
                      <a:r>
                        <a:rPr lang="en-US" sz="1600" b="0"/>
                        <a:t>Portfolio Epic</a:t>
                      </a:r>
                    </a:p>
                  </a:txBody>
                  <a:tcPr marL="68580" marR="68580" marT="34290" marB="34290" anchor="ctr">
                    <a:solidFill>
                      <a:schemeClr val="accent1"/>
                    </a:solidFill>
                  </a:tcPr>
                </a:tc>
                <a:tc>
                  <a:txBody>
                    <a:bodyPr/>
                    <a:lstStyle/>
                    <a:p>
                      <a:pPr algn="ctr"/>
                      <a:r>
                        <a:rPr lang="en-US" sz="1600" b="0"/>
                        <a:t>Jira ID</a:t>
                      </a:r>
                    </a:p>
                  </a:txBody>
                  <a:tcPr marL="68580" marR="68580" marT="34290" marB="34290" anchor="ctr">
                    <a:solidFill>
                      <a:schemeClr val="accent1"/>
                    </a:solidFill>
                  </a:tcPr>
                </a:tc>
                <a:tc>
                  <a:txBody>
                    <a:bodyPr/>
                    <a:lstStyle/>
                    <a:p>
                      <a:pPr algn="ctr"/>
                      <a:r>
                        <a:rPr lang="en-US" sz="1600" b="0"/>
                        <a:t>Feature</a:t>
                      </a:r>
                    </a:p>
                  </a:txBody>
                  <a:tcPr marL="68580" marR="68580" marT="34290" marB="34290" anchor="ctr">
                    <a:solidFill>
                      <a:schemeClr val="accent1"/>
                    </a:solidFill>
                  </a:tcPr>
                </a:tc>
                <a:tc>
                  <a:txBody>
                    <a:bodyPr/>
                    <a:lstStyle/>
                    <a:p>
                      <a:pPr algn="ctr"/>
                      <a:r>
                        <a:rPr lang="en-US" sz="1600" b="0"/>
                        <a:t>Benefit</a:t>
                      </a:r>
                      <a:r>
                        <a:rPr lang="en-US" sz="1600" b="0" baseline="0"/>
                        <a:t> Hypothesis</a:t>
                      </a:r>
                      <a:endParaRPr lang="en-US" sz="1600" b="0"/>
                    </a:p>
                  </a:txBody>
                  <a:tcPr marL="68580" marR="68580" marT="34290" marB="34290" anchor="ctr">
                    <a:solidFill>
                      <a:schemeClr val="accent1"/>
                    </a:solidFill>
                  </a:tcPr>
                </a:tc>
                <a:extLst>
                  <a:ext uri="{0D108BD9-81ED-4DB2-BD59-A6C34878D82A}">
                    <a16:rowId xmlns:a16="http://schemas.microsoft.com/office/drawing/2014/main" val="10000"/>
                  </a:ext>
                </a:extLst>
              </a:tr>
              <a:tr h="512807">
                <a:tc>
                  <a:txBody>
                    <a:bodyPr/>
                    <a:lstStyle/>
                    <a:p>
                      <a:pPr algn="ctr"/>
                      <a:r>
                        <a:rPr lang="en-US" sz="1200"/>
                        <a:t>1</a:t>
                      </a:r>
                    </a:p>
                  </a:txBody>
                  <a:tcPr marL="68580" marR="68580" marT="34290" marB="34290" anchor="ctr"/>
                </a:tc>
                <a:tc>
                  <a:txBody>
                    <a:bodyPr/>
                    <a:lstStyle/>
                    <a:p>
                      <a:pPr lvl="0" algn="l">
                        <a:buNone/>
                      </a:pPr>
                      <a:r>
                        <a:rPr lang="en-US" sz="1050" b="0" i="0" u="none" strike="noStrike" noProof="0">
                          <a:solidFill>
                            <a:schemeClr val="tx1"/>
                          </a:solidFill>
                          <a:effectLst/>
                        </a:rPr>
                        <a:t>Mobile</a:t>
                      </a:r>
                      <a:endParaRPr lang="en-US"/>
                    </a:p>
                  </a:txBody>
                  <a:tcPr marL="0" marR="0" marT="0" marB="0" anchor="ctr"/>
                </a:tc>
                <a:tc>
                  <a:txBody>
                    <a:bodyPr/>
                    <a:lstStyle/>
                    <a:p>
                      <a:pPr marL="0" lvl="0" algn="l">
                        <a:buNone/>
                      </a:pPr>
                      <a:r>
                        <a:rPr lang="en-US" sz="1050" b="0" i="0" u="none" strike="noStrike" kern="1200" noProof="0">
                          <a:hlinkClick r:id="rId3"/>
                        </a:rPr>
                        <a:t>PA-1370/PA-1581</a:t>
                      </a:r>
                      <a:r>
                        <a:rPr lang="en-US" sz="1050" b="0" i="0" u="none" strike="noStrike" kern="1200" noProof="0"/>
                        <a:t> </a:t>
                      </a:r>
                      <a:endParaRPr lang="en-US"/>
                    </a:p>
                  </a:txBody>
                  <a:tcPr marL="0" marR="0" marT="0" marB="0" anchor="ctr"/>
                </a:tc>
                <a:tc>
                  <a:txBody>
                    <a:bodyPr/>
                    <a:lstStyle/>
                    <a:p>
                      <a:pPr lvl="0">
                        <a:buNone/>
                      </a:pPr>
                      <a:r>
                        <a:rPr lang="en-US" sz="1050" b="0" i="0" u="none" strike="noStrike" noProof="0"/>
                        <a:t>MCA Rewrite Design Implementation </a:t>
                      </a:r>
                      <a:endParaRPr lang="en-US"/>
                    </a:p>
                  </a:txBody>
                  <a:tcPr marL="68580" marR="68580" marT="34290" marB="34290" anchor="ctr"/>
                </a:tc>
                <a:tc>
                  <a:txBody>
                    <a:bodyPr/>
                    <a:lstStyle/>
                    <a:p>
                      <a:pPr lvl="0">
                        <a:buNone/>
                      </a:pPr>
                      <a:r>
                        <a:rPr lang="en-US" sz="1050" b="0" i="0" u="none" strike="noStrike" noProof="0"/>
                        <a:t>Rewriting the Mobile Communications app will improve stability and increase client satisfaction and retention. </a:t>
                      </a:r>
                      <a:endParaRPr lang="en-US"/>
                    </a:p>
                  </a:txBody>
                  <a:tcPr marL="68580" marR="68580" marT="34290" marB="34290" anchor="ctr"/>
                </a:tc>
                <a:extLst>
                  <a:ext uri="{0D108BD9-81ED-4DB2-BD59-A6C34878D82A}">
                    <a16:rowId xmlns:a16="http://schemas.microsoft.com/office/drawing/2014/main" val="10001"/>
                  </a:ext>
                </a:extLst>
              </a:tr>
              <a:tr h="512807">
                <a:tc>
                  <a:txBody>
                    <a:bodyPr/>
                    <a:lstStyle/>
                    <a:p>
                      <a:pPr algn="ctr"/>
                      <a:r>
                        <a:rPr lang="en-US" sz="1200"/>
                        <a:t>2</a:t>
                      </a:r>
                    </a:p>
                  </a:txBody>
                  <a:tcPr marL="68580" marR="68580" marT="34290" marB="34290" anchor="ctr"/>
                </a:tc>
                <a:tc>
                  <a:txBody>
                    <a:bodyPr/>
                    <a:lstStyle/>
                    <a:p>
                      <a:pPr lvl="0">
                        <a:buNone/>
                      </a:pPr>
                      <a:r>
                        <a:rPr lang="en-US" sz="1050" b="0" i="0" u="none" strike="noStrike" noProof="0">
                          <a:solidFill>
                            <a:schemeClr val="tx1"/>
                          </a:solidFill>
                        </a:rPr>
                        <a:t>Mobile</a:t>
                      </a:r>
                      <a:endParaRPr lang="en-US"/>
                    </a:p>
                  </a:txBody>
                  <a:tcPr marL="68580" marR="68580" marT="34290" marB="34290" anchor="ctr"/>
                </a:tc>
                <a:tc>
                  <a:txBody>
                    <a:bodyPr/>
                    <a:lstStyle/>
                    <a:p>
                      <a:pPr marL="0" lvl="0" algn="l" defTabSz="685800">
                        <a:buNone/>
                      </a:pPr>
                      <a:r>
                        <a:rPr lang="en-US" sz="1050" b="0" i="0" u="none" strike="noStrike" kern="1200" noProof="0"/>
                        <a:t>PA-1582</a:t>
                      </a:r>
                      <a:endParaRPr lang="en-US"/>
                    </a:p>
                  </a:txBody>
                  <a:tcPr marL="0" marR="0" marT="0" marB="0" anchor="ctr"/>
                </a:tc>
                <a:tc>
                  <a:txBody>
                    <a:bodyPr/>
                    <a:lstStyle/>
                    <a:p>
                      <a:pPr lvl="0">
                        <a:buNone/>
                      </a:pPr>
                      <a:r>
                        <a:rPr lang="en-US" sz="1050" b="0" i="0" u="none" strike="noStrike" noProof="0"/>
                        <a:t>MCA Rewrite SDK Implementation </a:t>
                      </a:r>
                      <a:endParaRPr lang="en-US"/>
                    </a:p>
                  </a:txBody>
                  <a:tcPr marL="68580" marR="68580" marT="34290" marB="34290" anchor="ctr"/>
                </a:tc>
                <a:tc>
                  <a:txBody>
                    <a:bodyPr/>
                    <a:lstStyle/>
                    <a:p>
                      <a:pPr lvl="0">
                        <a:buNone/>
                      </a:pPr>
                      <a:endParaRPr lang="en-US" sz="1050" b="0" i="0" u="none" strike="noStrike" noProof="0">
                        <a:latin typeface="Calibri"/>
                        <a:cs typeface="Calibri"/>
                      </a:endParaRPr>
                    </a:p>
                  </a:txBody>
                  <a:tcPr marL="68580" marR="68580" marT="34290" marB="34290" anchor="ctr"/>
                </a:tc>
                <a:extLst>
                  <a:ext uri="{0D108BD9-81ED-4DB2-BD59-A6C34878D82A}">
                    <a16:rowId xmlns:a16="http://schemas.microsoft.com/office/drawing/2014/main" val="10002"/>
                  </a:ext>
                </a:extLst>
              </a:tr>
              <a:tr h="512807">
                <a:tc>
                  <a:txBody>
                    <a:bodyPr/>
                    <a:lstStyle/>
                    <a:p>
                      <a:pPr algn="ctr"/>
                      <a:r>
                        <a:rPr lang="en-US" sz="1200"/>
                        <a:t>3</a:t>
                      </a:r>
                    </a:p>
                  </a:txBody>
                  <a:tcPr marL="68580" marR="68580" marT="34290" marB="34290" anchor="ctr"/>
                </a:tc>
                <a:tc>
                  <a:txBody>
                    <a:bodyPr/>
                    <a:lstStyle/>
                    <a:p>
                      <a:pPr lvl="0">
                        <a:buNone/>
                      </a:pPr>
                      <a:r>
                        <a:rPr lang="en-US" sz="1050" b="0" i="0" u="none" strike="noStrike" noProof="0">
                          <a:solidFill>
                            <a:schemeClr val="tx1"/>
                          </a:solidFill>
                        </a:rPr>
                        <a:t>Mobile Maintenance</a:t>
                      </a:r>
                      <a:endParaRPr lang="en-US"/>
                    </a:p>
                  </a:txBody>
                  <a:tcPr marL="68580" marR="68580" marT="34290" marB="34290" anchor="ctr"/>
                </a:tc>
                <a:tc>
                  <a:txBody>
                    <a:bodyPr/>
                    <a:lstStyle/>
                    <a:p>
                      <a:pPr marL="0" lvl="0" algn="l">
                        <a:buNone/>
                      </a:pPr>
                      <a:r>
                        <a:rPr lang="en-US" sz="1050" b="0" i="0" u="none" strike="noStrike" kern="1200" noProof="0"/>
                        <a:t>PA-1239 KCDP-16234</a:t>
                      </a:r>
                      <a:endParaRPr lang="en-US"/>
                    </a:p>
                  </a:txBody>
                  <a:tcPr marL="0" marR="0" marT="0" marB="0" anchor="ctr"/>
                </a:tc>
                <a:tc>
                  <a:txBody>
                    <a:bodyPr/>
                    <a:lstStyle/>
                    <a:p>
                      <a:pPr lvl="0">
                        <a:buNone/>
                      </a:pPr>
                      <a:r>
                        <a:rPr lang="en-US" sz="1050" b="0" i="0" u="none" strike="noStrike" noProof="0"/>
                        <a:t>App Deployment Improvements - Implementation </a:t>
                      </a:r>
                      <a:endParaRPr lang="en-US"/>
                    </a:p>
                  </a:txBody>
                  <a:tcPr marL="68580" marR="68580" marT="34290" marB="34290" anchor="ctr"/>
                </a:tc>
                <a:tc>
                  <a:txBody>
                    <a:bodyPr/>
                    <a:lstStyle/>
                    <a:p>
                      <a:pPr lvl="0">
                        <a:buNone/>
                      </a:pPr>
                      <a:r>
                        <a:rPr lang="en-US" sz="1050" b="0" i="0" u="none" strike="noStrike" noProof="0"/>
                        <a:t>Build machines and automated deployments have been unreliable, distracting and time consuming. Adding additional build machines or moving this process to the cloud and adding automated deployments would increase stability and reduce the manual deployment time from :15-:40 per client.</a:t>
                      </a:r>
                      <a:endParaRPr lang="en-US"/>
                    </a:p>
                  </a:txBody>
                  <a:tcPr marL="68580" marR="68580" marT="34290" marB="34290" anchor="ctr"/>
                </a:tc>
                <a:extLst>
                  <a:ext uri="{0D108BD9-81ED-4DB2-BD59-A6C34878D82A}">
                    <a16:rowId xmlns:a16="http://schemas.microsoft.com/office/drawing/2014/main" val="10003"/>
                  </a:ext>
                </a:extLst>
              </a:tr>
              <a:tr h="512807">
                <a:tc>
                  <a:txBody>
                    <a:bodyPr/>
                    <a:lstStyle/>
                    <a:p>
                      <a:pPr algn="ctr"/>
                      <a:r>
                        <a:rPr lang="en-US" sz="1200"/>
                        <a:t>4</a:t>
                      </a:r>
                    </a:p>
                  </a:txBody>
                  <a:tcPr marL="68580" marR="68580" marT="34290" marB="34290" anchor="ctr"/>
                </a:tc>
                <a:tc>
                  <a:txBody>
                    <a:bodyPr/>
                    <a:lstStyle/>
                    <a:p>
                      <a:pPr lvl="0">
                        <a:buNone/>
                      </a:pPr>
                      <a:r>
                        <a:rPr lang="en-US" sz="1050" b="0" i="0" u="none" strike="noStrike" noProof="0">
                          <a:solidFill>
                            <a:schemeClr val="tx1"/>
                          </a:solidFill>
                        </a:rPr>
                        <a:t>Mobile Maintenance</a:t>
                      </a:r>
                      <a:endParaRPr lang="en-US"/>
                    </a:p>
                  </a:txBody>
                  <a:tcPr marL="68580" marR="68580" marT="34290" marB="34290" anchor="ctr"/>
                </a:tc>
                <a:tc>
                  <a:txBody>
                    <a:bodyPr/>
                    <a:lstStyle/>
                    <a:p>
                      <a:pPr marL="0" lvl="0" algn="l">
                        <a:buNone/>
                      </a:pPr>
                      <a:r>
                        <a:rPr lang="en-US" sz="1050" b="0" i="0" u="none" strike="noStrike" kern="1200" noProof="0"/>
                        <a:t>PA-1575 </a:t>
                      </a:r>
                      <a:endParaRPr lang="en-US"/>
                    </a:p>
                  </a:txBody>
                  <a:tcPr marL="0" marR="0" marT="0" marB="0" anchor="ctr"/>
                </a:tc>
                <a:tc>
                  <a:txBody>
                    <a:bodyPr/>
                    <a:lstStyle/>
                    <a:p>
                      <a:pPr lvl="0">
                        <a:buNone/>
                      </a:pPr>
                      <a:r>
                        <a:rPr lang="en-US" sz="1050" b="0" i="0" u="none" strike="noStrike" noProof="0"/>
                        <a:t>Mobile Maintenance</a:t>
                      </a:r>
                      <a:endParaRPr lang="en-US"/>
                    </a:p>
                  </a:txBody>
                  <a:tcPr marL="68580" marR="68580" marT="34290" marB="34290" anchor="ctr"/>
                </a:tc>
                <a:tc>
                  <a:txBody>
                    <a:bodyPr/>
                    <a:lstStyle/>
                    <a:p>
                      <a:pPr lvl="0" algn="l">
                        <a:lnSpc>
                          <a:spcPct val="100000"/>
                        </a:lnSpc>
                        <a:spcBef>
                          <a:spcPts val="0"/>
                        </a:spcBef>
                        <a:spcAft>
                          <a:spcPts val="0"/>
                        </a:spcAft>
                        <a:buNone/>
                      </a:pPr>
                      <a:r>
                        <a:rPr lang="en-US" sz="1050" b="0" i="0" u="none" strike="noStrike" noProof="0"/>
                        <a:t>Investing time in our product Maintenance will allow for the Triaging of all bugs that are escalated from support, and allow the teams to focus on P1 and P2 priorities. </a:t>
                      </a:r>
                    </a:p>
                  </a:txBody>
                  <a:tcPr marL="68580" marR="68580" marT="34290" marB="34290" anchor="ctr"/>
                </a:tc>
                <a:extLst>
                  <a:ext uri="{0D108BD9-81ED-4DB2-BD59-A6C34878D82A}">
                    <a16:rowId xmlns:a16="http://schemas.microsoft.com/office/drawing/2014/main" val="10004"/>
                  </a:ext>
                </a:extLst>
              </a:tr>
              <a:tr h="512807">
                <a:tc>
                  <a:txBody>
                    <a:bodyPr/>
                    <a:lstStyle/>
                    <a:p>
                      <a:pPr algn="ctr"/>
                      <a:r>
                        <a:rPr lang="en-US" sz="1200"/>
                        <a:t>5</a:t>
                      </a:r>
                    </a:p>
                    <a:p>
                      <a:pPr algn="ctr"/>
                      <a:endParaRPr lang="en-US" sz="1200"/>
                    </a:p>
                  </a:txBody>
                  <a:tcPr marL="68580" marR="68580" marT="34290" marB="34290" anchor="ctr"/>
                </a:tc>
                <a:tc>
                  <a:txBody>
                    <a:bodyPr/>
                    <a:lstStyle/>
                    <a:p>
                      <a:pPr lvl="0">
                        <a:buNone/>
                      </a:pPr>
                      <a:r>
                        <a:rPr lang="en-US" sz="1050" b="0" i="0" u="none" strike="noStrike" noProof="0">
                          <a:solidFill>
                            <a:schemeClr val="tx1"/>
                          </a:solidFill>
                        </a:rPr>
                        <a:t>Reach</a:t>
                      </a:r>
                      <a:endParaRPr lang="en-US"/>
                    </a:p>
                  </a:txBody>
                  <a:tcPr marL="68580" marR="68580" marT="34290" marB="34290" anchor="ctr"/>
                </a:tc>
                <a:tc>
                  <a:txBody>
                    <a:bodyPr/>
                    <a:lstStyle/>
                    <a:p>
                      <a:pPr lvl="0">
                        <a:buNone/>
                      </a:pPr>
                      <a:r>
                        <a:rPr lang="en-US" sz="1050" b="0" i="0" u="none" strike="noStrike" noProof="0"/>
                        <a:t>PA-1577 </a:t>
                      </a:r>
                      <a:endParaRPr lang="en-US"/>
                    </a:p>
                  </a:txBody>
                  <a:tcPr marL="68580" marR="68580" marT="34290" marB="34290" anchor="ctr"/>
                </a:tc>
                <a:tc>
                  <a:txBody>
                    <a:bodyPr/>
                    <a:lstStyle/>
                    <a:p>
                      <a:pPr lvl="0">
                        <a:buNone/>
                      </a:pPr>
                      <a:r>
                        <a:rPr lang="en-US" sz="1050" b="0" i="0" u="none" strike="noStrike" noProof="0"/>
                        <a:t>MCA-Reach-Authentication - Magic Link for authentication </a:t>
                      </a:r>
                      <a:endParaRPr lang="en-US"/>
                    </a:p>
                  </a:txBody>
                  <a:tcPr marL="68580" marR="68580" marT="34290" marB="34290" anchor="ctr"/>
                </a:tc>
                <a:tc>
                  <a:txBody>
                    <a:bodyPr/>
                    <a:lstStyle/>
                    <a:p>
                      <a:pPr lvl="0">
                        <a:buNone/>
                      </a:pPr>
                      <a:r>
                        <a:rPr lang="en-US" sz="1050" b="0" i="0" u="none" strike="noStrike" noProof="0"/>
                        <a:t>Parents, Students, and other users will be more likely to sign in and utilize Reach.  Barrier to sales, implementation and adoption will be reduced.</a:t>
                      </a:r>
                      <a:endParaRPr lang="en-US"/>
                    </a:p>
                  </a:txBody>
                  <a:tcPr marL="68580" marR="68580" marT="34290" marB="3429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09693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Mobile: Top Items</a:t>
            </a:r>
            <a:endParaRPr lang="en-US" b="0"/>
          </a:p>
        </p:txBody>
      </p:sp>
      <p:graphicFrame>
        <p:nvGraphicFramePr>
          <p:cNvPr id="5" name="Table 4"/>
          <p:cNvGraphicFramePr>
            <a:graphicFrameLocks noGrp="1"/>
          </p:cNvGraphicFramePr>
          <p:nvPr>
            <p:extLst>
              <p:ext uri="{D42A27DB-BD31-4B8C-83A1-F6EECF244321}">
                <p14:modId xmlns:p14="http://schemas.microsoft.com/office/powerpoint/2010/main" val="3156855624"/>
              </p:ext>
            </p:extLst>
          </p:nvPr>
        </p:nvGraphicFramePr>
        <p:xfrm>
          <a:off x="538483" y="903033"/>
          <a:ext cx="8046715" cy="3351981"/>
        </p:xfrm>
        <a:graphic>
          <a:graphicData uri="http://schemas.openxmlformats.org/drawingml/2006/table">
            <a:tbl>
              <a:tblPr firstRow="1" bandRow="1">
                <a:effectLst/>
                <a:tableStyleId>{5C22544A-7EE6-4342-B048-85BDC9FD1C3A}</a:tableStyleId>
              </a:tblPr>
              <a:tblGrid>
                <a:gridCol w="439614">
                  <a:extLst>
                    <a:ext uri="{9D8B030D-6E8A-4147-A177-3AD203B41FA5}">
                      <a16:colId xmlns:a16="http://schemas.microsoft.com/office/drawing/2014/main" val="20000"/>
                    </a:ext>
                  </a:extLst>
                </a:gridCol>
                <a:gridCol w="904874">
                  <a:extLst>
                    <a:ext uri="{9D8B030D-6E8A-4147-A177-3AD203B41FA5}">
                      <a16:colId xmlns:a16="http://schemas.microsoft.com/office/drawing/2014/main" val="1514306037"/>
                    </a:ext>
                  </a:extLst>
                </a:gridCol>
                <a:gridCol w="631625">
                  <a:extLst>
                    <a:ext uri="{9D8B030D-6E8A-4147-A177-3AD203B41FA5}">
                      <a16:colId xmlns:a16="http://schemas.microsoft.com/office/drawing/2014/main" val="3713521722"/>
                    </a:ext>
                  </a:extLst>
                </a:gridCol>
                <a:gridCol w="1939413">
                  <a:extLst>
                    <a:ext uri="{9D8B030D-6E8A-4147-A177-3AD203B41FA5}">
                      <a16:colId xmlns:a16="http://schemas.microsoft.com/office/drawing/2014/main" val="20001"/>
                    </a:ext>
                  </a:extLst>
                </a:gridCol>
                <a:gridCol w="4131189">
                  <a:extLst>
                    <a:ext uri="{9D8B030D-6E8A-4147-A177-3AD203B41FA5}">
                      <a16:colId xmlns:a16="http://schemas.microsoft.com/office/drawing/2014/main" val="20002"/>
                    </a:ext>
                  </a:extLst>
                </a:gridCol>
              </a:tblGrid>
              <a:tr h="538356">
                <a:tc>
                  <a:txBody>
                    <a:bodyPr/>
                    <a:lstStyle/>
                    <a:p>
                      <a:pPr algn="ctr"/>
                      <a:endParaRPr lang="en-US" sz="1200" b="0"/>
                    </a:p>
                  </a:txBody>
                  <a:tcPr marL="68580" marR="68580" marT="34290" marB="34290" anchor="ctr">
                    <a:solidFill>
                      <a:schemeClr val="accent1"/>
                    </a:solidFill>
                  </a:tcPr>
                </a:tc>
                <a:tc>
                  <a:txBody>
                    <a:bodyPr/>
                    <a:lstStyle/>
                    <a:p>
                      <a:pPr algn="ctr"/>
                      <a:r>
                        <a:rPr lang="en-US" sz="1600" b="0"/>
                        <a:t>Portfolio Epic</a:t>
                      </a:r>
                    </a:p>
                  </a:txBody>
                  <a:tcPr marL="68580" marR="68580" marT="34290" marB="34290" anchor="ctr">
                    <a:solidFill>
                      <a:schemeClr val="accent1"/>
                    </a:solidFill>
                  </a:tcPr>
                </a:tc>
                <a:tc>
                  <a:txBody>
                    <a:bodyPr/>
                    <a:lstStyle/>
                    <a:p>
                      <a:pPr algn="ctr"/>
                      <a:r>
                        <a:rPr lang="en-US" sz="1600" b="0"/>
                        <a:t>Jira ID</a:t>
                      </a:r>
                    </a:p>
                  </a:txBody>
                  <a:tcPr marL="68580" marR="68580" marT="34290" marB="34290" anchor="ctr">
                    <a:solidFill>
                      <a:schemeClr val="accent1"/>
                    </a:solidFill>
                  </a:tcPr>
                </a:tc>
                <a:tc>
                  <a:txBody>
                    <a:bodyPr/>
                    <a:lstStyle/>
                    <a:p>
                      <a:pPr algn="ctr"/>
                      <a:r>
                        <a:rPr lang="en-US" sz="1600" b="0"/>
                        <a:t>Feature</a:t>
                      </a:r>
                    </a:p>
                  </a:txBody>
                  <a:tcPr marL="68580" marR="68580" marT="34290" marB="34290" anchor="ctr">
                    <a:solidFill>
                      <a:schemeClr val="accent1"/>
                    </a:solidFill>
                  </a:tcPr>
                </a:tc>
                <a:tc>
                  <a:txBody>
                    <a:bodyPr/>
                    <a:lstStyle/>
                    <a:p>
                      <a:pPr algn="ctr"/>
                      <a:r>
                        <a:rPr lang="en-US" sz="1600" b="0"/>
                        <a:t>Benefit</a:t>
                      </a:r>
                      <a:r>
                        <a:rPr lang="en-US" sz="1600" b="0" baseline="0"/>
                        <a:t> Hypothesis</a:t>
                      </a:r>
                      <a:endParaRPr lang="en-US" sz="1600" b="0"/>
                    </a:p>
                  </a:txBody>
                  <a:tcPr marL="68580" marR="68580" marT="34290" marB="34290" anchor="ctr">
                    <a:solidFill>
                      <a:schemeClr val="accent1"/>
                    </a:solidFill>
                  </a:tcPr>
                </a:tc>
                <a:extLst>
                  <a:ext uri="{0D108BD9-81ED-4DB2-BD59-A6C34878D82A}">
                    <a16:rowId xmlns:a16="http://schemas.microsoft.com/office/drawing/2014/main" val="10000"/>
                  </a:ext>
                </a:extLst>
              </a:tr>
              <a:tr h="512807">
                <a:tc>
                  <a:txBody>
                    <a:bodyPr/>
                    <a:lstStyle/>
                    <a:p>
                      <a:pPr lvl="0" algn="ctr">
                        <a:buNone/>
                      </a:pPr>
                      <a:r>
                        <a:rPr lang="en-US" sz="1200"/>
                        <a:t>6</a:t>
                      </a:r>
                    </a:p>
                  </a:txBody>
                  <a:tcPr marL="68580" marR="68580" marT="34290" marB="34290"/>
                </a:tc>
                <a:tc>
                  <a:txBody>
                    <a:bodyPr/>
                    <a:lstStyle/>
                    <a:p>
                      <a:pPr lvl="0" algn="l">
                        <a:buNone/>
                      </a:pPr>
                      <a:r>
                        <a:rPr lang="en-US" sz="1050" b="0" i="0" u="none" strike="noStrike" noProof="0">
                          <a:solidFill>
                            <a:schemeClr val="tx1"/>
                          </a:solidFill>
                          <a:effectLst/>
                        </a:rPr>
                        <a:t>Mobile Maintenance</a:t>
                      </a:r>
                      <a:endParaRPr lang="en-US"/>
                    </a:p>
                  </a:txBody>
                  <a:tcPr marL="0" marR="0" marT="0" marB="0"/>
                </a:tc>
                <a:tc>
                  <a:txBody>
                    <a:bodyPr/>
                    <a:lstStyle/>
                    <a:p>
                      <a:pPr lvl="0" algn="l">
                        <a:lnSpc>
                          <a:spcPct val="100000"/>
                        </a:lnSpc>
                        <a:spcBef>
                          <a:spcPts val="0"/>
                        </a:spcBef>
                        <a:spcAft>
                          <a:spcPts val="0"/>
                        </a:spcAft>
                        <a:buNone/>
                      </a:pPr>
                      <a:r>
                        <a:rPr lang="en-US" sz="1050" b="0" i="0" u="none" strike="noStrike" kern="1200" noProof="0"/>
                        <a:t>PA-1576 </a:t>
                      </a:r>
                    </a:p>
                    <a:p>
                      <a:pPr marL="0" lvl="0" algn="l">
                        <a:buNone/>
                      </a:pPr>
                      <a:endParaRPr lang="en-US" sz="1050" b="0" i="0" u="none" strike="noStrike" kern="1200">
                        <a:solidFill>
                          <a:schemeClr val="dk1"/>
                        </a:solidFill>
                        <a:latin typeface="Calibri"/>
                        <a:ea typeface="+mn-ea"/>
                        <a:cs typeface="Calibri"/>
                      </a:endParaRPr>
                    </a:p>
                  </a:txBody>
                  <a:tcPr marL="0" marR="0" marT="0" marB="0"/>
                </a:tc>
                <a:tc>
                  <a:txBody>
                    <a:bodyPr/>
                    <a:lstStyle/>
                    <a:p>
                      <a:pPr lvl="0">
                        <a:buNone/>
                      </a:pPr>
                      <a:r>
                        <a:rPr lang="en-US" sz="1050" b="0" i="0" u="none" strike="noStrike" noProof="0"/>
                        <a:t>MCA-FOD Critical and high Risk  </a:t>
                      </a:r>
                      <a:endParaRPr lang="en-US"/>
                    </a:p>
                  </a:txBody>
                  <a:tcPr marL="68580" marR="68580" marT="34290" marB="34290"/>
                </a:tc>
                <a:tc>
                  <a:txBody>
                    <a:bodyPr/>
                    <a:lstStyle/>
                    <a:p>
                      <a:pPr lvl="0">
                        <a:buNone/>
                      </a:pPr>
                      <a:endParaRPr lang="en-US" sz="1050" b="0" i="0" u="none" strike="noStrike" noProof="0">
                        <a:solidFill>
                          <a:schemeClr val="dk1"/>
                        </a:solidFill>
                        <a:latin typeface="Calibri"/>
                        <a:cs typeface="Calibri"/>
                      </a:endParaRPr>
                    </a:p>
                  </a:txBody>
                  <a:tcPr marL="68580" marR="68580" marT="34290" marB="34290"/>
                </a:tc>
                <a:extLst>
                  <a:ext uri="{0D108BD9-81ED-4DB2-BD59-A6C34878D82A}">
                    <a16:rowId xmlns:a16="http://schemas.microsoft.com/office/drawing/2014/main" val="10001"/>
                  </a:ext>
                </a:extLst>
              </a:tr>
              <a:tr h="512807">
                <a:tc>
                  <a:txBody>
                    <a:bodyPr/>
                    <a:lstStyle/>
                    <a:p>
                      <a:pPr lvl="0" algn="ctr">
                        <a:buNone/>
                      </a:pPr>
                      <a:r>
                        <a:rPr lang="en-US" sz="1200"/>
                        <a:t>7</a:t>
                      </a:r>
                    </a:p>
                  </a:txBody>
                  <a:tcPr marL="68580" marR="68580" marT="34290" marB="34290"/>
                </a:tc>
                <a:tc>
                  <a:txBody>
                    <a:bodyPr/>
                    <a:lstStyle/>
                    <a:p>
                      <a:pPr lvl="0">
                        <a:buNone/>
                      </a:pPr>
                      <a:r>
                        <a:rPr lang="en-US" sz="1050" b="0" i="0" u="none" strike="noStrike" noProof="0">
                          <a:solidFill>
                            <a:schemeClr val="tx1"/>
                          </a:solidFill>
                        </a:rPr>
                        <a:t>Mobile Maintenance</a:t>
                      </a:r>
                      <a:endParaRPr lang="en-US"/>
                    </a:p>
                  </a:txBody>
                  <a:tcPr marL="68580" marR="68580" marT="34290" marB="34290"/>
                </a:tc>
                <a:tc>
                  <a:txBody>
                    <a:bodyPr/>
                    <a:lstStyle/>
                    <a:p>
                      <a:pPr lvl="0" algn="l">
                        <a:lnSpc>
                          <a:spcPct val="100000"/>
                        </a:lnSpc>
                        <a:spcBef>
                          <a:spcPts val="0"/>
                        </a:spcBef>
                        <a:spcAft>
                          <a:spcPts val="0"/>
                        </a:spcAft>
                        <a:buNone/>
                      </a:pPr>
                      <a:r>
                        <a:rPr lang="en-US" sz="1050" b="0" i="0" u="none" strike="noStrike" kern="1200" noProof="0"/>
                        <a:t>BCHQ-1166 </a:t>
                      </a:r>
                    </a:p>
                    <a:p>
                      <a:pPr marL="0" lvl="0" algn="l">
                        <a:buNone/>
                      </a:pPr>
                      <a:endParaRPr lang="en-US" sz="1050" b="0" i="0" u="none" strike="noStrike" kern="1200">
                        <a:solidFill>
                          <a:srgbClr val="000000"/>
                        </a:solidFill>
                        <a:latin typeface="Calibri"/>
                        <a:ea typeface="+mn-ea"/>
                        <a:cs typeface="Calibri"/>
                      </a:endParaRPr>
                    </a:p>
                  </a:txBody>
                  <a:tcPr marL="0" marR="0" marT="0" marB="0"/>
                </a:tc>
                <a:tc>
                  <a:txBody>
                    <a:bodyPr/>
                    <a:lstStyle/>
                    <a:p>
                      <a:pPr lvl="0" algn="l">
                        <a:lnSpc>
                          <a:spcPct val="100000"/>
                        </a:lnSpc>
                        <a:spcBef>
                          <a:spcPts val="0"/>
                        </a:spcBef>
                        <a:spcAft>
                          <a:spcPts val="0"/>
                        </a:spcAft>
                        <a:buNone/>
                      </a:pPr>
                      <a:r>
                        <a:rPr lang="en-US" sz="1050" b="0" i="0" u="none" strike="noStrike" noProof="0"/>
                        <a:t>BCHQ-FOD Critical and high Risk </a:t>
                      </a:r>
                    </a:p>
                    <a:p>
                      <a:pPr lvl="0">
                        <a:buNone/>
                      </a:pPr>
                      <a:endParaRPr lang="en-US" sz="1050" b="0" i="0" u="none" strike="noStrike" noProof="0">
                        <a:latin typeface="Calibri"/>
                        <a:cs typeface="Calibri"/>
                      </a:endParaRPr>
                    </a:p>
                  </a:txBody>
                  <a:tcPr marL="68580" marR="68580" marT="34290" marB="34290"/>
                </a:tc>
                <a:tc>
                  <a:txBody>
                    <a:bodyPr/>
                    <a:lstStyle/>
                    <a:p>
                      <a:pPr lvl="0">
                        <a:buNone/>
                      </a:pPr>
                      <a:endParaRPr lang="en-US" sz="1050" b="0" i="0" u="none" strike="noStrike" noProof="0">
                        <a:latin typeface="Calibri"/>
                        <a:cs typeface="Calibri"/>
                      </a:endParaRPr>
                    </a:p>
                  </a:txBody>
                  <a:tcPr marL="68580" marR="68580" marT="34290" marB="34290"/>
                </a:tc>
                <a:extLst>
                  <a:ext uri="{0D108BD9-81ED-4DB2-BD59-A6C34878D82A}">
                    <a16:rowId xmlns:a16="http://schemas.microsoft.com/office/drawing/2014/main" val="10002"/>
                  </a:ext>
                </a:extLst>
              </a:tr>
              <a:tr h="512807">
                <a:tc>
                  <a:txBody>
                    <a:bodyPr/>
                    <a:lstStyle/>
                    <a:p>
                      <a:pPr lvl="0" algn="ctr">
                        <a:buNone/>
                      </a:pPr>
                      <a:r>
                        <a:rPr lang="en-US" sz="1200"/>
                        <a:t>8</a:t>
                      </a:r>
                    </a:p>
                  </a:txBody>
                  <a:tcPr marL="68580" marR="68580" marT="34290" marB="34290"/>
                </a:tc>
                <a:tc>
                  <a:txBody>
                    <a:bodyPr/>
                    <a:lstStyle/>
                    <a:p>
                      <a:pPr lvl="0">
                        <a:buNone/>
                      </a:pPr>
                      <a:r>
                        <a:rPr lang="en-US" sz="1050" b="0" i="0" u="none" strike="noStrike" noProof="0">
                          <a:solidFill>
                            <a:schemeClr val="tx1"/>
                          </a:solidFill>
                        </a:rPr>
                        <a:t>Mobile Maintenance</a:t>
                      </a:r>
                      <a:endParaRPr lang="en-US"/>
                    </a:p>
                  </a:txBody>
                  <a:tcPr marL="68580" marR="68580" marT="34290" marB="34290"/>
                </a:tc>
                <a:tc>
                  <a:txBody>
                    <a:bodyPr/>
                    <a:lstStyle/>
                    <a:p>
                      <a:pPr lvl="0" algn="l">
                        <a:lnSpc>
                          <a:spcPct val="100000"/>
                        </a:lnSpc>
                        <a:spcBef>
                          <a:spcPts val="0"/>
                        </a:spcBef>
                        <a:spcAft>
                          <a:spcPts val="0"/>
                        </a:spcAft>
                        <a:buNone/>
                      </a:pPr>
                      <a:r>
                        <a:rPr lang="en-US" sz="1050" b="0" i="0" u="none" strike="noStrike" kern="1200" noProof="0"/>
                        <a:t>PA-1574  </a:t>
                      </a:r>
                    </a:p>
                    <a:p>
                      <a:pPr marL="0" lvl="0" algn="l">
                        <a:buNone/>
                      </a:pPr>
                      <a:endParaRPr lang="en-US" sz="1050" b="0" i="0" u="none" strike="noStrike" kern="1200">
                        <a:solidFill>
                          <a:schemeClr val="dk1"/>
                        </a:solidFill>
                        <a:latin typeface="Calibri"/>
                        <a:ea typeface="+mn-ea"/>
                        <a:cs typeface="Calibri"/>
                      </a:endParaRPr>
                    </a:p>
                  </a:txBody>
                  <a:tcPr marL="0" marR="0" marT="0" marB="0"/>
                </a:tc>
                <a:tc>
                  <a:txBody>
                    <a:bodyPr/>
                    <a:lstStyle/>
                    <a:p>
                      <a:pPr lvl="0" algn="l">
                        <a:lnSpc>
                          <a:spcPct val="100000"/>
                        </a:lnSpc>
                        <a:spcBef>
                          <a:spcPts val="0"/>
                        </a:spcBef>
                        <a:spcAft>
                          <a:spcPts val="0"/>
                        </a:spcAft>
                        <a:buNone/>
                      </a:pPr>
                      <a:r>
                        <a:rPr lang="en-US" sz="1050" b="0" i="0" u="none" strike="noStrike" noProof="0"/>
                        <a:t>iOS15 Support and also to evaluate MCA apps privacy </a:t>
                      </a:r>
                    </a:p>
                    <a:p>
                      <a:pPr lvl="0">
                        <a:buNone/>
                      </a:pPr>
                      <a:endParaRPr lang="en-US" sz="1050" b="0" i="0" u="none" strike="noStrike" noProof="0">
                        <a:latin typeface="Calibri"/>
                        <a:cs typeface="Calibri"/>
                      </a:endParaRPr>
                    </a:p>
                  </a:txBody>
                  <a:tcPr marL="68580" marR="68580" marT="34290" marB="34290"/>
                </a:tc>
                <a:tc>
                  <a:txBody>
                    <a:bodyPr/>
                    <a:lstStyle/>
                    <a:p>
                      <a:pPr lvl="0">
                        <a:buNone/>
                      </a:pPr>
                      <a:endParaRPr lang="en-US" sz="1050">
                        <a:latin typeface="Calibri"/>
                        <a:cs typeface="Calibri"/>
                      </a:endParaRPr>
                    </a:p>
                  </a:txBody>
                  <a:tcPr marL="68580" marR="68580" marT="34290" marB="34290"/>
                </a:tc>
                <a:extLst>
                  <a:ext uri="{0D108BD9-81ED-4DB2-BD59-A6C34878D82A}">
                    <a16:rowId xmlns:a16="http://schemas.microsoft.com/office/drawing/2014/main" val="10003"/>
                  </a:ext>
                </a:extLst>
              </a:tr>
              <a:tr h="512807">
                <a:tc>
                  <a:txBody>
                    <a:bodyPr/>
                    <a:lstStyle/>
                    <a:p>
                      <a:pPr lvl="0" algn="ctr">
                        <a:buNone/>
                      </a:pPr>
                      <a:r>
                        <a:rPr lang="en-US" sz="1200"/>
                        <a:t>9</a:t>
                      </a:r>
                    </a:p>
                  </a:txBody>
                  <a:tcPr marL="68580" marR="68580" marT="34290" marB="34290"/>
                </a:tc>
                <a:tc>
                  <a:txBody>
                    <a:bodyPr/>
                    <a:lstStyle/>
                    <a:p>
                      <a:pPr lvl="0">
                        <a:buNone/>
                      </a:pPr>
                      <a:r>
                        <a:rPr lang="en-US" sz="1050" b="0" i="0" u="none" strike="noStrike" noProof="0">
                          <a:solidFill>
                            <a:schemeClr val="tx1"/>
                          </a:solidFill>
                        </a:rPr>
                        <a:t>Mobile Maintenance</a:t>
                      </a:r>
                      <a:endParaRPr lang="en-US"/>
                    </a:p>
                  </a:txBody>
                  <a:tcPr marL="68580" marR="68580" marT="34290" marB="34290"/>
                </a:tc>
                <a:tc>
                  <a:txBody>
                    <a:bodyPr/>
                    <a:lstStyle/>
                    <a:p>
                      <a:pPr lvl="0" algn="l">
                        <a:lnSpc>
                          <a:spcPct val="100000"/>
                        </a:lnSpc>
                        <a:spcBef>
                          <a:spcPts val="0"/>
                        </a:spcBef>
                        <a:spcAft>
                          <a:spcPts val="0"/>
                        </a:spcAft>
                        <a:buNone/>
                      </a:pPr>
                      <a:r>
                        <a:rPr lang="en-US" sz="1050" b="0" i="0" u="none" strike="noStrike" kern="1200" noProof="0"/>
                        <a:t> BCHQ-1165  </a:t>
                      </a:r>
                    </a:p>
                    <a:p>
                      <a:pPr marL="0" lvl="0" algn="l">
                        <a:buNone/>
                      </a:pPr>
                      <a:endParaRPr lang="en-US" sz="1050" b="0" i="0" u="none" strike="noStrike" kern="1200">
                        <a:solidFill>
                          <a:schemeClr val="dk1"/>
                        </a:solidFill>
                        <a:latin typeface="Calibri"/>
                        <a:ea typeface="+mn-ea"/>
                        <a:cs typeface="Calibri"/>
                      </a:endParaRPr>
                    </a:p>
                  </a:txBody>
                  <a:tcPr marL="0" marR="0" marT="0" marB="0"/>
                </a:tc>
                <a:tc>
                  <a:txBody>
                    <a:bodyPr/>
                    <a:lstStyle/>
                    <a:p>
                      <a:pPr lvl="0">
                        <a:buNone/>
                      </a:pPr>
                      <a:r>
                        <a:rPr lang="en-US" sz="1050" b="0" i="0" u="none" strike="noStrike" noProof="0"/>
                        <a:t>iOS15 Support and also to evaluate BCHQ apps privacy </a:t>
                      </a:r>
                      <a:endParaRPr lang="en-US"/>
                    </a:p>
                  </a:txBody>
                  <a:tcPr marL="68580" marR="68580" marT="34290" marB="34290"/>
                </a:tc>
                <a:tc>
                  <a:txBody>
                    <a:bodyPr/>
                    <a:lstStyle/>
                    <a:p>
                      <a:pPr lvl="0">
                        <a:buNone/>
                      </a:pPr>
                      <a:endParaRPr lang="en-US" sz="1050" b="0" i="0" u="none" strike="noStrike" noProof="0">
                        <a:latin typeface="Calibri"/>
                        <a:cs typeface="Calibri"/>
                      </a:endParaRPr>
                    </a:p>
                  </a:txBody>
                  <a:tcPr marL="68580" marR="68580" marT="34290" marB="34290"/>
                </a:tc>
                <a:extLst>
                  <a:ext uri="{0D108BD9-81ED-4DB2-BD59-A6C34878D82A}">
                    <a16:rowId xmlns:a16="http://schemas.microsoft.com/office/drawing/2014/main" val="10004"/>
                  </a:ext>
                </a:extLst>
              </a:tr>
              <a:tr h="512807">
                <a:tc>
                  <a:txBody>
                    <a:bodyPr/>
                    <a:lstStyle/>
                    <a:p>
                      <a:pPr algn="ctr"/>
                      <a:r>
                        <a:rPr lang="en-US" sz="1200"/>
                        <a:t>10</a:t>
                      </a:r>
                    </a:p>
                    <a:p>
                      <a:pPr algn="ctr"/>
                      <a:endParaRPr lang="en-US" sz="1200"/>
                    </a:p>
                  </a:txBody>
                  <a:tcPr marL="68580" marR="68580" marT="34290" marB="34290" anchor="ctr"/>
                </a:tc>
                <a:tc>
                  <a:txBody>
                    <a:bodyPr/>
                    <a:lstStyle/>
                    <a:p>
                      <a:pPr lvl="0">
                        <a:buNone/>
                      </a:pPr>
                      <a:r>
                        <a:rPr lang="en-US" sz="1050" b="0" i="0" u="none" strike="noStrike" noProof="0">
                          <a:solidFill>
                            <a:schemeClr val="tx1"/>
                          </a:solidFill>
                        </a:rPr>
                        <a:t>Mobile Maintenance</a:t>
                      </a:r>
                      <a:endParaRPr lang="en-US"/>
                    </a:p>
                  </a:txBody>
                  <a:tcPr marL="68580" marR="68580" marT="34290" marB="34290" anchor="ctr"/>
                </a:tc>
                <a:tc>
                  <a:txBody>
                    <a:bodyPr/>
                    <a:lstStyle/>
                    <a:p>
                      <a:pPr lvl="0">
                        <a:buNone/>
                      </a:pPr>
                      <a:r>
                        <a:rPr lang="en-US" sz="1050" b="0" i="0" u="none" strike="noStrike" noProof="0"/>
                        <a:t>PA-1579  / </a:t>
                      </a:r>
                      <a:r>
                        <a:rPr lang="en-US" sz="1050" b="0" i="0" u="none" strike="noStrike" noProof="0">
                          <a:latin typeface="Calibri"/>
                        </a:rPr>
                        <a:t>BCHQ-1167 </a:t>
                      </a:r>
                      <a:endParaRPr lang="en-US"/>
                    </a:p>
                  </a:txBody>
                  <a:tcPr marL="68580" marR="68580" marT="34290" marB="34290" anchor="ctr"/>
                </a:tc>
                <a:tc>
                  <a:txBody>
                    <a:bodyPr/>
                    <a:lstStyle/>
                    <a:p>
                      <a:pPr lvl="0">
                        <a:buNone/>
                      </a:pPr>
                      <a:r>
                        <a:rPr lang="en-US" sz="1050" b="0" i="0" u="none" strike="noStrike" noProof="0"/>
                        <a:t>Fire base implementation - MCA /BCHQ</a:t>
                      </a:r>
                      <a:endParaRPr lang="en-US"/>
                    </a:p>
                  </a:txBody>
                  <a:tcPr marL="68580" marR="68580" marT="34290" marB="34290" anchor="ctr"/>
                </a:tc>
                <a:tc>
                  <a:txBody>
                    <a:bodyPr/>
                    <a:lstStyle/>
                    <a:p>
                      <a:endParaRPr lang="en-US" sz="1050">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375860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460B7-2E95-1342-AF5D-EA43B587CA8D}"/>
              </a:ext>
            </a:extLst>
          </p:cNvPr>
          <p:cNvSpPr>
            <a:spLocks noGrp="1"/>
          </p:cNvSpPr>
          <p:nvPr>
            <p:ph type="title"/>
          </p:nvPr>
        </p:nvSpPr>
        <p:spPr/>
        <p:txBody>
          <a:bodyPr/>
          <a:lstStyle/>
          <a:p>
            <a:r>
              <a:rPr lang="en-US"/>
              <a:t>iPaaS Product Vision Board</a:t>
            </a:r>
          </a:p>
        </p:txBody>
      </p:sp>
      <p:graphicFrame>
        <p:nvGraphicFramePr>
          <p:cNvPr id="3" name="Table 3">
            <a:extLst>
              <a:ext uri="{FF2B5EF4-FFF2-40B4-BE49-F238E27FC236}">
                <a16:creationId xmlns:a16="http://schemas.microsoft.com/office/drawing/2014/main" id="{40DEE168-5EC6-454E-A3AC-7DC9CE598C89}"/>
              </a:ext>
            </a:extLst>
          </p:cNvPr>
          <p:cNvGraphicFramePr>
            <a:graphicFrameLocks noGrp="1"/>
          </p:cNvGraphicFramePr>
          <p:nvPr>
            <p:extLst>
              <p:ext uri="{D42A27DB-BD31-4B8C-83A1-F6EECF244321}">
                <p14:modId xmlns:p14="http://schemas.microsoft.com/office/powerpoint/2010/main" val="4223293107"/>
              </p:ext>
            </p:extLst>
          </p:nvPr>
        </p:nvGraphicFramePr>
        <p:xfrm>
          <a:off x="311150" y="929589"/>
          <a:ext cx="8521700" cy="4005170"/>
        </p:xfrm>
        <a:graphic>
          <a:graphicData uri="http://schemas.openxmlformats.org/drawingml/2006/table">
            <a:tbl>
              <a:tblPr firstRow="1" bandRow="1">
                <a:tableStyleId>{5940675A-B579-460E-94D1-54222C63F5DA}</a:tableStyleId>
              </a:tblPr>
              <a:tblGrid>
                <a:gridCol w="1945353">
                  <a:extLst>
                    <a:ext uri="{9D8B030D-6E8A-4147-A177-3AD203B41FA5}">
                      <a16:colId xmlns:a16="http://schemas.microsoft.com/office/drawing/2014/main" val="823485460"/>
                    </a:ext>
                  </a:extLst>
                </a:gridCol>
                <a:gridCol w="1688691">
                  <a:extLst>
                    <a:ext uri="{9D8B030D-6E8A-4147-A177-3AD203B41FA5}">
                      <a16:colId xmlns:a16="http://schemas.microsoft.com/office/drawing/2014/main" val="1548639629"/>
                    </a:ext>
                  </a:extLst>
                </a:gridCol>
                <a:gridCol w="2757231">
                  <a:extLst>
                    <a:ext uri="{9D8B030D-6E8A-4147-A177-3AD203B41FA5}">
                      <a16:colId xmlns:a16="http://schemas.microsoft.com/office/drawing/2014/main" val="3815196620"/>
                    </a:ext>
                  </a:extLst>
                </a:gridCol>
                <a:gridCol w="2130425">
                  <a:extLst>
                    <a:ext uri="{9D8B030D-6E8A-4147-A177-3AD203B41FA5}">
                      <a16:colId xmlns:a16="http://schemas.microsoft.com/office/drawing/2014/main" val="2834547125"/>
                    </a:ext>
                  </a:extLst>
                </a:gridCol>
              </a:tblGrid>
              <a:tr h="643220">
                <a:tc gridSpan="4">
                  <a:txBody>
                    <a:bodyPr/>
                    <a:lstStyle/>
                    <a:p>
                      <a:pPr lvl="0">
                        <a:buNone/>
                      </a:pPr>
                      <a:endParaRPr lang="en-US"/>
                    </a:p>
                  </a:txBody>
                  <a:tcPr marL="137160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8742053"/>
                  </a:ext>
                </a:extLst>
              </a:tr>
              <a:tr h="3361950">
                <a:tc>
                  <a:txBody>
                    <a:bodyPr/>
                    <a:lstStyle/>
                    <a:p>
                      <a:endParaRPr lang="en-US" sz="1200"/>
                    </a:p>
                    <a:p>
                      <a:endParaRPr lang="en-US" sz="1200"/>
                    </a:p>
                  </a:txBody>
                  <a:tcPr marT="548640"/>
                </a:tc>
                <a:tc>
                  <a:txBody>
                    <a:bodyPr/>
                    <a:lstStyle/>
                    <a:p>
                      <a:endParaRPr lang="en-US" sz="1200"/>
                    </a:p>
                    <a:p>
                      <a:endParaRPr lang="en-US" sz="1200"/>
                    </a:p>
                  </a:txBody>
                  <a:tcPr marT="54864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1200"/>
                    </a:p>
                  </a:txBody>
                  <a:tcPr marT="548640"/>
                </a:tc>
                <a:tc>
                  <a:txBody>
                    <a:bodyPr/>
                    <a:lstStyle/>
                    <a:p>
                      <a:endParaRPr lang="en-US" sz="1200"/>
                    </a:p>
                  </a:txBody>
                  <a:tcPr marT="548640"/>
                </a:tc>
                <a:extLst>
                  <a:ext uri="{0D108BD9-81ED-4DB2-BD59-A6C34878D82A}">
                    <a16:rowId xmlns:a16="http://schemas.microsoft.com/office/drawing/2014/main" val="2002228758"/>
                  </a:ext>
                </a:extLst>
              </a:tr>
            </a:tbl>
          </a:graphicData>
        </a:graphic>
      </p:graphicFrame>
      <p:pic>
        <p:nvPicPr>
          <p:cNvPr id="13" name="Picture 12">
            <a:extLst>
              <a:ext uri="{FF2B5EF4-FFF2-40B4-BE49-F238E27FC236}">
                <a16:creationId xmlns:a16="http://schemas.microsoft.com/office/drawing/2014/main" id="{DFAC415A-B38F-194B-AB46-4813CA88785D}"/>
              </a:ext>
            </a:extLst>
          </p:cNvPr>
          <p:cNvPicPr>
            <a:picLocks noChangeAspect="1"/>
          </p:cNvPicPr>
          <p:nvPr/>
        </p:nvPicPr>
        <p:blipFill>
          <a:blip r:embed="rId3"/>
          <a:stretch>
            <a:fillRect/>
          </a:stretch>
        </p:blipFill>
        <p:spPr>
          <a:xfrm>
            <a:off x="350341" y="1603962"/>
            <a:ext cx="436204" cy="436204"/>
          </a:xfrm>
          <a:prstGeom prst="rect">
            <a:avLst/>
          </a:prstGeom>
        </p:spPr>
      </p:pic>
      <p:sp>
        <p:nvSpPr>
          <p:cNvPr id="14" name="object 9">
            <a:extLst>
              <a:ext uri="{FF2B5EF4-FFF2-40B4-BE49-F238E27FC236}">
                <a16:creationId xmlns:a16="http://schemas.microsoft.com/office/drawing/2014/main" id="{FB3897AF-8EED-8448-BD1F-162A94E12DB9}"/>
              </a:ext>
            </a:extLst>
          </p:cNvPr>
          <p:cNvSpPr/>
          <p:nvPr/>
        </p:nvSpPr>
        <p:spPr>
          <a:xfrm>
            <a:off x="2522995" y="1614412"/>
            <a:ext cx="426014" cy="425754"/>
          </a:xfrm>
          <a:custGeom>
            <a:avLst/>
            <a:gdLst/>
            <a:ahLst/>
            <a:cxnLst/>
            <a:rect l="l" t="t" r="r" b="b"/>
            <a:pathLst>
              <a:path w="1042034" h="1041400">
                <a:moveTo>
                  <a:pt x="520697" y="0"/>
                </a:moveTo>
                <a:lnTo>
                  <a:pt x="473303" y="2127"/>
                </a:lnTo>
                <a:lnTo>
                  <a:pt x="427101" y="8389"/>
                </a:lnTo>
                <a:lnTo>
                  <a:pt x="382275" y="18599"/>
                </a:lnTo>
                <a:lnTo>
                  <a:pt x="339009" y="32576"/>
                </a:lnTo>
                <a:lnTo>
                  <a:pt x="297487" y="50134"/>
                </a:lnTo>
                <a:lnTo>
                  <a:pt x="257892" y="71090"/>
                </a:lnTo>
                <a:lnTo>
                  <a:pt x="220408" y="95261"/>
                </a:lnTo>
                <a:lnTo>
                  <a:pt x="185219" y="122462"/>
                </a:lnTo>
                <a:lnTo>
                  <a:pt x="152509" y="152509"/>
                </a:lnTo>
                <a:lnTo>
                  <a:pt x="122462" y="185219"/>
                </a:lnTo>
                <a:lnTo>
                  <a:pt x="95261" y="220408"/>
                </a:lnTo>
                <a:lnTo>
                  <a:pt x="71090" y="257892"/>
                </a:lnTo>
                <a:lnTo>
                  <a:pt x="50134" y="297487"/>
                </a:lnTo>
                <a:lnTo>
                  <a:pt x="32576" y="339009"/>
                </a:lnTo>
                <a:lnTo>
                  <a:pt x="18599" y="382275"/>
                </a:lnTo>
                <a:lnTo>
                  <a:pt x="8389" y="427101"/>
                </a:lnTo>
                <a:lnTo>
                  <a:pt x="2127" y="473303"/>
                </a:lnTo>
                <a:lnTo>
                  <a:pt x="0" y="520697"/>
                </a:lnTo>
                <a:lnTo>
                  <a:pt x="2127" y="568089"/>
                </a:lnTo>
                <a:lnTo>
                  <a:pt x="8389" y="614289"/>
                </a:lnTo>
                <a:lnTo>
                  <a:pt x="18599" y="659114"/>
                </a:lnTo>
                <a:lnTo>
                  <a:pt x="32576" y="702380"/>
                </a:lnTo>
                <a:lnTo>
                  <a:pt x="50134" y="743902"/>
                </a:lnTo>
                <a:lnTo>
                  <a:pt x="71090" y="783497"/>
                </a:lnTo>
                <a:lnTo>
                  <a:pt x="95261" y="820981"/>
                </a:lnTo>
                <a:lnTo>
                  <a:pt x="122462" y="856170"/>
                </a:lnTo>
                <a:lnTo>
                  <a:pt x="152509" y="888880"/>
                </a:lnTo>
                <a:lnTo>
                  <a:pt x="185219" y="918928"/>
                </a:lnTo>
                <a:lnTo>
                  <a:pt x="220408" y="946130"/>
                </a:lnTo>
                <a:lnTo>
                  <a:pt x="257892" y="970301"/>
                </a:lnTo>
                <a:lnTo>
                  <a:pt x="297487" y="991258"/>
                </a:lnTo>
                <a:lnTo>
                  <a:pt x="339009" y="1008817"/>
                </a:lnTo>
                <a:lnTo>
                  <a:pt x="382275" y="1022793"/>
                </a:lnTo>
                <a:lnTo>
                  <a:pt x="427101" y="1033005"/>
                </a:lnTo>
                <a:lnTo>
                  <a:pt x="473303" y="1039266"/>
                </a:lnTo>
                <a:lnTo>
                  <a:pt x="520697" y="1041394"/>
                </a:lnTo>
                <a:lnTo>
                  <a:pt x="568089" y="1039266"/>
                </a:lnTo>
                <a:lnTo>
                  <a:pt x="614290" y="1033005"/>
                </a:lnTo>
                <a:lnTo>
                  <a:pt x="659115" y="1022793"/>
                </a:lnTo>
                <a:lnTo>
                  <a:pt x="702381" y="1008817"/>
                </a:lnTo>
                <a:lnTo>
                  <a:pt x="743904" y="991258"/>
                </a:lnTo>
                <a:lnTo>
                  <a:pt x="783500" y="970301"/>
                </a:lnTo>
                <a:lnTo>
                  <a:pt x="820985" y="946130"/>
                </a:lnTo>
                <a:lnTo>
                  <a:pt x="856175" y="918928"/>
                </a:lnTo>
                <a:lnTo>
                  <a:pt x="888886" y="888880"/>
                </a:lnTo>
                <a:lnTo>
                  <a:pt x="918935" y="856170"/>
                </a:lnTo>
                <a:lnTo>
                  <a:pt x="946138" y="820981"/>
                </a:lnTo>
                <a:lnTo>
                  <a:pt x="961019" y="797905"/>
                </a:lnTo>
                <a:lnTo>
                  <a:pt x="525306" y="797905"/>
                </a:lnTo>
                <a:lnTo>
                  <a:pt x="494859" y="754957"/>
                </a:lnTo>
                <a:lnTo>
                  <a:pt x="457320" y="716084"/>
                </a:lnTo>
                <a:lnTo>
                  <a:pt x="372034" y="640084"/>
                </a:lnTo>
                <a:lnTo>
                  <a:pt x="339651" y="609183"/>
                </a:lnTo>
                <a:lnTo>
                  <a:pt x="309353" y="575869"/>
                </a:lnTo>
                <a:lnTo>
                  <a:pt x="283580" y="538676"/>
                </a:lnTo>
                <a:lnTo>
                  <a:pt x="264776" y="496138"/>
                </a:lnTo>
                <a:lnTo>
                  <a:pt x="255381" y="446789"/>
                </a:lnTo>
                <a:lnTo>
                  <a:pt x="256832" y="410927"/>
                </a:lnTo>
                <a:lnTo>
                  <a:pt x="278916" y="354175"/>
                </a:lnTo>
                <a:lnTo>
                  <a:pt x="312799" y="318343"/>
                </a:lnTo>
                <a:lnTo>
                  <a:pt x="358376" y="296102"/>
                </a:lnTo>
                <a:lnTo>
                  <a:pt x="385776" y="291237"/>
                </a:lnTo>
                <a:lnTo>
                  <a:pt x="987959" y="291237"/>
                </a:lnTo>
                <a:lnTo>
                  <a:pt x="970310" y="257892"/>
                </a:lnTo>
                <a:lnTo>
                  <a:pt x="946138" y="220408"/>
                </a:lnTo>
                <a:lnTo>
                  <a:pt x="918935" y="185219"/>
                </a:lnTo>
                <a:lnTo>
                  <a:pt x="888886" y="152509"/>
                </a:lnTo>
                <a:lnTo>
                  <a:pt x="856175" y="122462"/>
                </a:lnTo>
                <a:lnTo>
                  <a:pt x="820985" y="95261"/>
                </a:lnTo>
                <a:lnTo>
                  <a:pt x="783500" y="71090"/>
                </a:lnTo>
                <a:lnTo>
                  <a:pt x="743904" y="50134"/>
                </a:lnTo>
                <a:lnTo>
                  <a:pt x="702381" y="32576"/>
                </a:lnTo>
                <a:lnTo>
                  <a:pt x="659115" y="18599"/>
                </a:lnTo>
                <a:lnTo>
                  <a:pt x="614290" y="8389"/>
                </a:lnTo>
                <a:lnTo>
                  <a:pt x="568089" y="2127"/>
                </a:lnTo>
                <a:lnTo>
                  <a:pt x="520697" y="0"/>
                </a:lnTo>
                <a:close/>
              </a:path>
              <a:path w="1042034" h="1041400">
                <a:moveTo>
                  <a:pt x="987959" y="291237"/>
                </a:moveTo>
                <a:lnTo>
                  <a:pt x="647689" y="291237"/>
                </a:lnTo>
                <a:lnTo>
                  <a:pt x="680259" y="292641"/>
                </a:lnTo>
                <a:lnTo>
                  <a:pt x="707963" y="300387"/>
                </a:lnTo>
                <a:lnTo>
                  <a:pt x="750623" y="327832"/>
                </a:lnTo>
                <a:lnTo>
                  <a:pt x="786083" y="375347"/>
                </a:lnTo>
                <a:lnTo>
                  <a:pt x="797499" y="445643"/>
                </a:lnTo>
                <a:lnTo>
                  <a:pt x="788242" y="495494"/>
                </a:lnTo>
                <a:lnTo>
                  <a:pt x="769368" y="538700"/>
                </a:lnTo>
                <a:lnTo>
                  <a:pt x="743458" y="576535"/>
                </a:lnTo>
                <a:lnTo>
                  <a:pt x="713091" y="610278"/>
                </a:lnTo>
                <a:lnTo>
                  <a:pt x="680846" y="641206"/>
                </a:lnTo>
                <a:lnTo>
                  <a:pt x="595473" y="716726"/>
                </a:lnTo>
                <a:lnTo>
                  <a:pt x="557312" y="755169"/>
                </a:lnTo>
                <a:lnTo>
                  <a:pt x="525306" y="797905"/>
                </a:lnTo>
                <a:lnTo>
                  <a:pt x="961019" y="797905"/>
                </a:lnTo>
                <a:lnTo>
                  <a:pt x="991267" y="743902"/>
                </a:lnTo>
                <a:lnTo>
                  <a:pt x="1008827" y="702380"/>
                </a:lnTo>
                <a:lnTo>
                  <a:pt x="1022805" y="659114"/>
                </a:lnTo>
                <a:lnTo>
                  <a:pt x="1033016" y="614289"/>
                </a:lnTo>
                <a:lnTo>
                  <a:pt x="1039278" y="568089"/>
                </a:lnTo>
                <a:lnTo>
                  <a:pt x="1041406" y="520697"/>
                </a:lnTo>
                <a:lnTo>
                  <a:pt x="1039278" y="473303"/>
                </a:lnTo>
                <a:lnTo>
                  <a:pt x="1033016" y="427101"/>
                </a:lnTo>
                <a:lnTo>
                  <a:pt x="1022805" y="382275"/>
                </a:lnTo>
                <a:lnTo>
                  <a:pt x="1008827" y="339009"/>
                </a:lnTo>
                <a:lnTo>
                  <a:pt x="991267" y="297487"/>
                </a:lnTo>
                <a:lnTo>
                  <a:pt x="987959" y="291237"/>
                </a:lnTo>
                <a:close/>
              </a:path>
              <a:path w="1042034" h="1041400">
                <a:moveTo>
                  <a:pt x="647689" y="291237"/>
                </a:moveTo>
                <a:lnTo>
                  <a:pt x="385776" y="291237"/>
                </a:lnTo>
                <a:lnTo>
                  <a:pt x="435809" y="295489"/>
                </a:lnTo>
                <a:lnTo>
                  <a:pt x="474369" y="314025"/>
                </a:lnTo>
                <a:lnTo>
                  <a:pt x="503801" y="342325"/>
                </a:lnTo>
                <a:lnTo>
                  <a:pt x="526452" y="375866"/>
                </a:lnTo>
                <a:lnTo>
                  <a:pt x="546891" y="344420"/>
                </a:lnTo>
                <a:lnTo>
                  <a:pt x="572873" y="318395"/>
                </a:lnTo>
                <a:lnTo>
                  <a:pt x="605953" y="299948"/>
                </a:lnTo>
                <a:lnTo>
                  <a:pt x="647689" y="291237"/>
                </a:lnTo>
                <a:close/>
              </a:path>
            </a:pathLst>
          </a:custGeom>
          <a:solidFill>
            <a:srgbClr val="6D6E71"/>
          </a:solidFill>
        </p:spPr>
        <p:txBody>
          <a:bodyPr wrap="square" lIns="0" tIns="0" rIns="0" bIns="0" rtlCol="0"/>
          <a:lstStyle/>
          <a:p>
            <a:endParaRPr/>
          </a:p>
        </p:txBody>
      </p:sp>
      <p:sp>
        <p:nvSpPr>
          <p:cNvPr id="15" name="object 7">
            <a:extLst>
              <a:ext uri="{FF2B5EF4-FFF2-40B4-BE49-F238E27FC236}">
                <a16:creationId xmlns:a16="http://schemas.microsoft.com/office/drawing/2014/main" id="{13CF4201-A036-414C-AF29-AA1B36580BA7}"/>
              </a:ext>
            </a:extLst>
          </p:cNvPr>
          <p:cNvSpPr/>
          <p:nvPr/>
        </p:nvSpPr>
        <p:spPr>
          <a:xfrm>
            <a:off x="4594614" y="1614412"/>
            <a:ext cx="430167" cy="430168"/>
          </a:xfrm>
          <a:custGeom>
            <a:avLst/>
            <a:gdLst/>
            <a:ahLst/>
            <a:cxnLst/>
            <a:rect l="l" t="t" r="r" b="b"/>
            <a:pathLst>
              <a:path w="1052195" h="1052195">
                <a:moveTo>
                  <a:pt x="525892" y="0"/>
                </a:moveTo>
                <a:lnTo>
                  <a:pt x="478025" y="2149"/>
                </a:lnTo>
                <a:lnTo>
                  <a:pt x="431362" y="8473"/>
                </a:lnTo>
                <a:lnTo>
                  <a:pt x="386089" y="18787"/>
                </a:lnTo>
                <a:lnTo>
                  <a:pt x="342390" y="32905"/>
                </a:lnTo>
                <a:lnTo>
                  <a:pt x="300452" y="50640"/>
                </a:lnTo>
                <a:lnTo>
                  <a:pt x="260460" y="71808"/>
                </a:lnTo>
                <a:lnTo>
                  <a:pt x="222600" y="96222"/>
                </a:lnTo>
                <a:lnTo>
                  <a:pt x="187058" y="123697"/>
                </a:lnTo>
                <a:lnTo>
                  <a:pt x="154020" y="154048"/>
                </a:lnTo>
                <a:lnTo>
                  <a:pt x="123671" y="187088"/>
                </a:lnTo>
                <a:lnTo>
                  <a:pt x="96197" y="222632"/>
                </a:lnTo>
                <a:lnTo>
                  <a:pt x="71783" y="260494"/>
                </a:lnTo>
                <a:lnTo>
                  <a:pt x="50616" y="300488"/>
                </a:lnTo>
                <a:lnTo>
                  <a:pt x="32881" y="342430"/>
                </a:lnTo>
                <a:lnTo>
                  <a:pt x="18764" y="386132"/>
                </a:lnTo>
                <a:lnTo>
                  <a:pt x="8450" y="431411"/>
                </a:lnTo>
                <a:lnTo>
                  <a:pt x="2126" y="478078"/>
                </a:lnTo>
                <a:lnTo>
                  <a:pt x="0" y="525437"/>
                </a:lnTo>
                <a:lnTo>
                  <a:pt x="81" y="528279"/>
                </a:lnTo>
                <a:lnTo>
                  <a:pt x="2126" y="573822"/>
                </a:lnTo>
                <a:lnTo>
                  <a:pt x="8450" y="620489"/>
                </a:lnTo>
                <a:lnTo>
                  <a:pt x="18764" y="665767"/>
                </a:lnTo>
                <a:lnTo>
                  <a:pt x="32881" y="709468"/>
                </a:lnTo>
                <a:lnTo>
                  <a:pt x="50616" y="751408"/>
                </a:lnTo>
                <a:lnTo>
                  <a:pt x="71783" y="791401"/>
                </a:lnTo>
                <a:lnTo>
                  <a:pt x="96197" y="829261"/>
                </a:lnTo>
                <a:lnTo>
                  <a:pt x="123671" y="864803"/>
                </a:lnTo>
                <a:lnTo>
                  <a:pt x="154020" y="897841"/>
                </a:lnTo>
                <a:lnTo>
                  <a:pt x="187058" y="928190"/>
                </a:lnTo>
                <a:lnTo>
                  <a:pt x="222600" y="955663"/>
                </a:lnTo>
                <a:lnTo>
                  <a:pt x="260460" y="980076"/>
                </a:lnTo>
                <a:lnTo>
                  <a:pt x="300452" y="1001242"/>
                </a:lnTo>
                <a:lnTo>
                  <a:pt x="342390" y="1018975"/>
                </a:lnTo>
                <a:lnTo>
                  <a:pt x="386089" y="1033092"/>
                </a:lnTo>
                <a:lnTo>
                  <a:pt x="431362" y="1043404"/>
                </a:lnTo>
                <a:lnTo>
                  <a:pt x="478025" y="1049728"/>
                </a:lnTo>
                <a:lnTo>
                  <a:pt x="525892" y="1051877"/>
                </a:lnTo>
                <a:lnTo>
                  <a:pt x="573765" y="1049728"/>
                </a:lnTo>
                <a:lnTo>
                  <a:pt x="620435" y="1043404"/>
                </a:lnTo>
                <a:lnTo>
                  <a:pt x="665715" y="1033092"/>
                </a:lnTo>
                <a:lnTo>
                  <a:pt x="709418" y="1018975"/>
                </a:lnTo>
                <a:lnTo>
                  <a:pt x="751361" y="1001242"/>
                </a:lnTo>
                <a:lnTo>
                  <a:pt x="791357" y="980076"/>
                </a:lnTo>
                <a:lnTo>
                  <a:pt x="829220" y="955663"/>
                </a:lnTo>
                <a:lnTo>
                  <a:pt x="864764" y="928190"/>
                </a:lnTo>
                <a:lnTo>
                  <a:pt x="897805" y="897841"/>
                </a:lnTo>
                <a:lnTo>
                  <a:pt x="928156" y="864803"/>
                </a:lnTo>
                <a:lnTo>
                  <a:pt x="955631" y="829261"/>
                </a:lnTo>
                <a:lnTo>
                  <a:pt x="970778" y="805773"/>
                </a:lnTo>
                <a:lnTo>
                  <a:pt x="514537" y="805773"/>
                </a:lnTo>
                <a:lnTo>
                  <a:pt x="504827" y="804899"/>
                </a:lnTo>
                <a:lnTo>
                  <a:pt x="496125" y="801325"/>
                </a:lnTo>
                <a:lnTo>
                  <a:pt x="488095" y="796417"/>
                </a:lnTo>
                <a:lnTo>
                  <a:pt x="480401" y="791541"/>
                </a:lnTo>
                <a:lnTo>
                  <a:pt x="310039" y="693835"/>
                </a:lnTo>
                <a:lnTo>
                  <a:pt x="272635" y="662041"/>
                </a:lnTo>
                <a:lnTo>
                  <a:pt x="264856" y="601136"/>
                </a:lnTo>
                <a:lnTo>
                  <a:pt x="266137" y="556367"/>
                </a:lnTo>
                <a:lnTo>
                  <a:pt x="266855" y="528279"/>
                </a:lnTo>
                <a:lnTo>
                  <a:pt x="266813" y="450630"/>
                </a:lnTo>
                <a:lnTo>
                  <a:pt x="266416" y="437958"/>
                </a:lnTo>
                <a:lnTo>
                  <a:pt x="266388" y="411838"/>
                </a:lnTo>
                <a:lnTo>
                  <a:pt x="269517" y="390991"/>
                </a:lnTo>
                <a:lnTo>
                  <a:pt x="278295" y="384559"/>
                </a:lnTo>
                <a:lnTo>
                  <a:pt x="322693" y="384559"/>
                </a:lnTo>
                <a:lnTo>
                  <a:pt x="315320" y="380272"/>
                </a:lnTo>
                <a:lnTo>
                  <a:pt x="306800" y="375799"/>
                </a:lnTo>
                <a:lnTo>
                  <a:pt x="298119" y="371152"/>
                </a:lnTo>
                <a:lnTo>
                  <a:pt x="291281" y="366086"/>
                </a:lnTo>
                <a:lnTo>
                  <a:pt x="288288" y="360356"/>
                </a:lnTo>
                <a:lnTo>
                  <a:pt x="294081" y="350106"/>
                </a:lnTo>
                <a:lnTo>
                  <a:pt x="308767" y="339959"/>
                </a:lnTo>
                <a:lnTo>
                  <a:pt x="326374" y="330763"/>
                </a:lnTo>
                <a:lnTo>
                  <a:pt x="340931" y="323367"/>
                </a:lnTo>
                <a:lnTo>
                  <a:pt x="454766" y="257912"/>
                </a:lnTo>
                <a:lnTo>
                  <a:pt x="489060" y="235663"/>
                </a:lnTo>
                <a:lnTo>
                  <a:pt x="507787" y="226561"/>
                </a:lnTo>
                <a:lnTo>
                  <a:pt x="528781" y="222332"/>
                </a:lnTo>
                <a:lnTo>
                  <a:pt x="955399" y="222332"/>
                </a:lnTo>
                <a:lnTo>
                  <a:pt x="928156" y="187088"/>
                </a:lnTo>
                <a:lnTo>
                  <a:pt x="897805" y="154048"/>
                </a:lnTo>
                <a:lnTo>
                  <a:pt x="864764" y="123697"/>
                </a:lnTo>
                <a:lnTo>
                  <a:pt x="829220" y="96222"/>
                </a:lnTo>
                <a:lnTo>
                  <a:pt x="791357" y="71808"/>
                </a:lnTo>
                <a:lnTo>
                  <a:pt x="751361" y="50640"/>
                </a:lnTo>
                <a:lnTo>
                  <a:pt x="709418" y="32905"/>
                </a:lnTo>
                <a:lnTo>
                  <a:pt x="665715" y="18787"/>
                </a:lnTo>
                <a:lnTo>
                  <a:pt x="620435" y="8473"/>
                </a:lnTo>
                <a:lnTo>
                  <a:pt x="573765" y="2149"/>
                </a:lnTo>
                <a:lnTo>
                  <a:pt x="525892" y="0"/>
                </a:lnTo>
                <a:close/>
              </a:path>
              <a:path w="1052195" h="1052195">
                <a:moveTo>
                  <a:pt x="322693" y="384559"/>
                </a:moveTo>
                <a:lnTo>
                  <a:pt x="278295" y="384559"/>
                </a:lnTo>
                <a:lnTo>
                  <a:pt x="293685" y="391159"/>
                </a:lnTo>
                <a:lnTo>
                  <a:pt x="309608" y="399848"/>
                </a:lnTo>
                <a:lnTo>
                  <a:pt x="340931" y="418719"/>
                </a:lnTo>
                <a:lnTo>
                  <a:pt x="461906" y="488435"/>
                </a:lnTo>
                <a:lnTo>
                  <a:pt x="476678" y="496661"/>
                </a:lnTo>
                <a:lnTo>
                  <a:pt x="493581" y="506606"/>
                </a:lnTo>
                <a:lnTo>
                  <a:pt x="520709" y="542514"/>
                </a:lnTo>
                <a:lnTo>
                  <a:pt x="521287" y="562799"/>
                </a:lnTo>
                <a:lnTo>
                  <a:pt x="520762" y="579128"/>
                </a:lnTo>
                <a:lnTo>
                  <a:pt x="520294" y="596587"/>
                </a:lnTo>
                <a:lnTo>
                  <a:pt x="520256" y="740319"/>
                </a:lnTo>
                <a:lnTo>
                  <a:pt x="520781" y="757269"/>
                </a:lnTo>
                <a:lnTo>
                  <a:pt x="521180" y="774228"/>
                </a:lnTo>
                <a:lnTo>
                  <a:pt x="519687" y="790596"/>
                </a:lnTo>
                <a:lnTo>
                  <a:pt x="514537" y="805773"/>
                </a:lnTo>
                <a:lnTo>
                  <a:pt x="545831" y="805773"/>
                </a:lnTo>
                <a:lnTo>
                  <a:pt x="540711" y="790319"/>
                </a:lnTo>
                <a:lnTo>
                  <a:pt x="539290" y="774228"/>
                </a:lnTo>
                <a:lnTo>
                  <a:pt x="539335" y="769401"/>
                </a:lnTo>
                <a:lnTo>
                  <a:pt x="539644" y="756266"/>
                </a:lnTo>
                <a:lnTo>
                  <a:pt x="540128" y="740319"/>
                </a:lnTo>
                <a:lnTo>
                  <a:pt x="540172" y="596587"/>
                </a:lnTo>
                <a:lnTo>
                  <a:pt x="539697" y="578882"/>
                </a:lnTo>
                <a:lnTo>
                  <a:pt x="539235" y="562799"/>
                </a:lnTo>
                <a:lnTo>
                  <a:pt x="539175" y="559881"/>
                </a:lnTo>
                <a:lnTo>
                  <a:pt x="552044" y="517048"/>
                </a:lnTo>
                <a:lnTo>
                  <a:pt x="579818" y="499826"/>
                </a:lnTo>
                <a:lnTo>
                  <a:pt x="530214" y="499826"/>
                </a:lnTo>
                <a:lnTo>
                  <a:pt x="513786" y="496195"/>
                </a:lnTo>
                <a:lnTo>
                  <a:pt x="496375" y="487535"/>
                </a:lnTo>
                <a:lnTo>
                  <a:pt x="466180" y="468520"/>
                </a:lnTo>
                <a:lnTo>
                  <a:pt x="327602" y="387412"/>
                </a:lnTo>
                <a:lnTo>
                  <a:pt x="322693" y="384559"/>
                </a:lnTo>
                <a:close/>
              </a:path>
              <a:path w="1052195" h="1052195">
                <a:moveTo>
                  <a:pt x="1033358" y="387412"/>
                </a:moveTo>
                <a:lnTo>
                  <a:pt x="776378" y="387412"/>
                </a:lnTo>
                <a:lnTo>
                  <a:pt x="788403" y="387422"/>
                </a:lnTo>
                <a:lnTo>
                  <a:pt x="793241" y="400995"/>
                </a:lnTo>
                <a:lnTo>
                  <a:pt x="793922" y="422361"/>
                </a:lnTo>
                <a:lnTo>
                  <a:pt x="793476" y="445750"/>
                </a:lnTo>
                <a:lnTo>
                  <a:pt x="793476" y="518321"/>
                </a:lnTo>
                <a:lnTo>
                  <a:pt x="794716" y="562799"/>
                </a:lnTo>
                <a:lnTo>
                  <a:pt x="795766" y="596587"/>
                </a:lnTo>
                <a:lnTo>
                  <a:pt x="795735" y="598019"/>
                </a:lnTo>
                <a:lnTo>
                  <a:pt x="787769" y="662041"/>
                </a:lnTo>
                <a:lnTo>
                  <a:pt x="749246" y="693902"/>
                </a:lnTo>
                <a:lnTo>
                  <a:pt x="732296" y="703317"/>
                </a:lnTo>
                <a:lnTo>
                  <a:pt x="578594" y="791541"/>
                </a:lnTo>
                <a:lnTo>
                  <a:pt x="564366" y="801240"/>
                </a:lnTo>
                <a:lnTo>
                  <a:pt x="555925" y="805002"/>
                </a:lnTo>
                <a:lnTo>
                  <a:pt x="545831" y="805773"/>
                </a:lnTo>
                <a:lnTo>
                  <a:pt x="970778" y="805773"/>
                </a:lnTo>
                <a:lnTo>
                  <a:pt x="1001214" y="751408"/>
                </a:lnTo>
                <a:lnTo>
                  <a:pt x="1018949" y="709468"/>
                </a:lnTo>
                <a:lnTo>
                  <a:pt x="1033067" y="665767"/>
                </a:lnTo>
                <a:lnTo>
                  <a:pt x="1043381" y="620489"/>
                </a:lnTo>
                <a:lnTo>
                  <a:pt x="1049705" y="573822"/>
                </a:lnTo>
                <a:lnTo>
                  <a:pt x="1051750" y="528279"/>
                </a:lnTo>
                <a:lnTo>
                  <a:pt x="1051831" y="525437"/>
                </a:lnTo>
                <a:lnTo>
                  <a:pt x="1049705" y="478078"/>
                </a:lnTo>
                <a:lnTo>
                  <a:pt x="1043381" y="431411"/>
                </a:lnTo>
                <a:lnTo>
                  <a:pt x="1033358" y="387412"/>
                </a:lnTo>
                <a:close/>
              </a:path>
              <a:path w="1052195" h="1052195">
                <a:moveTo>
                  <a:pt x="955399" y="222332"/>
                </a:moveTo>
                <a:lnTo>
                  <a:pt x="528781" y="222332"/>
                </a:lnTo>
                <a:lnTo>
                  <a:pt x="549287" y="225493"/>
                </a:lnTo>
                <a:lnTo>
                  <a:pt x="568860" y="234579"/>
                </a:lnTo>
                <a:lnTo>
                  <a:pt x="605626" y="257912"/>
                </a:lnTo>
                <a:lnTo>
                  <a:pt x="719449" y="323367"/>
                </a:lnTo>
                <a:lnTo>
                  <a:pt x="751883" y="340199"/>
                </a:lnTo>
                <a:lnTo>
                  <a:pt x="766116" y="349647"/>
                </a:lnTo>
                <a:lnTo>
                  <a:pt x="728319" y="391875"/>
                </a:lnTo>
                <a:lnTo>
                  <a:pt x="715174" y="398791"/>
                </a:lnTo>
                <a:lnTo>
                  <a:pt x="594223" y="468520"/>
                </a:lnTo>
                <a:lnTo>
                  <a:pt x="562505" y="487956"/>
                </a:lnTo>
                <a:lnTo>
                  <a:pt x="545457" y="496353"/>
                </a:lnTo>
                <a:lnTo>
                  <a:pt x="530214" y="499826"/>
                </a:lnTo>
                <a:lnTo>
                  <a:pt x="579818" y="499826"/>
                </a:lnTo>
                <a:lnTo>
                  <a:pt x="583451" y="497856"/>
                </a:lnTo>
                <a:lnTo>
                  <a:pt x="598486" y="489856"/>
                </a:lnTo>
                <a:lnTo>
                  <a:pt x="731036" y="412152"/>
                </a:lnTo>
                <a:lnTo>
                  <a:pt x="776378" y="387412"/>
                </a:lnTo>
                <a:lnTo>
                  <a:pt x="1033358" y="387412"/>
                </a:lnTo>
                <a:lnTo>
                  <a:pt x="1033067" y="386132"/>
                </a:lnTo>
                <a:lnTo>
                  <a:pt x="1018949" y="342430"/>
                </a:lnTo>
                <a:lnTo>
                  <a:pt x="1001214" y="300488"/>
                </a:lnTo>
                <a:lnTo>
                  <a:pt x="980046" y="260494"/>
                </a:lnTo>
                <a:lnTo>
                  <a:pt x="955631" y="222632"/>
                </a:lnTo>
                <a:lnTo>
                  <a:pt x="955399" y="222332"/>
                </a:lnTo>
                <a:close/>
              </a:path>
            </a:pathLst>
          </a:custGeom>
          <a:solidFill>
            <a:srgbClr val="6D6E71"/>
          </a:solidFill>
        </p:spPr>
        <p:txBody>
          <a:bodyPr wrap="square" lIns="0" tIns="0" rIns="0" bIns="0" rtlCol="0"/>
          <a:lstStyle/>
          <a:p>
            <a:endParaRPr/>
          </a:p>
        </p:txBody>
      </p:sp>
      <p:sp>
        <p:nvSpPr>
          <p:cNvPr id="16" name="object 13">
            <a:extLst>
              <a:ext uri="{FF2B5EF4-FFF2-40B4-BE49-F238E27FC236}">
                <a16:creationId xmlns:a16="http://schemas.microsoft.com/office/drawing/2014/main" id="{242E9BAB-B091-B44D-848B-2B17B62CD662}"/>
              </a:ext>
            </a:extLst>
          </p:cNvPr>
          <p:cNvSpPr/>
          <p:nvPr/>
        </p:nvSpPr>
        <p:spPr>
          <a:xfrm>
            <a:off x="6757078" y="1614412"/>
            <a:ext cx="435360" cy="435360"/>
          </a:xfrm>
          <a:custGeom>
            <a:avLst/>
            <a:gdLst/>
            <a:ahLst/>
            <a:cxnLst/>
            <a:rect l="l" t="t" r="r" b="b"/>
            <a:pathLst>
              <a:path w="1064894" h="1064895">
                <a:moveTo>
                  <a:pt x="532231" y="0"/>
                </a:moveTo>
                <a:lnTo>
                  <a:pt x="483788" y="2175"/>
                </a:lnTo>
                <a:lnTo>
                  <a:pt x="436564" y="8574"/>
                </a:lnTo>
                <a:lnTo>
                  <a:pt x="390745" y="19011"/>
                </a:lnTo>
                <a:lnTo>
                  <a:pt x="346521" y="33297"/>
                </a:lnTo>
                <a:lnTo>
                  <a:pt x="304079" y="51244"/>
                </a:lnTo>
                <a:lnTo>
                  <a:pt x="263607" y="72664"/>
                </a:lnTo>
                <a:lnTo>
                  <a:pt x="225293" y="97369"/>
                </a:lnTo>
                <a:lnTo>
                  <a:pt x="189324" y="125172"/>
                </a:lnTo>
                <a:lnTo>
                  <a:pt x="155889" y="155885"/>
                </a:lnTo>
                <a:lnTo>
                  <a:pt x="125176" y="189319"/>
                </a:lnTo>
                <a:lnTo>
                  <a:pt x="97373" y="225287"/>
                </a:lnTo>
                <a:lnTo>
                  <a:pt x="72666" y="263602"/>
                </a:lnTo>
                <a:lnTo>
                  <a:pt x="51246" y="304074"/>
                </a:lnTo>
                <a:lnTo>
                  <a:pt x="33298" y="346516"/>
                </a:lnTo>
                <a:lnTo>
                  <a:pt x="19012" y="390741"/>
                </a:lnTo>
                <a:lnTo>
                  <a:pt x="8575" y="436560"/>
                </a:lnTo>
                <a:lnTo>
                  <a:pt x="2175" y="483786"/>
                </a:lnTo>
                <a:lnTo>
                  <a:pt x="0" y="532231"/>
                </a:lnTo>
                <a:lnTo>
                  <a:pt x="2175" y="580675"/>
                </a:lnTo>
                <a:lnTo>
                  <a:pt x="8575" y="627902"/>
                </a:lnTo>
                <a:lnTo>
                  <a:pt x="19012" y="673721"/>
                </a:lnTo>
                <a:lnTo>
                  <a:pt x="33298" y="717947"/>
                </a:lnTo>
                <a:lnTo>
                  <a:pt x="51246" y="760390"/>
                </a:lnTo>
                <a:lnTo>
                  <a:pt x="72666" y="800863"/>
                </a:lnTo>
                <a:lnTo>
                  <a:pt x="97373" y="839178"/>
                </a:lnTo>
                <a:lnTo>
                  <a:pt x="125176" y="875147"/>
                </a:lnTo>
                <a:lnTo>
                  <a:pt x="155889" y="908583"/>
                </a:lnTo>
                <a:lnTo>
                  <a:pt x="189324" y="939296"/>
                </a:lnTo>
                <a:lnTo>
                  <a:pt x="225293" y="967100"/>
                </a:lnTo>
                <a:lnTo>
                  <a:pt x="263607" y="991807"/>
                </a:lnTo>
                <a:lnTo>
                  <a:pt x="304079" y="1013228"/>
                </a:lnTo>
                <a:lnTo>
                  <a:pt x="346521" y="1031175"/>
                </a:lnTo>
                <a:lnTo>
                  <a:pt x="390745" y="1045462"/>
                </a:lnTo>
                <a:lnTo>
                  <a:pt x="436564" y="1055899"/>
                </a:lnTo>
                <a:lnTo>
                  <a:pt x="483788" y="1062299"/>
                </a:lnTo>
                <a:lnTo>
                  <a:pt x="532231" y="1064474"/>
                </a:lnTo>
                <a:lnTo>
                  <a:pt x="580677" y="1062299"/>
                </a:lnTo>
                <a:lnTo>
                  <a:pt x="627904" y="1055899"/>
                </a:lnTo>
                <a:lnTo>
                  <a:pt x="673725" y="1045462"/>
                </a:lnTo>
                <a:lnTo>
                  <a:pt x="717950" y="1031175"/>
                </a:lnTo>
                <a:lnTo>
                  <a:pt x="760393" y="1013228"/>
                </a:lnTo>
                <a:lnTo>
                  <a:pt x="800865" y="991807"/>
                </a:lnTo>
                <a:lnTo>
                  <a:pt x="839179" y="967100"/>
                </a:lnTo>
                <a:lnTo>
                  <a:pt x="875147" y="939296"/>
                </a:lnTo>
                <a:lnTo>
                  <a:pt x="908581" y="908583"/>
                </a:lnTo>
                <a:lnTo>
                  <a:pt x="939293" y="875147"/>
                </a:lnTo>
                <a:lnTo>
                  <a:pt x="967096" y="839178"/>
                </a:lnTo>
                <a:lnTo>
                  <a:pt x="981583" y="816710"/>
                </a:lnTo>
                <a:lnTo>
                  <a:pt x="475254" y="816710"/>
                </a:lnTo>
                <a:lnTo>
                  <a:pt x="423375" y="815036"/>
                </a:lnTo>
                <a:lnTo>
                  <a:pt x="375576" y="803474"/>
                </a:lnTo>
                <a:lnTo>
                  <a:pt x="332599" y="783197"/>
                </a:lnTo>
                <a:lnTo>
                  <a:pt x="295186" y="755381"/>
                </a:lnTo>
                <a:lnTo>
                  <a:pt x="264077" y="721200"/>
                </a:lnTo>
                <a:lnTo>
                  <a:pt x="240016" y="681829"/>
                </a:lnTo>
                <a:lnTo>
                  <a:pt x="223745" y="638443"/>
                </a:lnTo>
                <a:lnTo>
                  <a:pt x="216004" y="592217"/>
                </a:lnTo>
                <a:lnTo>
                  <a:pt x="218115" y="536224"/>
                </a:lnTo>
                <a:lnTo>
                  <a:pt x="230961" y="488744"/>
                </a:lnTo>
                <a:lnTo>
                  <a:pt x="251898" y="448462"/>
                </a:lnTo>
                <a:lnTo>
                  <a:pt x="278282" y="414062"/>
                </a:lnTo>
                <a:lnTo>
                  <a:pt x="309364" y="384325"/>
                </a:lnTo>
                <a:lnTo>
                  <a:pt x="346824" y="359597"/>
                </a:lnTo>
                <a:lnTo>
                  <a:pt x="390931" y="341824"/>
                </a:lnTo>
                <a:lnTo>
                  <a:pt x="441953" y="332954"/>
                </a:lnTo>
                <a:lnTo>
                  <a:pt x="696890" y="332954"/>
                </a:lnTo>
                <a:lnTo>
                  <a:pt x="697270" y="330547"/>
                </a:lnTo>
                <a:lnTo>
                  <a:pt x="696249" y="317194"/>
                </a:lnTo>
                <a:lnTo>
                  <a:pt x="728045" y="291550"/>
                </a:lnTo>
                <a:lnTo>
                  <a:pt x="787748" y="248063"/>
                </a:lnTo>
                <a:lnTo>
                  <a:pt x="819981" y="222869"/>
                </a:lnTo>
                <a:lnTo>
                  <a:pt x="965226" y="222869"/>
                </a:lnTo>
                <a:lnTo>
                  <a:pt x="939293" y="189319"/>
                </a:lnTo>
                <a:lnTo>
                  <a:pt x="908581" y="155885"/>
                </a:lnTo>
                <a:lnTo>
                  <a:pt x="875147" y="125172"/>
                </a:lnTo>
                <a:lnTo>
                  <a:pt x="839179" y="97369"/>
                </a:lnTo>
                <a:lnTo>
                  <a:pt x="800865" y="72664"/>
                </a:lnTo>
                <a:lnTo>
                  <a:pt x="760393" y="51244"/>
                </a:lnTo>
                <a:lnTo>
                  <a:pt x="717950" y="33297"/>
                </a:lnTo>
                <a:lnTo>
                  <a:pt x="673725" y="19011"/>
                </a:lnTo>
                <a:lnTo>
                  <a:pt x="627904" y="8574"/>
                </a:lnTo>
                <a:lnTo>
                  <a:pt x="580677" y="2175"/>
                </a:lnTo>
                <a:lnTo>
                  <a:pt x="532231" y="0"/>
                </a:lnTo>
                <a:close/>
              </a:path>
              <a:path w="1064894" h="1064895">
                <a:moveTo>
                  <a:pt x="1060298" y="469105"/>
                </a:moveTo>
                <a:lnTo>
                  <a:pt x="675151" y="469105"/>
                </a:lnTo>
                <a:lnTo>
                  <a:pt x="693505" y="515418"/>
                </a:lnTo>
                <a:lnTo>
                  <a:pt x="699702" y="564464"/>
                </a:lnTo>
                <a:lnTo>
                  <a:pt x="695399" y="613768"/>
                </a:lnTo>
                <a:lnTo>
                  <a:pt x="682252" y="660860"/>
                </a:lnTo>
                <a:lnTo>
                  <a:pt x="661916" y="703266"/>
                </a:lnTo>
                <a:lnTo>
                  <a:pt x="636048" y="738516"/>
                </a:lnTo>
                <a:lnTo>
                  <a:pt x="604058" y="767979"/>
                </a:lnTo>
                <a:lnTo>
                  <a:pt x="566303" y="791802"/>
                </a:lnTo>
                <a:lnTo>
                  <a:pt x="523221" y="808530"/>
                </a:lnTo>
                <a:lnTo>
                  <a:pt x="475254" y="816710"/>
                </a:lnTo>
                <a:lnTo>
                  <a:pt x="981583" y="816710"/>
                </a:lnTo>
                <a:lnTo>
                  <a:pt x="1013220" y="760390"/>
                </a:lnTo>
                <a:lnTo>
                  <a:pt x="1031166" y="717947"/>
                </a:lnTo>
                <a:lnTo>
                  <a:pt x="1045451" y="673721"/>
                </a:lnTo>
                <a:lnTo>
                  <a:pt x="1055888" y="627902"/>
                </a:lnTo>
                <a:lnTo>
                  <a:pt x="1062287" y="580675"/>
                </a:lnTo>
                <a:lnTo>
                  <a:pt x="1064462" y="532231"/>
                </a:lnTo>
                <a:lnTo>
                  <a:pt x="1062287" y="483786"/>
                </a:lnTo>
                <a:lnTo>
                  <a:pt x="1060298" y="469105"/>
                </a:lnTo>
                <a:close/>
              </a:path>
              <a:path w="1064894" h="1064895">
                <a:moveTo>
                  <a:pt x="459338" y="418408"/>
                </a:moveTo>
                <a:lnTo>
                  <a:pt x="409814" y="425369"/>
                </a:lnTo>
                <a:lnTo>
                  <a:pt x="367534" y="445521"/>
                </a:lnTo>
                <a:lnTo>
                  <a:pt x="334228" y="476821"/>
                </a:lnTo>
                <a:lnTo>
                  <a:pt x="311625" y="517227"/>
                </a:lnTo>
                <a:lnTo>
                  <a:pt x="301457" y="564695"/>
                </a:lnTo>
                <a:lnTo>
                  <a:pt x="304679" y="608310"/>
                </a:lnTo>
                <a:lnTo>
                  <a:pt x="319573" y="649166"/>
                </a:lnTo>
                <a:lnTo>
                  <a:pt x="344536" y="683694"/>
                </a:lnTo>
                <a:lnTo>
                  <a:pt x="378112" y="710286"/>
                </a:lnTo>
                <a:lnTo>
                  <a:pt x="418807" y="726843"/>
                </a:lnTo>
                <a:lnTo>
                  <a:pt x="465129" y="731268"/>
                </a:lnTo>
                <a:lnTo>
                  <a:pt x="505579" y="723790"/>
                </a:lnTo>
                <a:lnTo>
                  <a:pt x="542043" y="706365"/>
                </a:lnTo>
                <a:lnTo>
                  <a:pt x="572796" y="680456"/>
                </a:lnTo>
                <a:lnTo>
                  <a:pt x="577014" y="674498"/>
                </a:lnTo>
                <a:lnTo>
                  <a:pt x="462593" y="674498"/>
                </a:lnTo>
                <a:lnTo>
                  <a:pt x="422583" y="668600"/>
                </a:lnTo>
                <a:lnTo>
                  <a:pt x="386911" y="645815"/>
                </a:lnTo>
                <a:lnTo>
                  <a:pt x="365606" y="614815"/>
                </a:lnTo>
                <a:lnTo>
                  <a:pt x="358113" y="581313"/>
                </a:lnTo>
                <a:lnTo>
                  <a:pt x="362664" y="548143"/>
                </a:lnTo>
                <a:lnTo>
                  <a:pt x="377492" y="518139"/>
                </a:lnTo>
                <a:lnTo>
                  <a:pt x="400829" y="494136"/>
                </a:lnTo>
                <a:lnTo>
                  <a:pt x="430910" y="478968"/>
                </a:lnTo>
                <a:lnTo>
                  <a:pt x="465967" y="475470"/>
                </a:lnTo>
                <a:lnTo>
                  <a:pt x="557654" y="475470"/>
                </a:lnTo>
                <a:lnTo>
                  <a:pt x="589972" y="451732"/>
                </a:lnTo>
                <a:lnTo>
                  <a:pt x="554928" y="451732"/>
                </a:lnTo>
                <a:lnTo>
                  <a:pt x="534860" y="439025"/>
                </a:lnTo>
                <a:lnTo>
                  <a:pt x="512609" y="428466"/>
                </a:lnTo>
                <a:lnTo>
                  <a:pt x="487621" y="421209"/>
                </a:lnTo>
                <a:lnTo>
                  <a:pt x="459338" y="418408"/>
                </a:lnTo>
                <a:close/>
              </a:path>
              <a:path w="1064894" h="1064895">
                <a:moveTo>
                  <a:pt x="611370" y="556015"/>
                </a:moveTo>
                <a:lnTo>
                  <a:pt x="556385" y="556015"/>
                </a:lnTo>
                <a:lnTo>
                  <a:pt x="553836" y="604266"/>
                </a:lnTo>
                <a:lnTo>
                  <a:pt x="533700" y="640991"/>
                </a:lnTo>
                <a:lnTo>
                  <a:pt x="501459" y="664848"/>
                </a:lnTo>
                <a:lnTo>
                  <a:pt x="462593" y="674498"/>
                </a:lnTo>
                <a:lnTo>
                  <a:pt x="577014" y="674498"/>
                </a:lnTo>
                <a:lnTo>
                  <a:pt x="596112" y="647525"/>
                </a:lnTo>
                <a:lnTo>
                  <a:pt x="610265" y="609038"/>
                </a:lnTo>
                <a:lnTo>
                  <a:pt x="613530" y="566457"/>
                </a:lnTo>
                <a:lnTo>
                  <a:pt x="611370" y="556015"/>
                </a:lnTo>
                <a:close/>
              </a:path>
              <a:path w="1064894" h="1064895">
                <a:moveTo>
                  <a:pt x="557654" y="475470"/>
                </a:moveTo>
                <a:lnTo>
                  <a:pt x="465967" y="475470"/>
                </a:lnTo>
                <a:lnTo>
                  <a:pt x="504232" y="486477"/>
                </a:lnTo>
                <a:lnTo>
                  <a:pt x="481974" y="505975"/>
                </a:lnTo>
                <a:lnTo>
                  <a:pt x="451029" y="524737"/>
                </a:lnTo>
                <a:lnTo>
                  <a:pt x="423874" y="547186"/>
                </a:lnTo>
                <a:lnTo>
                  <a:pt x="412987" y="577746"/>
                </a:lnTo>
                <a:lnTo>
                  <a:pt x="417031" y="594658"/>
                </a:lnTo>
                <a:lnTo>
                  <a:pt x="427408" y="608310"/>
                </a:lnTo>
                <a:lnTo>
                  <a:pt x="443610" y="616453"/>
                </a:lnTo>
                <a:lnTo>
                  <a:pt x="465129" y="616837"/>
                </a:lnTo>
                <a:lnTo>
                  <a:pt x="477393" y="612293"/>
                </a:lnTo>
                <a:lnTo>
                  <a:pt x="489276" y="604371"/>
                </a:lnTo>
                <a:lnTo>
                  <a:pt x="498853" y="596563"/>
                </a:lnTo>
                <a:lnTo>
                  <a:pt x="454992" y="596563"/>
                </a:lnTo>
                <a:lnTo>
                  <a:pt x="447358" y="594850"/>
                </a:lnTo>
                <a:lnTo>
                  <a:pt x="440386" y="590078"/>
                </a:lnTo>
                <a:lnTo>
                  <a:pt x="435649" y="582393"/>
                </a:lnTo>
                <a:lnTo>
                  <a:pt x="434718" y="571943"/>
                </a:lnTo>
                <a:lnTo>
                  <a:pt x="443631" y="557882"/>
                </a:lnTo>
                <a:lnTo>
                  <a:pt x="462092" y="542827"/>
                </a:lnTo>
                <a:lnTo>
                  <a:pt x="482435" y="529295"/>
                </a:lnTo>
                <a:lnTo>
                  <a:pt x="496996" y="519801"/>
                </a:lnTo>
                <a:lnTo>
                  <a:pt x="557654" y="475470"/>
                </a:lnTo>
                <a:close/>
              </a:path>
              <a:path w="1064894" h="1064895">
                <a:moveTo>
                  <a:pt x="720057" y="411173"/>
                </a:moveTo>
                <a:lnTo>
                  <a:pt x="681595" y="437786"/>
                </a:lnTo>
                <a:lnTo>
                  <a:pt x="643481" y="464687"/>
                </a:lnTo>
                <a:lnTo>
                  <a:pt x="605479" y="491931"/>
                </a:lnTo>
                <a:lnTo>
                  <a:pt x="489773" y="576289"/>
                </a:lnTo>
                <a:lnTo>
                  <a:pt x="481264" y="582870"/>
                </a:lnTo>
                <a:lnTo>
                  <a:pt x="472431" y="589511"/>
                </a:lnTo>
                <a:lnTo>
                  <a:pt x="463575" y="594609"/>
                </a:lnTo>
                <a:lnTo>
                  <a:pt x="454992" y="596563"/>
                </a:lnTo>
                <a:lnTo>
                  <a:pt x="498853" y="596563"/>
                </a:lnTo>
                <a:lnTo>
                  <a:pt x="533592" y="570222"/>
                </a:lnTo>
                <a:lnTo>
                  <a:pt x="556385" y="556015"/>
                </a:lnTo>
                <a:lnTo>
                  <a:pt x="611370" y="556015"/>
                </a:lnTo>
                <a:lnTo>
                  <a:pt x="604180" y="521246"/>
                </a:lnTo>
                <a:lnTo>
                  <a:pt x="620888" y="507187"/>
                </a:lnTo>
                <a:lnTo>
                  <a:pt x="638421" y="493944"/>
                </a:lnTo>
                <a:lnTo>
                  <a:pt x="656577" y="481317"/>
                </a:lnTo>
                <a:lnTo>
                  <a:pt x="675151" y="469105"/>
                </a:lnTo>
                <a:lnTo>
                  <a:pt x="1060298" y="469105"/>
                </a:lnTo>
                <a:lnTo>
                  <a:pt x="1055888" y="436560"/>
                </a:lnTo>
                <a:lnTo>
                  <a:pt x="1051457" y="417107"/>
                </a:lnTo>
                <a:lnTo>
                  <a:pt x="785344" y="417107"/>
                </a:lnTo>
                <a:lnTo>
                  <a:pt x="775213" y="414771"/>
                </a:lnTo>
                <a:lnTo>
                  <a:pt x="733831" y="414771"/>
                </a:lnTo>
                <a:lnTo>
                  <a:pt x="720057" y="411173"/>
                </a:lnTo>
                <a:close/>
              </a:path>
              <a:path w="1064894" h="1064895">
                <a:moveTo>
                  <a:pt x="696890" y="332954"/>
                </a:moveTo>
                <a:lnTo>
                  <a:pt x="441953" y="332954"/>
                </a:lnTo>
                <a:lnTo>
                  <a:pt x="499945" y="335654"/>
                </a:lnTo>
                <a:lnTo>
                  <a:pt x="548075" y="350085"/>
                </a:lnTo>
                <a:lnTo>
                  <a:pt x="588772" y="372607"/>
                </a:lnTo>
                <a:lnTo>
                  <a:pt x="624466" y="399579"/>
                </a:lnTo>
                <a:lnTo>
                  <a:pt x="607444" y="412983"/>
                </a:lnTo>
                <a:lnTo>
                  <a:pt x="572078" y="438462"/>
                </a:lnTo>
                <a:lnTo>
                  <a:pt x="554928" y="451732"/>
                </a:lnTo>
                <a:lnTo>
                  <a:pt x="589972" y="451732"/>
                </a:lnTo>
                <a:lnTo>
                  <a:pt x="692500" y="376416"/>
                </a:lnTo>
                <a:lnTo>
                  <a:pt x="692063" y="362498"/>
                </a:lnTo>
                <a:lnTo>
                  <a:pt x="694832" y="345993"/>
                </a:lnTo>
                <a:lnTo>
                  <a:pt x="696890" y="332954"/>
                </a:lnTo>
                <a:close/>
              </a:path>
              <a:path w="1064894" h="1064895">
                <a:moveTo>
                  <a:pt x="965226" y="222869"/>
                </a:moveTo>
                <a:lnTo>
                  <a:pt x="819981" y="222869"/>
                </a:lnTo>
                <a:lnTo>
                  <a:pt x="820454" y="244208"/>
                </a:lnTo>
                <a:lnTo>
                  <a:pt x="818777" y="266209"/>
                </a:lnTo>
                <a:lnTo>
                  <a:pt x="816618" y="288629"/>
                </a:lnTo>
                <a:lnTo>
                  <a:pt x="815647" y="311224"/>
                </a:lnTo>
                <a:lnTo>
                  <a:pt x="835793" y="317155"/>
                </a:lnTo>
                <a:lnTo>
                  <a:pt x="877973" y="327118"/>
                </a:lnTo>
                <a:lnTo>
                  <a:pt x="898199" y="332954"/>
                </a:lnTo>
                <a:lnTo>
                  <a:pt x="901555" y="337253"/>
                </a:lnTo>
                <a:lnTo>
                  <a:pt x="890522" y="342041"/>
                </a:lnTo>
                <a:lnTo>
                  <a:pt x="884433" y="346516"/>
                </a:lnTo>
                <a:lnTo>
                  <a:pt x="858224" y="365350"/>
                </a:lnTo>
                <a:lnTo>
                  <a:pt x="812066" y="397474"/>
                </a:lnTo>
                <a:lnTo>
                  <a:pt x="785344" y="417107"/>
                </a:lnTo>
                <a:lnTo>
                  <a:pt x="1051457" y="417107"/>
                </a:lnTo>
                <a:lnTo>
                  <a:pt x="1045451" y="390741"/>
                </a:lnTo>
                <a:lnTo>
                  <a:pt x="1031129" y="346429"/>
                </a:lnTo>
                <a:lnTo>
                  <a:pt x="1013220" y="304074"/>
                </a:lnTo>
                <a:lnTo>
                  <a:pt x="991800" y="263602"/>
                </a:lnTo>
                <a:lnTo>
                  <a:pt x="967096" y="225287"/>
                </a:lnTo>
                <a:lnTo>
                  <a:pt x="965226" y="222869"/>
                </a:lnTo>
                <a:close/>
              </a:path>
              <a:path w="1064894" h="1064895">
                <a:moveTo>
                  <a:pt x="771221" y="413851"/>
                </a:moveTo>
                <a:lnTo>
                  <a:pt x="733831" y="414771"/>
                </a:lnTo>
                <a:lnTo>
                  <a:pt x="775213" y="414771"/>
                </a:lnTo>
                <a:lnTo>
                  <a:pt x="771221" y="413851"/>
                </a:lnTo>
                <a:close/>
              </a:path>
            </a:pathLst>
          </a:custGeom>
          <a:solidFill>
            <a:srgbClr val="6D6E71"/>
          </a:solidFill>
        </p:spPr>
        <p:txBody>
          <a:bodyPr wrap="square" lIns="0" tIns="0" rIns="0" bIns="0" rtlCol="0"/>
          <a:lstStyle/>
          <a:p>
            <a:endParaRPr/>
          </a:p>
        </p:txBody>
      </p:sp>
      <p:sp>
        <p:nvSpPr>
          <p:cNvPr id="17" name="object 11">
            <a:extLst>
              <a:ext uri="{FF2B5EF4-FFF2-40B4-BE49-F238E27FC236}">
                <a16:creationId xmlns:a16="http://schemas.microsoft.com/office/drawing/2014/main" id="{D3BBBD8D-B554-FA43-BB0E-D37B314646C4}"/>
              </a:ext>
            </a:extLst>
          </p:cNvPr>
          <p:cNvSpPr/>
          <p:nvPr/>
        </p:nvSpPr>
        <p:spPr>
          <a:xfrm>
            <a:off x="354807" y="1030794"/>
            <a:ext cx="435619" cy="435620"/>
          </a:xfrm>
          <a:custGeom>
            <a:avLst/>
            <a:gdLst/>
            <a:ahLst/>
            <a:cxnLst/>
            <a:rect l="l" t="t" r="r" b="b"/>
            <a:pathLst>
              <a:path w="1065530" h="1065530">
                <a:moveTo>
                  <a:pt x="532529" y="0"/>
                </a:moveTo>
                <a:lnTo>
                  <a:pt x="484063" y="2176"/>
                </a:lnTo>
                <a:lnTo>
                  <a:pt x="436814" y="8579"/>
                </a:lnTo>
                <a:lnTo>
                  <a:pt x="390972" y="19022"/>
                </a:lnTo>
                <a:lnTo>
                  <a:pt x="346724" y="33315"/>
                </a:lnTo>
                <a:lnTo>
                  <a:pt x="304259" y="51272"/>
                </a:lnTo>
                <a:lnTo>
                  <a:pt x="263764" y="72704"/>
                </a:lnTo>
                <a:lnTo>
                  <a:pt x="225428" y="97424"/>
                </a:lnTo>
                <a:lnTo>
                  <a:pt x="189439" y="125243"/>
                </a:lnTo>
                <a:lnTo>
                  <a:pt x="155985" y="155973"/>
                </a:lnTo>
                <a:lnTo>
                  <a:pt x="125253" y="189426"/>
                </a:lnTo>
                <a:lnTo>
                  <a:pt x="97433" y="225415"/>
                </a:lnTo>
                <a:lnTo>
                  <a:pt x="72712" y="263752"/>
                </a:lnTo>
                <a:lnTo>
                  <a:pt x="51278" y="304248"/>
                </a:lnTo>
                <a:lnTo>
                  <a:pt x="33319" y="346715"/>
                </a:lnTo>
                <a:lnTo>
                  <a:pt x="19024" y="390966"/>
                </a:lnTo>
                <a:lnTo>
                  <a:pt x="8580" y="436813"/>
                </a:lnTo>
                <a:lnTo>
                  <a:pt x="2176" y="484067"/>
                </a:lnTo>
                <a:lnTo>
                  <a:pt x="0" y="532541"/>
                </a:lnTo>
                <a:lnTo>
                  <a:pt x="2176" y="581011"/>
                </a:lnTo>
                <a:lnTo>
                  <a:pt x="8580" y="628263"/>
                </a:lnTo>
                <a:lnTo>
                  <a:pt x="19024" y="674107"/>
                </a:lnTo>
                <a:lnTo>
                  <a:pt x="33319" y="718356"/>
                </a:lnTo>
                <a:lnTo>
                  <a:pt x="51278" y="760822"/>
                </a:lnTo>
                <a:lnTo>
                  <a:pt x="72712" y="801317"/>
                </a:lnTo>
                <a:lnTo>
                  <a:pt x="97433" y="839653"/>
                </a:lnTo>
                <a:lnTo>
                  <a:pt x="125253" y="875641"/>
                </a:lnTo>
                <a:lnTo>
                  <a:pt x="155985" y="909095"/>
                </a:lnTo>
                <a:lnTo>
                  <a:pt x="189439" y="939825"/>
                </a:lnTo>
                <a:lnTo>
                  <a:pt x="225428" y="967644"/>
                </a:lnTo>
                <a:lnTo>
                  <a:pt x="263764" y="992364"/>
                </a:lnTo>
                <a:lnTo>
                  <a:pt x="304259" y="1013797"/>
                </a:lnTo>
                <a:lnTo>
                  <a:pt x="346724" y="1031754"/>
                </a:lnTo>
                <a:lnTo>
                  <a:pt x="390972" y="1046048"/>
                </a:lnTo>
                <a:lnTo>
                  <a:pt x="436814" y="1056491"/>
                </a:lnTo>
                <a:lnTo>
                  <a:pt x="484063" y="1062895"/>
                </a:lnTo>
                <a:lnTo>
                  <a:pt x="532529" y="1065071"/>
                </a:lnTo>
                <a:lnTo>
                  <a:pt x="581003" y="1062895"/>
                </a:lnTo>
                <a:lnTo>
                  <a:pt x="628258" y="1056491"/>
                </a:lnTo>
                <a:lnTo>
                  <a:pt x="674105" y="1046048"/>
                </a:lnTo>
                <a:lnTo>
                  <a:pt x="718357" y="1031754"/>
                </a:lnTo>
                <a:lnTo>
                  <a:pt x="760825" y="1013797"/>
                </a:lnTo>
                <a:lnTo>
                  <a:pt x="801322" y="992364"/>
                </a:lnTo>
                <a:lnTo>
                  <a:pt x="839659" y="967644"/>
                </a:lnTo>
                <a:lnTo>
                  <a:pt x="875649" y="939825"/>
                </a:lnTo>
                <a:lnTo>
                  <a:pt x="909104" y="909095"/>
                </a:lnTo>
                <a:lnTo>
                  <a:pt x="939835" y="875641"/>
                </a:lnTo>
                <a:lnTo>
                  <a:pt x="967654" y="839653"/>
                </a:lnTo>
                <a:lnTo>
                  <a:pt x="992375" y="801317"/>
                </a:lnTo>
                <a:lnTo>
                  <a:pt x="1013808" y="760822"/>
                </a:lnTo>
                <a:lnTo>
                  <a:pt x="1025553" y="733047"/>
                </a:lnTo>
                <a:lnTo>
                  <a:pt x="532529" y="733047"/>
                </a:lnTo>
                <a:lnTo>
                  <a:pt x="479938" y="729342"/>
                </a:lnTo>
                <a:lnTo>
                  <a:pt x="430861" y="719158"/>
                </a:lnTo>
                <a:lnTo>
                  <a:pt x="385345" y="703894"/>
                </a:lnTo>
                <a:lnTo>
                  <a:pt x="343440" y="684950"/>
                </a:lnTo>
                <a:lnTo>
                  <a:pt x="305194" y="663724"/>
                </a:lnTo>
                <a:lnTo>
                  <a:pt x="260479" y="633431"/>
                </a:lnTo>
                <a:lnTo>
                  <a:pt x="220112" y="599576"/>
                </a:lnTo>
                <a:lnTo>
                  <a:pt x="183590" y="562728"/>
                </a:lnTo>
                <a:lnTo>
                  <a:pt x="150406" y="523455"/>
                </a:lnTo>
                <a:lnTo>
                  <a:pt x="182603" y="482832"/>
                </a:lnTo>
                <a:lnTo>
                  <a:pt x="218767" y="445484"/>
                </a:lnTo>
                <a:lnTo>
                  <a:pt x="259054" y="411570"/>
                </a:lnTo>
                <a:lnTo>
                  <a:pt x="303323" y="381557"/>
                </a:lnTo>
                <a:lnTo>
                  <a:pt x="351504" y="355839"/>
                </a:lnTo>
                <a:lnTo>
                  <a:pt x="403531" y="334805"/>
                </a:lnTo>
                <a:lnTo>
                  <a:pt x="464851" y="317674"/>
                </a:lnTo>
                <a:lnTo>
                  <a:pt x="532529" y="310627"/>
                </a:lnTo>
                <a:lnTo>
                  <a:pt x="1016505" y="310627"/>
                </a:lnTo>
                <a:lnTo>
                  <a:pt x="1013808" y="304248"/>
                </a:lnTo>
                <a:lnTo>
                  <a:pt x="992375" y="263752"/>
                </a:lnTo>
                <a:lnTo>
                  <a:pt x="967654" y="225415"/>
                </a:lnTo>
                <a:lnTo>
                  <a:pt x="939835" y="189426"/>
                </a:lnTo>
                <a:lnTo>
                  <a:pt x="909104" y="155973"/>
                </a:lnTo>
                <a:lnTo>
                  <a:pt x="875649" y="125243"/>
                </a:lnTo>
                <a:lnTo>
                  <a:pt x="839659" y="97424"/>
                </a:lnTo>
                <a:lnTo>
                  <a:pt x="801322" y="72704"/>
                </a:lnTo>
                <a:lnTo>
                  <a:pt x="760825" y="51272"/>
                </a:lnTo>
                <a:lnTo>
                  <a:pt x="718357" y="33315"/>
                </a:lnTo>
                <a:lnTo>
                  <a:pt x="674105" y="19022"/>
                </a:lnTo>
                <a:lnTo>
                  <a:pt x="628258" y="8579"/>
                </a:lnTo>
                <a:lnTo>
                  <a:pt x="581003" y="2176"/>
                </a:lnTo>
                <a:lnTo>
                  <a:pt x="532529" y="0"/>
                </a:lnTo>
                <a:close/>
              </a:path>
              <a:path w="1065530" h="1065530">
                <a:moveTo>
                  <a:pt x="1016505" y="310627"/>
                </a:moveTo>
                <a:lnTo>
                  <a:pt x="532529" y="310627"/>
                </a:lnTo>
                <a:lnTo>
                  <a:pt x="584752" y="314243"/>
                </a:lnTo>
                <a:lnTo>
                  <a:pt x="634342" y="324184"/>
                </a:lnTo>
                <a:lnTo>
                  <a:pt x="680883" y="339089"/>
                </a:lnTo>
                <a:lnTo>
                  <a:pt x="723958" y="357598"/>
                </a:lnTo>
                <a:lnTo>
                  <a:pt x="763148" y="378350"/>
                </a:lnTo>
                <a:lnTo>
                  <a:pt x="808477" y="407970"/>
                </a:lnTo>
                <a:lnTo>
                  <a:pt x="849219" y="442046"/>
                </a:lnTo>
                <a:lnTo>
                  <a:pt x="884808" y="480550"/>
                </a:lnTo>
                <a:lnTo>
                  <a:pt x="914676" y="523455"/>
                </a:lnTo>
                <a:lnTo>
                  <a:pt x="883672" y="565378"/>
                </a:lnTo>
                <a:lnTo>
                  <a:pt x="847728" y="603482"/>
                </a:lnTo>
                <a:lnTo>
                  <a:pt x="806964" y="637449"/>
                </a:lnTo>
                <a:lnTo>
                  <a:pt x="761500" y="666960"/>
                </a:lnTo>
                <a:lnTo>
                  <a:pt x="722489" y="687285"/>
                </a:lnTo>
                <a:lnTo>
                  <a:pt x="679668" y="705356"/>
                </a:lnTo>
                <a:lnTo>
                  <a:pt x="633455" y="719874"/>
                </a:lnTo>
                <a:lnTo>
                  <a:pt x="584269" y="729537"/>
                </a:lnTo>
                <a:lnTo>
                  <a:pt x="532529" y="733047"/>
                </a:lnTo>
                <a:lnTo>
                  <a:pt x="1025553" y="733047"/>
                </a:lnTo>
                <a:lnTo>
                  <a:pt x="1046060" y="674107"/>
                </a:lnTo>
                <a:lnTo>
                  <a:pt x="1056503" y="628263"/>
                </a:lnTo>
                <a:lnTo>
                  <a:pt x="1062907" y="581011"/>
                </a:lnTo>
                <a:lnTo>
                  <a:pt x="1065083" y="532541"/>
                </a:lnTo>
                <a:lnTo>
                  <a:pt x="1062907" y="484067"/>
                </a:lnTo>
                <a:lnTo>
                  <a:pt x="1056503" y="436813"/>
                </a:lnTo>
                <a:lnTo>
                  <a:pt x="1046060" y="390966"/>
                </a:lnTo>
                <a:lnTo>
                  <a:pt x="1031766" y="346715"/>
                </a:lnTo>
                <a:lnTo>
                  <a:pt x="1016505" y="310627"/>
                </a:lnTo>
                <a:close/>
              </a:path>
              <a:path w="1065530" h="1065530">
                <a:moveTo>
                  <a:pt x="522858" y="365443"/>
                </a:moveTo>
                <a:lnTo>
                  <a:pt x="471140" y="376549"/>
                </a:lnTo>
                <a:lnTo>
                  <a:pt x="429984" y="400398"/>
                </a:lnTo>
                <a:lnTo>
                  <a:pt x="399798" y="434181"/>
                </a:lnTo>
                <a:lnTo>
                  <a:pt x="380989" y="475087"/>
                </a:lnTo>
                <a:lnTo>
                  <a:pt x="373647" y="523496"/>
                </a:lnTo>
                <a:lnTo>
                  <a:pt x="380098" y="567255"/>
                </a:lnTo>
                <a:lnTo>
                  <a:pt x="397911" y="605322"/>
                </a:lnTo>
                <a:lnTo>
                  <a:pt x="424652" y="636657"/>
                </a:lnTo>
                <a:lnTo>
                  <a:pt x="457891" y="660218"/>
                </a:lnTo>
                <a:lnTo>
                  <a:pt x="495194" y="674964"/>
                </a:lnTo>
                <a:lnTo>
                  <a:pt x="534129" y="679855"/>
                </a:lnTo>
                <a:lnTo>
                  <a:pt x="582339" y="671612"/>
                </a:lnTo>
                <a:lnTo>
                  <a:pt x="626139" y="649094"/>
                </a:lnTo>
                <a:lnTo>
                  <a:pt x="639044" y="636311"/>
                </a:lnTo>
                <a:lnTo>
                  <a:pt x="532529" y="636311"/>
                </a:lnTo>
                <a:lnTo>
                  <a:pt x="486869" y="626170"/>
                </a:lnTo>
                <a:lnTo>
                  <a:pt x="448582" y="598388"/>
                </a:lnTo>
                <a:lnTo>
                  <a:pt x="424051" y="556920"/>
                </a:lnTo>
                <a:lnTo>
                  <a:pt x="419662" y="505724"/>
                </a:lnTo>
                <a:lnTo>
                  <a:pt x="434579" y="465161"/>
                </a:lnTo>
                <a:lnTo>
                  <a:pt x="463999" y="432807"/>
                </a:lnTo>
                <a:lnTo>
                  <a:pt x="503541" y="412834"/>
                </a:lnTo>
                <a:lnTo>
                  <a:pt x="548819" y="409414"/>
                </a:lnTo>
                <a:lnTo>
                  <a:pt x="642804" y="409414"/>
                </a:lnTo>
                <a:lnTo>
                  <a:pt x="640132" y="406280"/>
                </a:lnTo>
                <a:lnTo>
                  <a:pt x="605612" y="382588"/>
                </a:lnTo>
                <a:lnTo>
                  <a:pt x="565829" y="368501"/>
                </a:lnTo>
                <a:lnTo>
                  <a:pt x="522858" y="365443"/>
                </a:lnTo>
                <a:close/>
              </a:path>
              <a:path w="1065530" h="1065530">
                <a:moveTo>
                  <a:pt x="679116" y="463803"/>
                </a:moveTo>
                <a:lnTo>
                  <a:pt x="629278" y="463803"/>
                </a:lnTo>
                <a:lnTo>
                  <a:pt x="644255" y="503600"/>
                </a:lnTo>
                <a:lnTo>
                  <a:pt x="643620" y="543111"/>
                </a:lnTo>
                <a:lnTo>
                  <a:pt x="629753" y="579237"/>
                </a:lnTo>
                <a:lnTo>
                  <a:pt x="605029" y="608878"/>
                </a:lnTo>
                <a:lnTo>
                  <a:pt x="571829" y="628936"/>
                </a:lnTo>
                <a:lnTo>
                  <a:pt x="532529" y="636311"/>
                </a:lnTo>
                <a:lnTo>
                  <a:pt x="639044" y="636311"/>
                </a:lnTo>
                <a:lnTo>
                  <a:pt x="661426" y="614139"/>
                </a:lnTo>
                <a:lnTo>
                  <a:pt x="684094" y="568588"/>
                </a:lnTo>
                <a:lnTo>
                  <a:pt x="691370" y="520730"/>
                </a:lnTo>
                <a:lnTo>
                  <a:pt x="685085" y="476777"/>
                </a:lnTo>
                <a:lnTo>
                  <a:pt x="679116" y="463803"/>
                </a:lnTo>
                <a:close/>
              </a:path>
              <a:path w="1065530" h="1065530">
                <a:moveTo>
                  <a:pt x="642804" y="409414"/>
                </a:moveTo>
                <a:lnTo>
                  <a:pt x="548819" y="409414"/>
                </a:lnTo>
                <a:lnTo>
                  <a:pt x="595452" y="426718"/>
                </a:lnTo>
                <a:lnTo>
                  <a:pt x="569615" y="434111"/>
                </a:lnTo>
                <a:lnTo>
                  <a:pt x="556416" y="456696"/>
                </a:lnTo>
                <a:lnTo>
                  <a:pt x="558300" y="482832"/>
                </a:lnTo>
                <a:lnTo>
                  <a:pt x="577710" y="500877"/>
                </a:lnTo>
                <a:lnTo>
                  <a:pt x="595806" y="503153"/>
                </a:lnTo>
                <a:lnTo>
                  <a:pt x="612041" y="497483"/>
                </a:lnTo>
                <a:lnTo>
                  <a:pt x="624003" y="484241"/>
                </a:lnTo>
                <a:lnTo>
                  <a:pt x="629278" y="463803"/>
                </a:lnTo>
                <a:lnTo>
                  <a:pt x="679116" y="463803"/>
                </a:lnTo>
                <a:lnTo>
                  <a:pt x="667314" y="438152"/>
                </a:lnTo>
                <a:lnTo>
                  <a:pt x="642804" y="409414"/>
                </a:lnTo>
                <a:close/>
              </a:path>
            </a:pathLst>
          </a:custGeom>
          <a:solidFill>
            <a:srgbClr val="6D6E71"/>
          </a:solidFill>
        </p:spPr>
        <p:txBody>
          <a:bodyPr wrap="square" lIns="0" tIns="0" rIns="0" bIns="0" rtlCol="0"/>
          <a:lstStyle/>
          <a:p>
            <a:endParaRPr/>
          </a:p>
        </p:txBody>
      </p:sp>
      <p:sp>
        <p:nvSpPr>
          <p:cNvPr id="18" name="TextBox 17">
            <a:extLst>
              <a:ext uri="{FF2B5EF4-FFF2-40B4-BE49-F238E27FC236}">
                <a16:creationId xmlns:a16="http://schemas.microsoft.com/office/drawing/2014/main" id="{F2791109-0EBB-474F-91B4-EE0F9AA79C58}"/>
              </a:ext>
            </a:extLst>
          </p:cNvPr>
          <p:cNvSpPr txBox="1"/>
          <p:nvPr/>
        </p:nvSpPr>
        <p:spPr>
          <a:xfrm>
            <a:off x="786545" y="978374"/>
            <a:ext cx="757583"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VISION</a:t>
            </a:r>
          </a:p>
        </p:txBody>
      </p:sp>
      <p:sp>
        <p:nvSpPr>
          <p:cNvPr id="19" name="TextBox 18">
            <a:extLst>
              <a:ext uri="{FF2B5EF4-FFF2-40B4-BE49-F238E27FC236}">
                <a16:creationId xmlns:a16="http://schemas.microsoft.com/office/drawing/2014/main" id="{0DE9ADDA-9414-734D-BA87-69F549C1F376}"/>
              </a:ext>
            </a:extLst>
          </p:cNvPr>
          <p:cNvSpPr txBox="1"/>
          <p:nvPr/>
        </p:nvSpPr>
        <p:spPr>
          <a:xfrm>
            <a:off x="786545" y="1546965"/>
            <a:ext cx="1600378"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TARGET GROUP</a:t>
            </a:r>
          </a:p>
        </p:txBody>
      </p:sp>
      <p:sp>
        <p:nvSpPr>
          <p:cNvPr id="20" name="TextBox 19">
            <a:extLst>
              <a:ext uri="{FF2B5EF4-FFF2-40B4-BE49-F238E27FC236}">
                <a16:creationId xmlns:a16="http://schemas.microsoft.com/office/drawing/2014/main" id="{E5B9E893-7004-2C4F-B995-03ED5C57901A}"/>
              </a:ext>
            </a:extLst>
          </p:cNvPr>
          <p:cNvSpPr txBox="1"/>
          <p:nvPr/>
        </p:nvSpPr>
        <p:spPr>
          <a:xfrm>
            <a:off x="2928277" y="1546965"/>
            <a:ext cx="1600378"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NEEDS</a:t>
            </a:r>
          </a:p>
        </p:txBody>
      </p:sp>
      <p:sp>
        <p:nvSpPr>
          <p:cNvPr id="21" name="TextBox 20">
            <a:extLst>
              <a:ext uri="{FF2B5EF4-FFF2-40B4-BE49-F238E27FC236}">
                <a16:creationId xmlns:a16="http://schemas.microsoft.com/office/drawing/2014/main" id="{E8F4CF3D-9B03-F140-B397-4F4061D9958B}"/>
              </a:ext>
            </a:extLst>
          </p:cNvPr>
          <p:cNvSpPr txBox="1"/>
          <p:nvPr/>
        </p:nvSpPr>
        <p:spPr>
          <a:xfrm>
            <a:off x="5008060" y="1542006"/>
            <a:ext cx="1600378"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PRODUCT</a:t>
            </a:r>
          </a:p>
        </p:txBody>
      </p:sp>
      <p:sp>
        <p:nvSpPr>
          <p:cNvPr id="22" name="TextBox 21">
            <a:extLst>
              <a:ext uri="{FF2B5EF4-FFF2-40B4-BE49-F238E27FC236}">
                <a16:creationId xmlns:a16="http://schemas.microsoft.com/office/drawing/2014/main" id="{F5B371D9-D5A7-E547-8BE4-A204C085C088}"/>
              </a:ext>
            </a:extLst>
          </p:cNvPr>
          <p:cNvSpPr txBox="1"/>
          <p:nvPr/>
        </p:nvSpPr>
        <p:spPr>
          <a:xfrm>
            <a:off x="7252489" y="1549957"/>
            <a:ext cx="1600378"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BUSINESS GOALS</a:t>
            </a:r>
          </a:p>
        </p:txBody>
      </p:sp>
    </p:spTree>
    <p:extLst>
      <p:ext uri="{BB962C8B-B14F-4D97-AF65-F5344CB8AC3E}">
        <p14:creationId xmlns:p14="http://schemas.microsoft.com/office/powerpoint/2010/main" val="31276044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460B7-2E95-1342-AF5D-EA43B587CA8D}"/>
              </a:ext>
            </a:extLst>
          </p:cNvPr>
          <p:cNvSpPr>
            <a:spLocks noGrp="1"/>
          </p:cNvSpPr>
          <p:nvPr>
            <p:ph type="title"/>
          </p:nvPr>
        </p:nvSpPr>
        <p:spPr/>
        <p:txBody>
          <a:bodyPr/>
          <a:lstStyle/>
          <a:p>
            <a:r>
              <a:rPr lang="en-US"/>
              <a:t>Mass Notification Product Vision Board</a:t>
            </a:r>
          </a:p>
        </p:txBody>
      </p:sp>
      <p:graphicFrame>
        <p:nvGraphicFramePr>
          <p:cNvPr id="3" name="Table 3">
            <a:extLst>
              <a:ext uri="{FF2B5EF4-FFF2-40B4-BE49-F238E27FC236}">
                <a16:creationId xmlns:a16="http://schemas.microsoft.com/office/drawing/2014/main" id="{40DEE168-5EC6-454E-A3AC-7DC9CE598C89}"/>
              </a:ext>
            </a:extLst>
          </p:cNvPr>
          <p:cNvGraphicFramePr>
            <a:graphicFrameLocks noGrp="1"/>
          </p:cNvGraphicFramePr>
          <p:nvPr>
            <p:extLst>
              <p:ext uri="{D42A27DB-BD31-4B8C-83A1-F6EECF244321}">
                <p14:modId xmlns:p14="http://schemas.microsoft.com/office/powerpoint/2010/main" val="699720062"/>
              </p:ext>
            </p:extLst>
          </p:nvPr>
        </p:nvGraphicFramePr>
        <p:xfrm>
          <a:off x="311150" y="902279"/>
          <a:ext cx="8521700" cy="4005170"/>
        </p:xfrm>
        <a:graphic>
          <a:graphicData uri="http://schemas.openxmlformats.org/drawingml/2006/table">
            <a:tbl>
              <a:tblPr firstRow="1" bandRow="1">
                <a:tableStyleId>{5940675A-B579-460E-94D1-54222C63F5DA}</a:tableStyleId>
              </a:tblPr>
              <a:tblGrid>
                <a:gridCol w="2130425">
                  <a:extLst>
                    <a:ext uri="{9D8B030D-6E8A-4147-A177-3AD203B41FA5}">
                      <a16:colId xmlns:a16="http://schemas.microsoft.com/office/drawing/2014/main" val="823485460"/>
                    </a:ext>
                  </a:extLst>
                </a:gridCol>
                <a:gridCol w="2130425">
                  <a:extLst>
                    <a:ext uri="{9D8B030D-6E8A-4147-A177-3AD203B41FA5}">
                      <a16:colId xmlns:a16="http://schemas.microsoft.com/office/drawing/2014/main" val="1548639629"/>
                    </a:ext>
                  </a:extLst>
                </a:gridCol>
                <a:gridCol w="2130425">
                  <a:extLst>
                    <a:ext uri="{9D8B030D-6E8A-4147-A177-3AD203B41FA5}">
                      <a16:colId xmlns:a16="http://schemas.microsoft.com/office/drawing/2014/main" val="3815196620"/>
                    </a:ext>
                  </a:extLst>
                </a:gridCol>
                <a:gridCol w="2130425">
                  <a:extLst>
                    <a:ext uri="{9D8B030D-6E8A-4147-A177-3AD203B41FA5}">
                      <a16:colId xmlns:a16="http://schemas.microsoft.com/office/drawing/2014/main" val="2834547125"/>
                    </a:ext>
                  </a:extLst>
                </a:gridCol>
              </a:tblGrid>
              <a:tr h="643220">
                <a:tc gridSpan="4">
                  <a:txBody>
                    <a:bodyPr/>
                    <a:lstStyle/>
                    <a:p>
                      <a:pPr lvl="0">
                        <a:buNone/>
                      </a:pPr>
                      <a:r>
                        <a:rPr lang="en-US" sz="1200" b="0" i="0" u="none" strike="noStrike" noProof="0">
                          <a:latin typeface="Calibri"/>
                        </a:rPr>
                        <a:t>District Wide Communication is the foundation of effective parent and community engagement. By sending messages to your audiences through the devices and channels they prefer, you’ll build a connected and safe environment for learning. </a:t>
                      </a:r>
                      <a:endParaRPr lang="en-US"/>
                    </a:p>
                  </a:txBody>
                  <a:tcPr marL="137160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8742053"/>
                  </a:ext>
                </a:extLst>
              </a:tr>
              <a:tr h="3361950">
                <a:tc>
                  <a:txBody>
                    <a:bodyPr/>
                    <a:lstStyle/>
                    <a:p>
                      <a:r>
                        <a:rPr lang="en-US" sz="1200"/>
                        <a:t>The buyer of the Mass Notification will be U.S. based K-12;  School Administrators and </a:t>
                      </a:r>
                      <a:r>
                        <a:rPr lang="en-US" sz="1200" b="0" i="0" u="none" strike="noStrike" noProof="0">
                          <a:latin typeface="Calibri"/>
                        </a:rPr>
                        <a:t>Communication Directors with a vision for broad branded communications</a:t>
                      </a:r>
                      <a:endParaRPr lang="en-US" sz="1200"/>
                    </a:p>
                    <a:p>
                      <a:endParaRPr lang="en-US" sz="1200"/>
                    </a:p>
                  </a:txBody>
                  <a:tcPr marT="548640"/>
                </a:tc>
                <a:tc>
                  <a:txBody>
                    <a:bodyPr/>
                    <a:lstStyle/>
                    <a:p>
                      <a:r>
                        <a:rPr lang="en-US" sz="1200"/>
                        <a:t>What problem does the product solve? </a:t>
                      </a:r>
                      <a:endParaRPr lang="en-US"/>
                    </a:p>
                    <a:p>
                      <a:pPr lvl="0">
                        <a:buNone/>
                      </a:pPr>
                      <a:r>
                        <a:rPr lang="en-US" sz="1200"/>
                        <a:t>Mass Notification, allows for simple, c</a:t>
                      </a:r>
                      <a:r>
                        <a:rPr lang="en-US" sz="1200" b="0" i="0" u="none" strike="noStrike" noProof="0">
                          <a:latin typeface="Calibri"/>
                        </a:rPr>
                        <a:t>onsistent, relevant communication that is vital for everyone involved in helping students succeed. </a:t>
                      </a:r>
                    </a:p>
                    <a:p>
                      <a:pPr lvl="0">
                        <a:buNone/>
                      </a:pPr>
                      <a:endParaRPr lang="en-US" sz="1200"/>
                    </a:p>
                    <a:p>
                      <a:pPr lvl="0">
                        <a:buNone/>
                      </a:pPr>
                      <a:r>
                        <a:rPr lang="en-US" sz="1200"/>
                        <a:t>MN </a:t>
                      </a:r>
                      <a:r>
                        <a:rPr lang="en-US" sz="1200" b="0" i="0" u="none" strike="noStrike" noProof="0">
                          <a:latin typeface="Calibri"/>
                        </a:rPr>
                        <a:t>consolidates all the information stakeholders need into the channels they already use, to create a culture of information sharing that benefits educational excellence.</a:t>
                      </a:r>
                      <a:endParaRPr lang="en-US" sz="1200"/>
                    </a:p>
                  </a:txBody>
                  <a:tcPr marT="548640"/>
                </a:tc>
                <a:tc>
                  <a:txBody>
                    <a:bodyPr/>
                    <a:lstStyle/>
                    <a:p>
                      <a:r>
                        <a:rPr lang="en-US" sz="1200"/>
                        <a:t>A district- and school- to home, mass notification too for keeping parent, communities and students informed. </a:t>
                      </a:r>
                    </a:p>
                    <a:p>
                      <a:endParaRPr lang="en-US" sz="1200"/>
                    </a:p>
                    <a:p>
                      <a:pPr marL="0" marR="0" lvl="0" indent="0" algn="l">
                        <a:lnSpc>
                          <a:spcPct val="100000"/>
                        </a:lnSpc>
                        <a:spcBef>
                          <a:spcPts val="0"/>
                        </a:spcBef>
                        <a:spcAft>
                          <a:spcPts val="0"/>
                        </a:spcAft>
                        <a:buNone/>
                      </a:pPr>
                      <a:r>
                        <a:rPr lang="en-US" sz="1200" b="0" i="0" u="none" strike="noStrike" noProof="0"/>
                        <a:t>Create Once, Publish Everywhere means telling your story across voice, text, email, social media, mobile app, and your website, all in a single pus</a:t>
                      </a:r>
                      <a:endParaRPr lang="en-US"/>
                    </a:p>
                  </a:txBody>
                  <a:tcPr marT="548640"/>
                </a:tc>
                <a:tc>
                  <a:txBody>
                    <a:bodyPr/>
                    <a:lstStyle/>
                    <a:p>
                      <a:r>
                        <a:rPr lang="en-US" sz="1200"/>
                        <a:t>2021 Sales plan is $2.1M</a:t>
                      </a:r>
                    </a:p>
                    <a:p>
                      <a:pPr lvl="0">
                        <a:buNone/>
                      </a:pPr>
                      <a:endParaRPr lang="en-US" sz="1200"/>
                    </a:p>
                    <a:p>
                      <a:pPr lvl="0">
                        <a:buNone/>
                      </a:pPr>
                      <a:r>
                        <a:rPr lang="en-US" sz="1200"/>
                        <a:t>2021 Retention plan of 97.8% ($13.64M)</a:t>
                      </a:r>
                    </a:p>
                    <a:p>
                      <a:endParaRPr lang="en-US" sz="1200"/>
                    </a:p>
                    <a:p>
                      <a:pPr lvl="0">
                        <a:buNone/>
                      </a:pPr>
                      <a:r>
                        <a:rPr lang="en-US" sz="1200"/>
                        <a:t>Target Bb Connect client candidates to move to MN and BbComms Suite</a:t>
                      </a:r>
                      <a:endParaRPr lang="en-US"/>
                    </a:p>
                    <a:p>
                      <a:pPr lvl="0">
                        <a:buNone/>
                      </a:pPr>
                      <a:endParaRPr lang="en-US" sz="1200"/>
                    </a:p>
                    <a:p>
                      <a:pPr lvl="0">
                        <a:buNone/>
                      </a:pPr>
                      <a:endParaRPr lang="en-US" sz="1200"/>
                    </a:p>
                    <a:p>
                      <a:endParaRPr lang="en-US" sz="1200"/>
                    </a:p>
                  </a:txBody>
                  <a:tcPr marT="548640"/>
                </a:tc>
                <a:extLst>
                  <a:ext uri="{0D108BD9-81ED-4DB2-BD59-A6C34878D82A}">
                    <a16:rowId xmlns:a16="http://schemas.microsoft.com/office/drawing/2014/main" val="2002228758"/>
                  </a:ext>
                </a:extLst>
              </a:tr>
            </a:tbl>
          </a:graphicData>
        </a:graphic>
      </p:graphicFrame>
      <p:pic>
        <p:nvPicPr>
          <p:cNvPr id="13" name="Picture 12">
            <a:extLst>
              <a:ext uri="{FF2B5EF4-FFF2-40B4-BE49-F238E27FC236}">
                <a16:creationId xmlns:a16="http://schemas.microsoft.com/office/drawing/2014/main" id="{DFAC415A-B38F-194B-AB46-4813CA88785D}"/>
              </a:ext>
            </a:extLst>
          </p:cNvPr>
          <p:cNvPicPr>
            <a:picLocks noChangeAspect="1"/>
          </p:cNvPicPr>
          <p:nvPr/>
        </p:nvPicPr>
        <p:blipFill>
          <a:blip r:embed="rId3"/>
          <a:stretch>
            <a:fillRect/>
          </a:stretch>
        </p:blipFill>
        <p:spPr>
          <a:xfrm>
            <a:off x="350341" y="1603962"/>
            <a:ext cx="436204" cy="436204"/>
          </a:xfrm>
          <a:prstGeom prst="rect">
            <a:avLst/>
          </a:prstGeom>
        </p:spPr>
      </p:pic>
      <p:sp>
        <p:nvSpPr>
          <p:cNvPr id="14" name="object 9">
            <a:extLst>
              <a:ext uri="{FF2B5EF4-FFF2-40B4-BE49-F238E27FC236}">
                <a16:creationId xmlns:a16="http://schemas.microsoft.com/office/drawing/2014/main" id="{FB3897AF-8EED-8448-BD1F-162A94E12DB9}"/>
              </a:ext>
            </a:extLst>
          </p:cNvPr>
          <p:cNvSpPr/>
          <p:nvPr/>
        </p:nvSpPr>
        <p:spPr>
          <a:xfrm>
            <a:off x="2522995" y="1614412"/>
            <a:ext cx="426014" cy="425754"/>
          </a:xfrm>
          <a:custGeom>
            <a:avLst/>
            <a:gdLst/>
            <a:ahLst/>
            <a:cxnLst/>
            <a:rect l="l" t="t" r="r" b="b"/>
            <a:pathLst>
              <a:path w="1042034" h="1041400">
                <a:moveTo>
                  <a:pt x="520697" y="0"/>
                </a:moveTo>
                <a:lnTo>
                  <a:pt x="473303" y="2127"/>
                </a:lnTo>
                <a:lnTo>
                  <a:pt x="427101" y="8389"/>
                </a:lnTo>
                <a:lnTo>
                  <a:pt x="382275" y="18599"/>
                </a:lnTo>
                <a:lnTo>
                  <a:pt x="339009" y="32576"/>
                </a:lnTo>
                <a:lnTo>
                  <a:pt x="297487" y="50134"/>
                </a:lnTo>
                <a:lnTo>
                  <a:pt x="257892" y="71090"/>
                </a:lnTo>
                <a:lnTo>
                  <a:pt x="220408" y="95261"/>
                </a:lnTo>
                <a:lnTo>
                  <a:pt x="185219" y="122462"/>
                </a:lnTo>
                <a:lnTo>
                  <a:pt x="152509" y="152509"/>
                </a:lnTo>
                <a:lnTo>
                  <a:pt x="122462" y="185219"/>
                </a:lnTo>
                <a:lnTo>
                  <a:pt x="95261" y="220408"/>
                </a:lnTo>
                <a:lnTo>
                  <a:pt x="71090" y="257892"/>
                </a:lnTo>
                <a:lnTo>
                  <a:pt x="50134" y="297487"/>
                </a:lnTo>
                <a:lnTo>
                  <a:pt x="32576" y="339009"/>
                </a:lnTo>
                <a:lnTo>
                  <a:pt x="18599" y="382275"/>
                </a:lnTo>
                <a:lnTo>
                  <a:pt x="8389" y="427101"/>
                </a:lnTo>
                <a:lnTo>
                  <a:pt x="2127" y="473303"/>
                </a:lnTo>
                <a:lnTo>
                  <a:pt x="0" y="520697"/>
                </a:lnTo>
                <a:lnTo>
                  <a:pt x="2127" y="568089"/>
                </a:lnTo>
                <a:lnTo>
                  <a:pt x="8389" y="614289"/>
                </a:lnTo>
                <a:lnTo>
                  <a:pt x="18599" y="659114"/>
                </a:lnTo>
                <a:lnTo>
                  <a:pt x="32576" y="702380"/>
                </a:lnTo>
                <a:lnTo>
                  <a:pt x="50134" y="743902"/>
                </a:lnTo>
                <a:lnTo>
                  <a:pt x="71090" y="783497"/>
                </a:lnTo>
                <a:lnTo>
                  <a:pt x="95261" y="820981"/>
                </a:lnTo>
                <a:lnTo>
                  <a:pt x="122462" y="856170"/>
                </a:lnTo>
                <a:lnTo>
                  <a:pt x="152509" y="888880"/>
                </a:lnTo>
                <a:lnTo>
                  <a:pt x="185219" y="918928"/>
                </a:lnTo>
                <a:lnTo>
                  <a:pt x="220408" y="946130"/>
                </a:lnTo>
                <a:lnTo>
                  <a:pt x="257892" y="970301"/>
                </a:lnTo>
                <a:lnTo>
                  <a:pt x="297487" y="991258"/>
                </a:lnTo>
                <a:lnTo>
                  <a:pt x="339009" y="1008817"/>
                </a:lnTo>
                <a:lnTo>
                  <a:pt x="382275" y="1022793"/>
                </a:lnTo>
                <a:lnTo>
                  <a:pt x="427101" y="1033005"/>
                </a:lnTo>
                <a:lnTo>
                  <a:pt x="473303" y="1039266"/>
                </a:lnTo>
                <a:lnTo>
                  <a:pt x="520697" y="1041394"/>
                </a:lnTo>
                <a:lnTo>
                  <a:pt x="568089" y="1039266"/>
                </a:lnTo>
                <a:lnTo>
                  <a:pt x="614290" y="1033005"/>
                </a:lnTo>
                <a:lnTo>
                  <a:pt x="659115" y="1022793"/>
                </a:lnTo>
                <a:lnTo>
                  <a:pt x="702381" y="1008817"/>
                </a:lnTo>
                <a:lnTo>
                  <a:pt x="743904" y="991258"/>
                </a:lnTo>
                <a:lnTo>
                  <a:pt x="783500" y="970301"/>
                </a:lnTo>
                <a:lnTo>
                  <a:pt x="820985" y="946130"/>
                </a:lnTo>
                <a:lnTo>
                  <a:pt x="856175" y="918928"/>
                </a:lnTo>
                <a:lnTo>
                  <a:pt x="888886" y="888880"/>
                </a:lnTo>
                <a:lnTo>
                  <a:pt x="918935" y="856170"/>
                </a:lnTo>
                <a:lnTo>
                  <a:pt x="946138" y="820981"/>
                </a:lnTo>
                <a:lnTo>
                  <a:pt x="961019" y="797905"/>
                </a:lnTo>
                <a:lnTo>
                  <a:pt x="525306" y="797905"/>
                </a:lnTo>
                <a:lnTo>
                  <a:pt x="494859" y="754957"/>
                </a:lnTo>
                <a:lnTo>
                  <a:pt x="457320" y="716084"/>
                </a:lnTo>
                <a:lnTo>
                  <a:pt x="372034" y="640084"/>
                </a:lnTo>
                <a:lnTo>
                  <a:pt x="339651" y="609183"/>
                </a:lnTo>
                <a:lnTo>
                  <a:pt x="309353" y="575869"/>
                </a:lnTo>
                <a:lnTo>
                  <a:pt x="283580" y="538676"/>
                </a:lnTo>
                <a:lnTo>
                  <a:pt x="264776" y="496138"/>
                </a:lnTo>
                <a:lnTo>
                  <a:pt x="255381" y="446789"/>
                </a:lnTo>
                <a:lnTo>
                  <a:pt x="256832" y="410927"/>
                </a:lnTo>
                <a:lnTo>
                  <a:pt x="278916" y="354175"/>
                </a:lnTo>
                <a:lnTo>
                  <a:pt x="312799" y="318343"/>
                </a:lnTo>
                <a:lnTo>
                  <a:pt x="358376" y="296102"/>
                </a:lnTo>
                <a:lnTo>
                  <a:pt x="385776" y="291237"/>
                </a:lnTo>
                <a:lnTo>
                  <a:pt x="987959" y="291237"/>
                </a:lnTo>
                <a:lnTo>
                  <a:pt x="970310" y="257892"/>
                </a:lnTo>
                <a:lnTo>
                  <a:pt x="946138" y="220408"/>
                </a:lnTo>
                <a:lnTo>
                  <a:pt x="918935" y="185219"/>
                </a:lnTo>
                <a:lnTo>
                  <a:pt x="888886" y="152509"/>
                </a:lnTo>
                <a:lnTo>
                  <a:pt x="856175" y="122462"/>
                </a:lnTo>
                <a:lnTo>
                  <a:pt x="820985" y="95261"/>
                </a:lnTo>
                <a:lnTo>
                  <a:pt x="783500" y="71090"/>
                </a:lnTo>
                <a:lnTo>
                  <a:pt x="743904" y="50134"/>
                </a:lnTo>
                <a:lnTo>
                  <a:pt x="702381" y="32576"/>
                </a:lnTo>
                <a:lnTo>
                  <a:pt x="659115" y="18599"/>
                </a:lnTo>
                <a:lnTo>
                  <a:pt x="614290" y="8389"/>
                </a:lnTo>
                <a:lnTo>
                  <a:pt x="568089" y="2127"/>
                </a:lnTo>
                <a:lnTo>
                  <a:pt x="520697" y="0"/>
                </a:lnTo>
                <a:close/>
              </a:path>
              <a:path w="1042034" h="1041400">
                <a:moveTo>
                  <a:pt x="987959" y="291237"/>
                </a:moveTo>
                <a:lnTo>
                  <a:pt x="647689" y="291237"/>
                </a:lnTo>
                <a:lnTo>
                  <a:pt x="680259" y="292641"/>
                </a:lnTo>
                <a:lnTo>
                  <a:pt x="707963" y="300387"/>
                </a:lnTo>
                <a:lnTo>
                  <a:pt x="750623" y="327832"/>
                </a:lnTo>
                <a:lnTo>
                  <a:pt x="786083" y="375347"/>
                </a:lnTo>
                <a:lnTo>
                  <a:pt x="797499" y="445643"/>
                </a:lnTo>
                <a:lnTo>
                  <a:pt x="788242" y="495494"/>
                </a:lnTo>
                <a:lnTo>
                  <a:pt x="769368" y="538700"/>
                </a:lnTo>
                <a:lnTo>
                  <a:pt x="743458" y="576535"/>
                </a:lnTo>
                <a:lnTo>
                  <a:pt x="713091" y="610278"/>
                </a:lnTo>
                <a:lnTo>
                  <a:pt x="680846" y="641206"/>
                </a:lnTo>
                <a:lnTo>
                  <a:pt x="595473" y="716726"/>
                </a:lnTo>
                <a:lnTo>
                  <a:pt x="557312" y="755169"/>
                </a:lnTo>
                <a:lnTo>
                  <a:pt x="525306" y="797905"/>
                </a:lnTo>
                <a:lnTo>
                  <a:pt x="961019" y="797905"/>
                </a:lnTo>
                <a:lnTo>
                  <a:pt x="991267" y="743902"/>
                </a:lnTo>
                <a:lnTo>
                  <a:pt x="1008827" y="702380"/>
                </a:lnTo>
                <a:lnTo>
                  <a:pt x="1022805" y="659114"/>
                </a:lnTo>
                <a:lnTo>
                  <a:pt x="1033016" y="614289"/>
                </a:lnTo>
                <a:lnTo>
                  <a:pt x="1039278" y="568089"/>
                </a:lnTo>
                <a:lnTo>
                  <a:pt x="1041406" y="520697"/>
                </a:lnTo>
                <a:lnTo>
                  <a:pt x="1039278" y="473303"/>
                </a:lnTo>
                <a:lnTo>
                  <a:pt x="1033016" y="427101"/>
                </a:lnTo>
                <a:lnTo>
                  <a:pt x="1022805" y="382275"/>
                </a:lnTo>
                <a:lnTo>
                  <a:pt x="1008827" y="339009"/>
                </a:lnTo>
                <a:lnTo>
                  <a:pt x="991267" y="297487"/>
                </a:lnTo>
                <a:lnTo>
                  <a:pt x="987959" y="291237"/>
                </a:lnTo>
                <a:close/>
              </a:path>
              <a:path w="1042034" h="1041400">
                <a:moveTo>
                  <a:pt x="647689" y="291237"/>
                </a:moveTo>
                <a:lnTo>
                  <a:pt x="385776" y="291237"/>
                </a:lnTo>
                <a:lnTo>
                  <a:pt x="435809" y="295489"/>
                </a:lnTo>
                <a:lnTo>
                  <a:pt x="474369" y="314025"/>
                </a:lnTo>
                <a:lnTo>
                  <a:pt x="503801" y="342325"/>
                </a:lnTo>
                <a:lnTo>
                  <a:pt x="526452" y="375866"/>
                </a:lnTo>
                <a:lnTo>
                  <a:pt x="546891" y="344420"/>
                </a:lnTo>
                <a:lnTo>
                  <a:pt x="572873" y="318395"/>
                </a:lnTo>
                <a:lnTo>
                  <a:pt x="605953" y="299948"/>
                </a:lnTo>
                <a:lnTo>
                  <a:pt x="647689" y="291237"/>
                </a:lnTo>
                <a:close/>
              </a:path>
            </a:pathLst>
          </a:custGeom>
          <a:solidFill>
            <a:srgbClr val="6D6E71"/>
          </a:solidFill>
        </p:spPr>
        <p:txBody>
          <a:bodyPr wrap="square" lIns="0" tIns="0" rIns="0" bIns="0" rtlCol="0"/>
          <a:lstStyle/>
          <a:p>
            <a:endParaRPr/>
          </a:p>
        </p:txBody>
      </p:sp>
      <p:sp>
        <p:nvSpPr>
          <p:cNvPr id="15" name="object 7">
            <a:extLst>
              <a:ext uri="{FF2B5EF4-FFF2-40B4-BE49-F238E27FC236}">
                <a16:creationId xmlns:a16="http://schemas.microsoft.com/office/drawing/2014/main" id="{13CF4201-A036-414C-AF29-AA1B36580BA7}"/>
              </a:ext>
            </a:extLst>
          </p:cNvPr>
          <p:cNvSpPr/>
          <p:nvPr/>
        </p:nvSpPr>
        <p:spPr>
          <a:xfrm>
            <a:off x="4594614" y="1614412"/>
            <a:ext cx="430167" cy="430168"/>
          </a:xfrm>
          <a:custGeom>
            <a:avLst/>
            <a:gdLst/>
            <a:ahLst/>
            <a:cxnLst/>
            <a:rect l="l" t="t" r="r" b="b"/>
            <a:pathLst>
              <a:path w="1052195" h="1052195">
                <a:moveTo>
                  <a:pt x="525892" y="0"/>
                </a:moveTo>
                <a:lnTo>
                  <a:pt x="478025" y="2149"/>
                </a:lnTo>
                <a:lnTo>
                  <a:pt x="431362" y="8473"/>
                </a:lnTo>
                <a:lnTo>
                  <a:pt x="386089" y="18787"/>
                </a:lnTo>
                <a:lnTo>
                  <a:pt x="342390" y="32905"/>
                </a:lnTo>
                <a:lnTo>
                  <a:pt x="300452" y="50640"/>
                </a:lnTo>
                <a:lnTo>
                  <a:pt x="260460" y="71808"/>
                </a:lnTo>
                <a:lnTo>
                  <a:pt x="222600" y="96222"/>
                </a:lnTo>
                <a:lnTo>
                  <a:pt x="187058" y="123697"/>
                </a:lnTo>
                <a:lnTo>
                  <a:pt x="154020" y="154048"/>
                </a:lnTo>
                <a:lnTo>
                  <a:pt x="123671" y="187088"/>
                </a:lnTo>
                <a:lnTo>
                  <a:pt x="96197" y="222632"/>
                </a:lnTo>
                <a:lnTo>
                  <a:pt x="71783" y="260494"/>
                </a:lnTo>
                <a:lnTo>
                  <a:pt x="50616" y="300488"/>
                </a:lnTo>
                <a:lnTo>
                  <a:pt x="32881" y="342430"/>
                </a:lnTo>
                <a:lnTo>
                  <a:pt x="18764" y="386132"/>
                </a:lnTo>
                <a:lnTo>
                  <a:pt x="8450" y="431411"/>
                </a:lnTo>
                <a:lnTo>
                  <a:pt x="2126" y="478078"/>
                </a:lnTo>
                <a:lnTo>
                  <a:pt x="0" y="525437"/>
                </a:lnTo>
                <a:lnTo>
                  <a:pt x="81" y="528279"/>
                </a:lnTo>
                <a:lnTo>
                  <a:pt x="2126" y="573822"/>
                </a:lnTo>
                <a:lnTo>
                  <a:pt x="8450" y="620489"/>
                </a:lnTo>
                <a:lnTo>
                  <a:pt x="18764" y="665767"/>
                </a:lnTo>
                <a:lnTo>
                  <a:pt x="32881" y="709468"/>
                </a:lnTo>
                <a:lnTo>
                  <a:pt x="50616" y="751408"/>
                </a:lnTo>
                <a:lnTo>
                  <a:pt x="71783" y="791401"/>
                </a:lnTo>
                <a:lnTo>
                  <a:pt x="96197" y="829261"/>
                </a:lnTo>
                <a:lnTo>
                  <a:pt x="123671" y="864803"/>
                </a:lnTo>
                <a:lnTo>
                  <a:pt x="154020" y="897841"/>
                </a:lnTo>
                <a:lnTo>
                  <a:pt x="187058" y="928190"/>
                </a:lnTo>
                <a:lnTo>
                  <a:pt x="222600" y="955663"/>
                </a:lnTo>
                <a:lnTo>
                  <a:pt x="260460" y="980076"/>
                </a:lnTo>
                <a:lnTo>
                  <a:pt x="300452" y="1001242"/>
                </a:lnTo>
                <a:lnTo>
                  <a:pt x="342390" y="1018975"/>
                </a:lnTo>
                <a:lnTo>
                  <a:pt x="386089" y="1033092"/>
                </a:lnTo>
                <a:lnTo>
                  <a:pt x="431362" y="1043404"/>
                </a:lnTo>
                <a:lnTo>
                  <a:pt x="478025" y="1049728"/>
                </a:lnTo>
                <a:lnTo>
                  <a:pt x="525892" y="1051877"/>
                </a:lnTo>
                <a:lnTo>
                  <a:pt x="573765" y="1049728"/>
                </a:lnTo>
                <a:lnTo>
                  <a:pt x="620435" y="1043404"/>
                </a:lnTo>
                <a:lnTo>
                  <a:pt x="665715" y="1033092"/>
                </a:lnTo>
                <a:lnTo>
                  <a:pt x="709418" y="1018975"/>
                </a:lnTo>
                <a:lnTo>
                  <a:pt x="751361" y="1001242"/>
                </a:lnTo>
                <a:lnTo>
                  <a:pt x="791357" y="980076"/>
                </a:lnTo>
                <a:lnTo>
                  <a:pt x="829220" y="955663"/>
                </a:lnTo>
                <a:lnTo>
                  <a:pt x="864764" y="928190"/>
                </a:lnTo>
                <a:lnTo>
                  <a:pt x="897805" y="897841"/>
                </a:lnTo>
                <a:lnTo>
                  <a:pt x="928156" y="864803"/>
                </a:lnTo>
                <a:lnTo>
                  <a:pt x="955631" y="829261"/>
                </a:lnTo>
                <a:lnTo>
                  <a:pt x="970778" y="805773"/>
                </a:lnTo>
                <a:lnTo>
                  <a:pt x="514537" y="805773"/>
                </a:lnTo>
                <a:lnTo>
                  <a:pt x="504827" y="804899"/>
                </a:lnTo>
                <a:lnTo>
                  <a:pt x="496125" y="801325"/>
                </a:lnTo>
                <a:lnTo>
                  <a:pt x="488095" y="796417"/>
                </a:lnTo>
                <a:lnTo>
                  <a:pt x="480401" y="791541"/>
                </a:lnTo>
                <a:lnTo>
                  <a:pt x="310039" y="693835"/>
                </a:lnTo>
                <a:lnTo>
                  <a:pt x="272635" y="662041"/>
                </a:lnTo>
                <a:lnTo>
                  <a:pt x="264856" y="601136"/>
                </a:lnTo>
                <a:lnTo>
                  <a:pt x="266137" y="556367"/>
                </a:lnTo>
                <a:lnTo>
                  <a:pt x="266855" y="528279"/>
                </a:lnTo>
                <a:lnTo>
                  <a:pt x="266813" y="450630"/>
                </a:lnTo>
                <a:lnTo>
                  <a:pt x="266416" y="437958"/>
                </a:lnTo>
                <a:lnTo>
                  <a:pt x="266388" y="411838"/>
                </a:lnTo>
                <a:lnTo>
                  <a:pt x="269517" y="390991"/>
                </a:lnTo>
                <a:lnTo>
                  <a:pt x="278295" y="384559"/>
                </a:lnTo>
                <a:lnTo>
                  <a:pt x="322693" y="384559"/>
                </a:lnTo>
                <a:lnTo>
                  <a:pt x="315320" y="380272"/>
                </a:lnTo>
                <a:lnTo>
                  <a:pt x="306800" y="375799"/>
                </a:lnTo>
                <a:lnTo>
                  <a:pt x="298119" y="371152"/>
                </a:lnTo>
                <a:lnTo>
                  <a:pt x="291281" y="366086"/>
                </a:lnTo>
                <a:lnTo>
                  <a:pt x="288288" y="360356"/>
                </a:lnTo>
                <a:lnTo>
                  <a:pt x="294081" y="350106"/>
                </a:lnTo>
                <a:lnTo>
                  <a:pt x="308767" y="339959"/>
                </a:lnTo>
                <a:lnTo>
                  <a:pt x="326374" y="330763"/>
                </a:lnTo>
                <a:lnTo>
                  <a:pt x="340931" y="323367"/>
                </a:lnTo>
                <a:lnTo>
                  <a:pt x="454766" y="257912"/>
                </a:lnTo>
                <a:lnTo>
                  <a:pt x="489060" y="235663"/>
                </a:lnTo>
                <a:lnTo>
                  <a:pt x="507787" y="226561"/>
                </a:lnTo>
                <a:lnTo>
                  <a:pt x="528781" y="222332"/>
                </a:lnTo>
                <a:lnTo>
                  <a:pt x="955399" y="222332"/>
                </a:lnTo>
                <a:lnTo>
                  <a:pt x="928156" y="187088"/>
                </a:lnTo>
                <a:lnTo>
                  <a:pt x="897805" y="154048"/>
                </a:lnTo>
                <a:lnTo>
                  <a:pt x="864764" y="123697"/>
                </a:lnTo>
                <a:lnTo>
                  <a:pt x="829220" y="96222"/>
                </a:lnTo>
                <a:lnTo>
                  <a:pt x="791357" y="71808"/>
                </a:lnTo>
                <a:lnTo>
                  <a:pt x="751361" y="50640"/>
                </a:lnTo>
                <a:lnTo>
                  <a:pt x="709418" y="32905"/>
                </a:lnTo>
                <a:lnTo>
                  <a:pt x="665715" y="18787"/>
                </a:lnTo>
                <a:lnTo>
                  <a:pt x="620435" y="8473"/>
                </a:lnTo>
                <a:lnTo>
                  <a:pt x="573765" y="2149"/>
                </a:lnTo>
                <a:lnTo>
                  <a:pt x="525892" y="0"/>
                </a:lnTo>
                <a:close/>
              </a:path>
              <a:path w="1052195" h="1052195">
                <a:moveTo>
                  <a:pt x="322693" y="384559"/>
                </a:moveTo>
                <a:lnTo>
                  <a:pt x="278295" y="384559"/>
                </a:lnTo>
                <a:lnTo>
                  <a:pt x="293685" y="391159"/>
                </a:lnTo>
                <a:lnTo>
                  <a:pt x="309608" y="399848"/>
                </a:lnTo>
                <a:lnTo>
                  <a:pt x="340931" y="418719"/>
                </a:lnTo>
                <a:lnTo>
                  <a:pt x="461906" y="488435"/>
                </a:lnTo>
                <a:lnTo>
                  <a:pt x="476678" y="496661"/>
                </a:lnTo>
                <a:lnTo>
                  <a:pt x="493581" y="506606"/>
                </a:lnTo>
                <a:lnTo>
                  <a:pt x="520709" y="542514"/>
                </a:lnTo>
                <a:lnTo>
                  <a:pt x="521287" y="562799"/>
                </a:lnTo>
                <a:lnTo>
                  <a:pt x="520762" y="579128"/>
                </a:lnTo>
                <a:lnTo>
                  <a:pt x="520294" y="596587"/>
                </a:lnTo>
                <a:lnTo>
                  <a:pt x="520256" y="740319"/>
                </a:lnTo>
                <a:lnTo>
                  <a:pt x="520781" y="757269"/>
                </a:lnTo>
                <a:lnTo>
                  <a:pt x="521180" y="774228"/>
                </a:lnTo>
                <a:lnTo>
                  <a:pt x="519687" y="790596"/>
                </a:lnTo>
                <a:lnTo>
                  <a:pt x="514537" y="805773"/>
                </a:lnTo>
                <a:lnTo>
                  <a:pt x="545831" y="805773"/>
                </a:lnTo>
                <a:lnTo>
                  <a:pt x="540711" y="790319"/>
                </a:lnTo>
                <a:lnTo>
                  <a:pt x="539290" y="774228"/>
                </a:lnTo>
                <a:lnTo>
                  <a:pt x="539335" y="769401"/>
                </a:lnTo>
                <a:lnTo>
                  <a:pt x="539644" y="756266"/>
                </a:lnTo>
                <a:lnTo>
                  <a:pt x="540128" y="740319"/>
                </a:lnTo>
                <a:lnTo>
                  <a:pt x="540172" y="596587"/>
                </a:lnTo>
                <a:lnTo>
                  <a:pt x="539697" y="578882"/>
                </a:lnTo>
                <a:lnTo>
                  <a:pt x="539235" y="562799"/>
                </a:lnTo>
                <a:lnTo>
                  <a:pt x="539175" y="559881"/>
                </a:lnTo>
                <a:lnTo>
                  <a:pt x="552044" y="517048"/>
                </a:lnTo>
                <a:lnTo>
                  <a:pt x="579818" y="499826"/>
                </a:lnTo>
                <a:lnTo>
                  <a:pt x="530214" y="499826"/>
                </a:lnTo>
                <a:lnTo>
                  <a:pt x="513786" y="496195"/>
                </a:lnTo>
                <a:lnTo>
                  <a:pt x="496375" y="487535"/>
                </a:lnTo>
                <a:lnTo>
                  <a:pt x="466180" y="468520"/>
                </a:lnTo>
                <a:lnTo>
                  <a:pt x="327602" y="387412"/>
                </a:lnTo>
                <a:lnTo>
                  <a:pt x="322693" y="384559"/>
                </a:lnTo>
                <a:close/>
              </a:path>
              <a:path w="1052195" h="1052195">
                <a:moveTo>
                  <a:pt x="1033358" y="387412"/>
                </a:moveTo>
                <a:lnTo>
                  <a:pt x="776378" y="387412"/>
                </a:lnTo>
                <a:lnTo>
                  <a:pt x="788403" y="387422"/>
                </a:lnTo>
                <a:lnTo>
                  <a:pt x="793241" y="400995"/>
                </a:lnTo>
                <a:lnTo>
                  <a:pt x="793922" y="422361"/>
                </a:lnTo>
                <a:lnTo>
                  <a:pt x="793476" y="445750"/>
                </a:lnTo>
                <a:lnTo>
                  <a:pt x="793476" y="518321"/>
                </a:lnTo>
                <a:lnTo>
                  <a:pt x="794716" y="562799"/>
                </a:lnTo>
                <a:lnTo>
                  <a:pt x="795766" y="596587"/>
                </a:lnTo>
                <a:lnTo>
                  <a:pt x="795735" y="598019"/>
                </a:lnTo>
                <a:lnTo>
                  <a:pt x="787769" y="662041"/>
                </a:lnTo>
                <a:lnTo>
                  <a:pt x="749246" y="693902"/>
                </a:lnTo>
                <a:lnTo>
                  <a:pt x="732296" y="703317"/>
                </a:lnTo>
                <a:lnTo>
                  <a:pt x="578594" y="791541"/>
                </a:lnTo>
                <a:lnTo>
                  <a:pt x="564366" y="801240"/>
                </a:lnTo>
                <a:lnTo>
                  <a:pt x="555925" y="805002"/>
                </a:lnTo>
                <a:lnTo>
                  <a:pt x="545831" y="805773"/>
                </a:lnTo>
                <a:lnTo>
                  <a:pt x="970778" y="805773"/>
                </a:lnTo>
                <a:lnTo>
                  <a:pt x="1001214" y="751408"/>
                </a:lnTo>
                <a:lnTo>
                  <a:pt x="1018949" y="709468"/>
                </a:lnTo>
                <a:lnTo>
                  <a:pt x="1033067" y="665767"/>
                </a:lnTo>
                <a:lnTo>
                  <a:pt x="1043381" y="620489"/>
                </a:lnTo>
                <a:lnTo>
                  <a:pt x="1049705" y="573822"/>
                </a:lnTo>
                <a:lnTo>
                  <a:pt x="1051750" y="528279"/>
                </a:lnTo>
                <a:lnTo>
                  <a:pt x="1051831" y="525437"/>
                </a:lnTo>
                <a:lnTo>
                  <a:pt x="1049705" y="478078"/>
                </a:lnTo>
                <a:lnTo>
                  <a:pt x="1043381" y="431411"/>
                </a:lnTo>
                <a:lnTo>
                  <a:pt x="1033358" y="387412"/>
                </a:lnTo>
                <a:close/>
              </a:path>
              <a:path w="1052195" h="1052195">
                <a:moveTo>
                  <a:pt x="955399" y="222332"/>
                </a:moveTo>
                <a:lnTo>
                  <a:pt x="528781" y="222332"/>
                </a:lnTo>
                <a:lnTo>
                  <a:pt x="549287" y="225493"/>
                </a:lnTo>
                <a:lnTo>
                  <a:pt x="568860" y="234579"/>
                </a:lnTo>
                <a:lnTo>
                  <a:pt x="605626" y="257912"/>
                </a:lnTo>
                <a:lnTo>
                  <a:pt x="719449" y="323367"/>
                </a:lnTo>
                <a:lnTo>
                  <a:pt x="751883" y="340199"/>
                </a:lnTo>
                <a:lnTo>
                  <a:pt x="766116" y="349647"/>
                </a:lnTo>
                <a:lnTo>
                  <a:pt x="728319" y="391875"/>
                </a:lnTo>
                <a:lnTo>
                  <a:pt x="715174" y="398791"/>
                </a:lnTo>
                <a:lnTo>
                  <a:pt x="594223" y="468520"/>
                </a:lnTo>
                <a:lnTo>
                  <a:pt x="562505" y="487956"/>
                </a:lnTo>
                <a:lnTo>
                  <a:pt x="545457" y="496353"/>
                </a:lnTo>
                <a:lnTo>
                  <a:pt x="530214" y="499826"/>
                </a:lnTo>
                <a:lnTo>
                  <a:pt x="579818" y="499826"/>
                </a:lnTo>
                <a:lnTo>
                  <a:pt x="583451" y="497856"/>
                </a:lnTo>
                <a:lnTo>
                  <a:pt x="598486" y="489856"/>
                </a:lnTo>
                <a:lnTo>
                  <a:pt x="731036" y="412152"/>
                </a:lnTo>
                <a:lnTo>
                  <a:pt x="776378" y="387412"/>
                </a:lnTo>
                <a:lnTo>
                  <a:pt x="1033358" y="387412"/>
                </a:lnTo>
                <a:lnTo>
                  <a:pt x="1033067" y="386132"/>
                </a:lnTo>
                <a:lnTo>
                  <a:pt x="1018949" y="342430"/>
                </a:lnTo>
                <a:lnTo>
                  <a:pt x="1001214" y="300488"/>
                </a:lnTo>
                <a:lnTo>
                  <a:pt x="980046" y="260494"/>
                </a:lnTo>
                <a:lnTo>
                  <a:pt x="955631" y="222632"/>
                </a:lnTo>
                <a:lnTo>
                  <a:pt x="955399" y="222332"/>
                </a:lnTo>
                <a:close/>
              </a:path>
            </a:pathLst>
          </a:custGeom>
          <a:solidFill>
            <a:srgbClr val="6D6E71"/>
          </a:solidFill>
        </p:spPr>
        <p:txBody>
          <a:bodyPr wrap="square" lIns="0" tIns="0" rIns="0" bIns="0" rtlCol="0"/>
          <a:lstStyle/>
          <a:p>
            <a:endParaRPr/>
          </a:p>
        </p:txBody>
      </p:sp>
      <p:sp>
        <p:nvSpPr>
          <p:cNvPr id="16" name="object 13">
            <a:extLst>
              <a:ext uri="{FF2B5EF4-FFF2-40B4-BE49-F238E27FC236}">
                <a16:creationId xmlns:a16="http://schemas.microsoft.com/office/drawing/2014/main" id="{242E9BAB-B091-B44D-848B-2B17B62CD662}"/>
              </a:ext>
            </a:extLst>
          </p:cNvPr>
          <p:cNvSpPr/>
          <p:nvPr/>
        </p:nvSpPr>
        <p:spPr>
          <a:xfrm>
            <a:off x="6757078" y="1614412"/>
            <a:ext cx="435360" cy="435360"/>
          </a:xfrm>
          <a:custGeom>
            <a:avLst/>
            <a:gdLst/>
            <a:ahLst/>
            <a:cxnLst/>
            <a:rect l="l" t="t" r="r" b="b"/>
            <a:pathLst>
              <a:path w="1064894" h="1064895">
                <a:moveTo>
                  <a:pt x="532231" y="0"/>
                </a:moveTo>
                <a:lnTo>
                  <a:pt x="483788" y="2175"/>
                </a:lnTo>
                <a:lnTo>
                  <a:pt x="436564" y="8574"/>
                </a:lnTo>
                <a:lnTo>
                  <a:pt x="390745" y="19011"/>
                </a:lnTo>
                <a:lnTo>
                  <a:pt x="346521" y="33297"/>
                </a:lnTo>
                <a:lnTo>
                  <a:pt x="304079" y="51244"/>
                </a:lnTo>
                <a:lnTo>
                  <a:pt x="263607" y="72664"/>
                </a:lnTo>
                <a:lnTo>
                  <a:pt x="225293" y="97369"/>
                </a:lnTo>
                <a:lnTo>
                  <a:pt x="189324" y="125172"/>
                </a:lnTo>
                <a:lnTo>
                  <a:pt x="155889" y="155885"/>
                </a:lnTo>
                <a:lnTo>
                  <a:pt x="125176" y="189319"/>
                </a:lnTo>
                <a:lnTo>
                  <a:pt x="97373" y="225287"/>
                </a:lnTo>
                <a:lnTo>
                  <a:pt x="72666" y="263602"/>
                </a:lnTo>
                <a:lnTo>
                  <a:pt x="51246" y="304074"/>
                </a:lnTo>
                <a:lnTo>
                  <a:pt x="33298" y="346516"/>
                </a:lnTo>
                <a:lnTo>
                  <a:pt x="19012" y="390741"/>
                </a:lnTo>
                <a:lnTo>
                  <a:pt x="8575" y="436560"/>
                </a:lnTo>
                <a:lnTo>
                  <a:pt x="2175" y="483786"/>
                </a:lnTo>
                <a:lnTo>
                  <a:pt x="0" y="532231"/>
                </a:lnTo>
                <a:lnTo>
                  <a:pt x="2175" y="580675"/>
                </a:lnTo>
                <a:lnTo>
                  <a:pt x="8575" y="627902"/>
                </a:lnTo>
                <a:lnTo>
                  <a:pt x="19012" y="673721"/>
                </a:lnTo>
                <a:lnTo>
                  <a:pt x="33298" y="717947"/>
                </a:lnTo>
                <a:lnTo>
                  <a:pt x="51246" y="760390"/>
                </a:lnTo>
                <a:lnTo>
                  <a:pt x="72666" y="800863"/>
                </a:lnTo>
                <a:lnTo>
                  <a:pt x="97373" y="839178"/>
                </a:lnTo>
                <a:lnTo>
                  <a:pt x="125176" y="875147"/>
                </a:lnTo>
                <a:lnTo>
                  <a:pt x="155889" y="908583"/>
                </a:lnTo>
                <a:lnTo>
                  <a:pt x="189324" y="939296"/>
                </a:lnTo>
                <a:lnTo>
                  <a:pt x="225293" y="967100"/>
                </a:lnTo>
                <a:lnTo>
                  <a:pt x="263607" y="991807"/>
                </a:lnTo>
                <a:lnTo>
                  <a:pt x="304079" y="1013228"/>
                </a:lnTo>
                <a:lnTo>
                  <a:pt x="346521" y="1031175"/>
                </a:lnTo>
                <a:lnTo>
                  <a:pt x="390745" y="1045462"/>
                </a:lnTo>
                <a:lnTo>
                  <a:pt x="436564" y="1055899"/>
                </a:lnTo>
                <a:lnTo>
                  <a:pt x="483788" y="1062299"/>
                </a:lnTo>
                <a:lnTo>
                  <a:pt x="532231" y="1064474"/>
                </a:lnTo>
                <a:lnTo>
                  <a:pt x="580677" y="1062299"/>
                </a:lnTo>
                <a:lnTo>
                  <a:pt x="627904" y="1055899"/>
                </a:lnTo>
                <a:lnTo>
                  <a:pt x="673725" y="1045462"/>
                </a:lnTo>
                <a:lnTo>
                  <a:pt x="717950" y="1031175"/>
                </a:lnTo>
                <a:lnTo>
                  <a:pt x="760393" y="1013228"/>
                </a:lnTo>
                <a:lnTo>
                  <a:pt x="800865" y="991807"/>
                </a:lnTo>
                <a:lnTo>
                  <a:pt x="839179" y="967100"/>
                </a:lnTo>
                <a:lnTo>
                  <a:pt x="875147" y="939296"/>
                </a:lnTo>
                <a:lnTo>
                  <a:pt x="908581" y="908583"/>
                </a:lnTo>
                <a:lnTo>
                  <a:pt x="939293" y="875147"/>
                </a:lnTo>
                <a:lnTo>
                  <a:pt x="967096" y="839178"/>
                </a:lnTo>
                <a:lnTo>
                  <a:pt x="981583" y="816710"/>
                </a:lnTo>
                <a:lnTo>
                  <a:pt x="475254" y="816710"/>
                </a:lnTo>
                <a:lnTo>
                  <a:pt x="423375" y="815036"/>
                </a:lnTo>
                <a:lnTo>
                  <a:pt x="375576" y="803474"/>
                </a:lnTo>
                <a:lnTo>
                  <a:pt x="332599" y="783197"/>
                </a:lnTo>
                <a:lnTo>
                  <a:pt x="295186" y="755381"/>
                </a:lnTo>
                <a:lnTo>
                  <a:pt x="264077" y="721200"/>
                </a:lnTo>
                <a:lnTo>
                  <a:pt x="240016" y="681829"/>
                </a:lnTo>
                <a:lnTo>
                  <a:pt x="223745" y="638443"/>
                </a:lnTo>
                <a:lnTo>
                  <a:pt x="216004" y="592217"/>
                </a:lnTo>
                <a:lnTo>
                  <a:pt x="218115" y="536224"/>
                </a:lnTo>
                <a:lnTo>
                  <a:pt x="230961" y="488744"/>
                </a:lnTo>
                <a:lnTo>
                  <a:pt x="251898" y="448462"/>
                </a:lnTo>
                <a:lnTo>
                  <a:pt x="278282" y="414062"/>
                </a:lnTo>
                <a:lnTo>
                  <a:pt x="309364" y="384325"/>
                </a:lnTo>
                <a:lnTo>
                  <a:pt x="346824" y="359597"/>
                </a:lnTo>
                <a:lnTo>
                  <a:pt x="390931" y="341824"/>
                </a:lnTo>
                <a:lnTo>
                  <a:pt x="441953" y="332954"/>
                </a:lnTo>
                <a:lnTo>
                  <a:pt x="696890" y="332954"/>
                </a:lnTo>
                <a:lnTo>
                  <a:pt x="697270" y="330547"/>
                </a:lnTo>
                <a:lnTo>
                  <a:pt x="696249" y="317194"/>
                </a:lnTo>
                <a:lnTo>
                  <a:pt x="728045" y="291550"/>
                </a:lnTo>
                <a:lnTo>
                  <a:pt x="787748" y="248063"/>
                </a:lnTo>
                <a:lnTo>
                  <a:pt x="819981" y="222869"/>
                </a:lnTo>
                <a:lnTo>
                  <a:pt x="965226" y="222869"/>
                </a:lnTo>
                <a:lnTo>
                  <a:pt x="939293" y="189319"/>
                </a:lnTo>
                <a:lnTo>
                  <a:pt x="908581" y="155885"/>
                </a:lnTo>
                <a:lnTo>
                  <a:pt x="875147" y="125172"/>
                </a:lnTo>
                <a:lnTo>
                  <a:pt x="839179" y="97369"/>
                </a:lnTo>
                <a:lnTo>
                  <a:pt x="800865" y="72664"/>
                </a:lnTo>
                <a:lnTo>
                  <a:pt x="760393" y="51244"/>
                </a:lnTo>
                <a:lnTo>
                  <a:pt x="717950" y="33297"/>
                </a:lnTo>
                <a:lnTo>
                  <a:pt x="673725" y="19011"/>
                </a:lnTo>
                <a:lnTo>
                  <a:pt x="627904" y="8574"/>
                </a:lnTo>
                <a:lnTo>
                  <a:pt x="580677" y="2175"/>
                </a:lnTo>
                <a:lnTo>
                  <a:pt x="532231" y="0"/>
                </a:lnTo>
                <a:close/>
              </a:path>
              <a:path w="1064894" h="1064895">
                <a:moveTo>
                  <a:pt x="1060298" y="469105"/>
                </a:moveTo>
                <a:lnTo>
                  <a:pt x="675151" y="469105"/>
                </a:lnTo>
                <a:lnTo>
                  <a:pt x="693505" y="515418"/>
                </a:lnTo>
                <a:lnTo>
                  <a:pt x="699702" y="564464"/>
                </a:lnTo>
                <a:lnTo>
                  <a:pt x="695399" y="613768"/>
                </a:lnTo>
                <a:lnTo>
                  <a:pt x="682252" y="660860"/>
                </a:lnTo>
                <a:lnTo>
                  <a:pt x="661916" y="703266"/>
                </a:lnTo>
                <a:lnTo>
                  <a:pt x="636048" y="738516"/>
                </a:lnTo>
                <a:lnTo>
                  <a:pt x="604058" y="767979"/>
                </a:lnTo>
                <a:lnTo>
                  <a:pt x="566303" y="791802"/>
                </a:lnTo>
                <a:lnTo>
                  <a:pt x="523221" y="808530"/>
                </a:lnTo>
                <a:lnTo>
                  <a:pt x="475254" y="816710"/>
                </a:lnTo>
                <a:lnTo>
                  <a:pt x="981583" y="816710"/>
                </a:lnTo>
                <a:lnTo>
                  <a:pt x="1013220" y="760390"/>
                </a:lnTo>
                <a:lnTo>
                  <a:pt x="1031166" y="717947"/>
                </a:lnTo>
                <a:lnTo>
                  <a:pt x="1045451" y="673721"/>
                </a:lnTo>
                <a:lnTo>
                  <a:pt x="1055888" y="627902"/>
                </a:lnTo>
                <a:lnTo>
                  <a:pt x="1062287" y="580675"/>
                </a:lnTo>
                <a:lnTo>
                  <a:pt x="1064462" y="532231"/>
                </a:lnTo>
                <a:lnTo>
                  <a:pt x="1062287" y="483786"/>
                </a:lnTo>
                <a:lnTo>
                  <a:pt x="1060298" y="469105"/>
                </a:lnTo>
                <a:close/>
              </a:path>
              <a:path w="1064894" h="1064895">
                <a:moveTo>
                  <a:pt x="459338" y="418408"/>
                </a:moveTo>
                <a:lnTo>
                  <a:pt x="409814" y="425369"/>
                </a:lnTo>
                <a:lnTo>
                  <a:pt x="367534" y="445521"/>
                </a:lnTo>
                <a:lnTo>
                  <a:pt x="334228" y="476821"/>
                </a:lnTo>
                <a:lnTo>
                  <a:pt x="311625" y="517227"/>
                </a:lnTo>
                <a:lnTo>
                  <a:pt x="301457" y="564695"/>
                </a:lnTo>
                <a:lnTo>
                  <a:pt x="304679" y="608310"/>
                </a:lnTo>
                <a:lnTo>
                  <a:pt x="319573" y="649166"/>
                </a:lnTo>
                <a:lnTo>
                  <a:pt x="344536" y="683694"/>
                </a:lnTo>
                <a:lnTo>
                  <a:pt x="378112" y="710286"/>
                </a:lnTo>
                <a:lnTo>
                  <a:pt x="418807" y="726843"/>
                </a:lnTo>
                <a:lnTo>
                  <a:pt x="465129" y="731268"/>
                </a:lnTo>
                <a:lnTo>
                  <a:pt x="505579" y="723790"/>
                </a:lnTo>
                <a:lnTo>
                  <a:pt x="542043" y="706365"/>
                </a:lnTo>
                <a:lnTo>
                  <a:pt x="572796" y="680456"/>
                </a:lnTo>
                <a:lnTo>
                  <a:pt x="577014" y="674498"/>
                </a:lnTo>
                <a:lnTo>
                  <a:pt x="462593" y="674498"/>
                </a:lnTo>
                <a:lnTo>
                  <a:pt x="422583" y="668600"/>
                </a:lnTo>
                <a:lnTo>
                  <a:pt x="386911" y="645815"/>
                </a:lnTo>
                <a:lnTo>
                  <a:pt x="365606" y="614815"/>
                </a:lnTo>
                <a:lnTo>
                  <a:pt x="358113" y="581313"/>
                </a:lnTo>
                <a:lnTo>
                  <a:pt x="362664" y="548143"/>
                </a:lnTo>
                <a:lnTo>
                  <a:pt x="377492" y="518139"/>
                </a:lnTo>
                <a:lnTo>
                  <a:pt x="400829" y="494136"/>
                </a:lnTo>
                <a:lnTo>
                  <a:pt x="430910" y="478968"/>
                </a:lnTo>
                <a:lnTo>
                  <a:pt x="465967" y="475470"/>
                </a:lnTo>
                <a:lnTo>
                  <a:pt x="557654" y="475470"/>
                </a:lnTo>
                <a:lnTo>
                  <a:pt x="589972" y="451732"/>
                </a:lnTo>
                <a:lnTo>
                  <a:pt x="554928" y="451732"/>
                </a:lnTo>
                <a:lnTo>
                  <a:pt x="534860" y="439025"/>
                </a:lnTo>
                <a:lnTo>
                  <a:pt x="512609" y="428466"/>
                </a:lnTo>
                <a:lnTo>
                  <a:pt x="487621" y="421209"/>
                </a:lnTo>
                <a:lnTo>
                  <a:pt x="459338" y="418408"/>
                </a:lnTo>
                <a:close/>
              </a:path>
              <a:path w="1064894" h="1064895">
                <a:moveTo>
                  <a:pt x="611370" y="556015"/>
                </a:moveTo>
                <a:lnTo>
                  <a:pt x="556385" y="556015"/>
                </a:lnTo>
                <a:lnTo>
                  <a:pt x="553836" y="604266"/>
                </a:lnTo>
                <a:lnTo>
                  <a:pt x="533700" y="640991"/>
                </a:lnTo>
                <a:lnTo>
                  <a:pt x="501459" y="664848"/>
                </a:lnTo>
                <a:lnTo>
                  <a:pt x="462593" y="674498"/>
                </a:lnTo>
                <a:lnTo>
                  <a:pt x="577014" y="674498"/>
                </a:lnTo>
                <a:lnTo>
                  <a:pt x="596112" y="647525"/>
                </a:lnTo>
                <a:lnTo>
                  <a:pt x="610265" y="609038"/>
                </a:lnTo>
                <a:lnTo>
                  <a:pt x="613530" y="566457"/>
                </a:lnTo>
                <a:lnTo>
                  <a:pt x="611370" y="556015"/>
                </a:lnTo>
                <a:close/>
              </a:path>
              <a:path w="1064894" h="1064895">
                <a:moveTo>
                  <a:pt x="557654" y="475470"/>
                </a:moveTo>
                <a:lnTo>
                  <a:pt x="465967" y="475470"/>
                </a:lnTo>
                <a:lnTo>
                  <a:pt x="504232" y="486477"/>
                </a:lnTo>
                <a:lnTo>
                  <a:pt x="481974" y="505975"/>
                </a:lnTo>
                <a:lnTo>
                  <a:pt x="451029" y="524737"/>
                </a:lnTo>
                <a:lnTo>
                  <a:pt x="423874" y="547186"/>
                </a:lnTo>
                <a:lnTo>
                  <a:pt x="412987" y="577746"/>
                </a:lnTo>
                <a:lnTo>
                  <a:pt x="417031" y="594658"/>
                </a:lnTo>
                <a:lnTo>
                  <a:pt x="427408" y="608310"/>
                </a:lnTo>
                <a:lnTo>
                  <a:pt x="443610" y="616453"/>
                </a:lnTo>
                <a:lnTo>
                  <a:pt x="465129" y="616837"/>
                </a:lnTo>
                <a:lnTo>
                  <a:pt x="477393" y="612293"/>
                </a:lnTo>
                <a:lnTo>
                  <a:pt x="489276" y="604371"/>
                </a:lnTo>
                <a:lnTo>
                  <a:pt x="498853" y="596563"/>
                </a:lnTo>
                <a:lnTo>
                  <a:pt x="454992" y="596563"/>
                </a:lnTo>
                <a:lnTo>
                  <a:pt x="447358" y="594850"/>
                </a:lnTo>
                <a:lnTo>
                  <a:pt x="440386" y="590078"/>
                </a:lnTo>
                <a:lnTo>
                  <a:pt x="435649" y="582393"/>
                </a:lnTo>
                <a:lnTo>
                  <a:pt x="434718" y="571943"/>
                </a:lnTo>
                <a:lnTo>
                  <a:pt x="443631" y="557882"/>
                </a:lnTo>
                <a:lnTo>
                  <a:pt x="462092" y="542827"/>
                </a:lnTo>
                <a:lnTo>
                  <a:pt x="482435" y="529295"/>
                </a:lnTo>
                <a:lnTo>
                  <a:pt x="496996" y="519801"/>
                </a:lnTo>
                <a:lnTo>
                  <a:pt x="557654" y="475470"/>
                </a:lnTo>
                <a:close/>
              </a:path>
              <a:path w="1064894" h="1064895">
                <a:moveTo>
                  <a:pt x="720057" y="411173"/>
                </a:moveTo>
                <a:lnTo>
                  <a:pt x="681595" y="437786"/>
                </a:lnTo>
                <a:lnTo>
                  <a:pt x="643481" y="464687"/>
                </a:lnTo>
                <a:lnTo>
                  <a:pt x="605479" y="491931"/>
                </a:lnTo>
                <a:lnTo>
                  <a:pt x="489773" y="576289"/>
                </a:lnTo>
                <a:lnTo>
                  <a:pt x="481264" y="582870"/>
                </a:lnTo>
                <a:lnTo>
                  <a:pt x="472431" y="589511"/>
                </a:lnTo>
                <a:lnTo>
                  <a:pt x="463575" y="594609"/>
                </a:lnTo>
                <a:lnTo>
                  <a:pt x="454992" y="596563"/>
                </a:lnTo>
                <a:lnTo>
                  <a:pt x="498853" y="596563"/>
                </a:lnTo>
                <a:lnTo>
                  <a:pt x="533592" y="570222"/>
                </a:lnTo>
                <a:lnTo>
                  <a:pt x="556385" y="556015"/>
                </a:lnTo>
                <a:lnTo>
                  <a:pt x="611370" y="556015"/>
                </a:lnTo>
                <a:lnTo>
                  <a:pt x="604180" y="521246"/>
                </a:lnTo>
                <a:lnTo>
                  <a:pt x="620888" y="507187"/>
                </a:lnTo>
                <a:lnTo>
                  <a:pt x="638421" y="493944"/>
                </a:lnTo>
                <a:lnTo>
                  <a:pt x="656577" y="481317"/>
                </a:lnTo>
                <a:lnTo>
                  <a:pt x="675151" y="469105"/>
                </a:lnTo>
                <a:lnTo>
                  <a:pt x="1060298" y="469105"/>
                </a:lnTo>
                <a:lnTo>
                  <a:pt x="1055888" y="436560"/>
                </a:lnTo>
                <a:lnTo>
                  <a:pt x="1051457" y="417107"/>
                </a:lnTo>
                <a:lnTo>
                  <a:pt x="785344" y="417107"/>
                </a:lnTo>
                <a:lnTo>
                  <a:pt x="775213" y="414771"/>
                </a:lnTo>
                <a:lnTo>
                  <a:pt x="733831" y="414771"/>
                </a:lnTo>
                <a:lnTo>
                  <a:pt x="720057" y="411173"/>
                </a:lnTo>
                <a:close/>
              </a:path>
              <a:path w="1064894" h="1064895">
                <a:moveTo>
                  <a:pt x="696890" y="332954"/>
                </a:moveTo>
                <a:lnTo>
                  <a:pt x="441953" y="332954"/>
                </a:lnTo>
                <a:lnTo>
                  <a:pt x="499945" y="335654"/>
                </a:lnTo>
                <a:lnTo>
                  <a:pt x="548075" y="350085"/>
                </a:lnTo>
                <a:lnTo>
                  <a:pt x="588772" y="372607"/>
                </a:lnTo>
                <a:lnTo>
                  <a:pt x="624466" y="399579"/>
                </a:lnTo>
                <a:lnTo>
                  <a:pt x="607444" y="412983"/>
                </a:lnTo>
                <a:lnTo>
                  <a:pt x="572078" y="438462"/>
                </a:lnTo>
                <a:lnTo>
                  <a:pt x="554928" y="451732"/>
                </a:lnTo>
                <a:lnTo>
                  <a:pt x="589972" y="451732"/>
                </a:lnTo>
                <a:lnTo>
                  <a:pt x="692500" y="376416"/>
                </a:lnTo>
                <a:lnTo>
                  <a:pt x="692063" y="362498"/>
                </a:lnTo>
                <a:lnTo>
                  <a:pt x="694832" y="345993"/>
                </a:lnTo>
                <a:lnTo>
                  <a:pt x="696890" y="332954"/>
                </a:lnTo>
                <a:close/>
              </a:path>
              <a:path w="1064894" h="1064895">
                <a:moveTo>
                  <a:pt x="965226" y="222869"/>
                </a:moveTo>
                <a:lnTo>
                  <a:pt x="819981" y="222869"/>
                </a:lnTo>
                <a:lnTo>
                  <a:pt x="820454" y="244208"/>
                </a:lnTo>
                <a:lnTo>
                  <a:pt x="818777" y="266209"/>
                </a:lnTo>
                <a:lnTo>
                  <a:pt x="816618" y="288629"/>
                </a:lnTo>
                <a:lnTo>
                  <a:pt x="815647" y="311224"/>
                </a:lnTo>
                <a:lnTo>
                  <a:pt x="835793" y="317155"/>
                </a:lnTo>
                <a:lnTo>
                  <a:pt x="877973" y="327118"/>
                </a:lnTo>
                <a:lnTo>
                  <a:pt x="898199" y="332954"/>
                </a:lnTo>
                <a:lnTo>
                  <a:pt x="901555" y="337253"/>
                </a:lnTo>
                <a:lnTo>
                  <a:pt x="890522" y="342041"/>
                </a:lnTo>
                <a:lnTo>
                  <a:pt x="884433" y="346516"/>
                </a:lnTo>
                <a:lnTo>
                  <a:pt x="858224" y="365350"/>
                </a:lnTo>
                <a:lnTo>
                  <a:pt x="812066" y="397474"/>
                </a:lnTo>
                <a:lnTo>
                  <a:pt x="785344" y="417107"/>
                </a:lnTo>
                <a:lnTo>
                  <a:pt x="1051457" y="417107"/>
                </a:lnTo>
                <a:lnTo>
                  <a:pt x="1045451" y="390741"/>
                </a:lnTo>
                <a:lnTo>
                  <a:pt x="1031129" y="346429"/>
                </a:lnTo>
                <a:lnTo>
                  <a:pt x="1013220" y="304074"/>
                </a:lnTo>
                <a:lnTo>
                  <a:pt x="991800" y="263602"/>
                </a:lnTo>
                <a:lnTo>
                  <a:pt x="967096" y="225287"/>
                </a:lnTo>
                <a:lnTo>
                  <a:pt x="965226" y="222869"/>
                </a:lnTo>
                <a:close/>
              </a:path>
              <a:path w="1064894" h="1064895">
                <a:moveTo>
                  <a:pt x="771221" y="413851"/>
                </a:moveTo>
                <a:lnTo>
                  <a:pt x="733831" y="414771"/>
                </a:lnTo>
                <a:lnTo>
                  <a:pt x="775213" y="414771"/>
                </a:lnTo>
                <a:lnTo>
                  <a:pt x="771221" y="413851"/>
                </a:lnTo>
                <a:close/>
              </a:path>
            </a:pathLst>
          </a:custGeom>
          <a:solidFill>
            <a:srgbClr val="6D6E71"/>
          </a:solidFill>
        </p:spPr>
        <p:txBody>
          <a:bodyPr wrap="square" lIns="0" tIns="0" rIns="0" bIns="0" rtlCol="0"/>
          <a:lstStyle/>
          <a:p>
            <a:endParaRPr/>
          </a:p>
        </p:txBody>
      </p:sp>
      <p:sp>
        <p:nvSpPr>
          <p:cNvPr id="17" name="object 11">
            <a:extLst>
              <a:ext uri="{FF2B5EF4-FFF2-40B4-BE49-F238E27FC236}">
                <a16:creationId xmlns:a16="http://schemas.microsoft.com/office/drawing/2014/main" id="{D3BBBD8D-B554-FA43-BB0E-D37B314646C4}"/>
              </a:ext>
            </a:extLst>
          </p:cNvPr>
          <p:cNvSpPr/>
          <p:nvPr/>
        </p:nvSpPr>
        <p:spPr>
          <a:xfrm>
            <a:off x="354807" y="1030794"/>
            <a:ext cx="435619" cy="435620"/>
          </a:xfrm>
          <a:custGeom>
            <a:avLst/>
            <a:gdLst/>
            <a:ahLst/>
            <a:cxnLst/>
            <a:rect l="l" t="t" r="r" b="b"/>
            <a:pathLst>
              <a:path w="1065530" h="1065530">
                <a:moveTo>
                  <a:pt x="532529" y="0"/>
                </a:moveTo>
                <a:lnTo>
                  <a:pt x="484063" y="2176"/>
                </a:lnTo>
                <a:lnTo>
                  <a:pt x="436814" y="8579"/>
                </a:lnTo>
                <a:lnTo>
                  <a:pt x="390972" y="19022"/>
                </a:lnTo>
                <a:lnTo>
                  <a:pt x="346724" y="33315"/>
                </a:lnTo>
                <a:lnTo>
                  <a:pt x="304259" y="51272"/>
                </a:lnTo>
                <a:lnTo>
                  <a:pt x="263764" y="72704"/>
                </a:lnTo>
                <a:lnTo>
                  <a:pt x="225428" y="97424"/>
                </a:lnTo>
                <a:lnTo>
                  <a:pt x="189439" y="125243"/>
                </a:lnTo>
                <a:lnTo>
                  <a:pt x="155985" y="155973"/>
                </a:lnTo>
                <a:lnTo>
                  <a:pt x="125253" y="189426"/>
                </a:lnTo>
                <a:lnTo>
                  <a:pt x="97433" y="225415"/>
                </a:lnTo>
                <a:lnTo>
                  <a:pt x="72712" y="263752"/>
                </a:lnTo>
                <a:lnTo>
                  <a:pt x="51278" y="304248"/>
                </a:lnTo>
                <a:lnTo>
                  <a:pt x="33319" y="346715"/>
                </a:lnTo>
                <a:lnTo>
                  <a:pt x="19024" y="390966"/>
                </a:lnTo>
                <a:lnTo>
                  <a:pt x="8580" y="436813"/>
                </a:lnTo>
                <a:lnTo>
                  <a:pt x="2176" y="484067"/>
                </a:lnTo>
                <a:lnTo>
                  <a:pt x="0" y="532541"/>
                </a:lnTo>
                <a:lnTo>
                  <a:pt x="2176" y="581011"/>
                </a:lnTo>
                <a:lnTo>
                  <a:pt x="8580" y="628263"/>
                </a:lnTo>
                <a:lnTo>
                  <a:pt x="19024" y="674107"/>
                </a:lnTo>
                <a:lnTo>
                  <a:pt x="33319" y="718356"/>
                </a:lnTo>
                <a:lnTo>
                  <a:pt x="51278" y="760822"/>
                </a:lnTo>
                <a:lnTo>
                  <a:pt x="72712" y="801317"/>
                </a:lnTo>
                <a:lnTo>
                  <a:pt x="97433" y="839653"/>
                </a:lnTo>
                <a:lnTo>
                  <a:pt x="125253" y="875641"/>
                </a:lnTo>
                <a:lnTo>
                  <a:pt x="155985" y="909095"/>
                </a:lnTo>
                <a:lnTo>
                  <a:pt x="189439" y="939825"/>
                </a:lnTo>
                <a:lnTo>
                  <a:pt x="225428" y="967644"/>
                </a:lnTo>
                <a:lnTo>
                  <a:pt x="263764" y="992364"/>
                </a:lnTo>
                <a:lnTo>
                  <a:pt x="304259" y="1013797"/>
                </a:lnTo>
                <a:lnTo>
                  <a:pt x="346724" y="1031754"/>
                </a:lnTo>
                <a:lnTo>
                  <a:pt x="390972" y="1046048"/>
                </a:lnTo>
                <a:lnTo>
                  <a:pt x="436814" y="1056491"/>
                </a:lnTo>
                <a:lnTo>
                  <a:pt x="484063" y="1062895"/>
                </a:lnTo>
                <a:lnTo>
                  <a:pt x="532529" y="1065071"/>
                </a:lnTo>
                <a:lnTo>
                  <a:pt x="581003" y="1062895"/>
                </a:lnTo>
                <a:lnTo>
                  <a:pt x="628258" y="1056491"/>
                </a:lnTo>
                <a:lnTo>
                  <a:pt x="674105" y="1046048"/>
                </a:lnTo>
                <a:lnTo>
                  <a:pt x="718357" y="1031754"/>
                </a:lnTo>
                <a:lnTo>
                  <a:pt x="760825" y="1013797"/>
                </a:lnTo>
                <a:lnTo>
                  <a:pt x="801322" y="992364"/>
                </a:lnTo>
                <a:lnTo>
                  <a:pt x="839659" y="967644"/>
                </a:lnTo>
                <a:lnTo>
                  <a:pt x="875649" y="939825"/>
                </a:lnTo>
                <a:lnTo>
                  <a:pt x="909104" y="909095"/>
                </a:lnTo>
                <a:lnTo>
                  <a:pt x="939835" y="875641"/>
                </a:lnTo>
                <a:lnTo>
                  <a:pt x="967654" y="839653"/>
                </a:lnTo>
                <a:lnTo>
                  <a:pt x="992375" y="801317"/>
                </a:lnTo>
                <a:lnTo>
                  <a:pt x="1013808" y="760822"/>
                </a:lnTo>
                <a:lnTo>
                  <a:pt x="1025553" y="733047"/>
                </a:lnTo>
                <a:lnTo>
                  <a:pt x="532529" y="733047"/>
                </a:lnTo>
                <a:lnTo>
                  <a:pt x="479938" y="729342"/>
                </a:lnTo>
                <a:lnTo>
                  <a:pt x="430861" y="719158"/>
                </a:lnTo>
                <a:lnTo>
                  <a:pt x="385345" y="703894"/>
                </a:lnTo>
                <a:lnTo>
                  <a:pt x="343440" y="684950"/>
                </a:lnTo>
                <a:lnTo>
                  <a:pt x="305194" y="663724"/>
                </a:lnTo>
                <a:lnTo>
                  <a:pt x="260479" y="633431"/>
                </a:lnTo>
                <a:lnTo>
                  <a:pt x="220112" y="599576"/>
                </a:lnTo>
                <a:lnTo>
                  <a:pt x="183590" y="562728"/>
                </a:lnTo>
                <a:lnTo>
                  <a:pt x="150406" y="523455"/>
                </a:lnTo>
                <a:lnTo>
                  <a:pt x="182603" y="482832"/>
                </a:lnTo>
                <a:lnTo>
                  <a:pt x="218767" y="445484"/>
                </a:lnTo>
                <a:lnTo>
                  <a:pt x="259054" y="411570"/>
                </a:lnTo>
                <a:lnTo>
                  <a:pt x="303323" y="381557"/>
                </a:lnTo>
                <a:lnTo>
                  <a:pt x="351504" y="355839"/>
                </a:lnTo>
                <a:lnTo>
                  <a:pt x="403531" y="334805"/>
                </a:lnTo>
                <a:lnTo>
                  <a:pt x="464851" y="317674"/>
                </a:lnTo>
                <a:lnTo>
                  <a:pt x="532529" y="310627"/>
                </a:lnTo>
                <a:lnTo>
                  <a:pt x="1016505" y="310627"/>
                </a:lnTo>
                <a:lnTo>
                  <a:pt x="1013808" y="304248"/>
                </a:lnTo>
                <a:lnTo>
                  <a:pt x="992375" y="263752"/>
                </a:lnTo>
                <a:lnTo>
                  <a:pt x="967654" y="225415"/>
                </a:lnTo>
                <a:lnTo>
                  <a:pt x="939835" y="189426"/>
                </a:lnTo>
                <a:lnTo>
                  <a:pt x="909104" y="155973"/>
                </a:lnTo>
                <a:lnTo>
                  <a:pt x="875649" y="125243"/>
                </a:lnTo>
                <a:lnTo>
                  <a:pt x="839659" y="97424"/>
                </a:lnTo>
                <a:lnTo>
                  <a:pt x="801322" y="72704"/>
                </a:lnTo>
                <a:lnTo>
                  <a:pt x="760825" y="51272"/>
                </a:lnTo>
                <a:lnTo>
                  <a:pt x="718357" y="33315"/>
                </a:lnTo>
                <a:lnTo>
                  <a:pt x="674105" y="19022"/>
                </a:lnTo>
                <a:lnTo>
                  <a:pt x="628258" y="8579"/>
                </a:lnTo>
                <a:lnTo>
                  <a:pt x="581003" y="2176"/>
                </a:lnTo>
                <a:lnTo>
                  <a:pt x="532529" y="0"/>
                </a:lnTo>
                <a:close/>
              </a:path>
              <a:path w="1065530" h="1065530">
                <a:moveTo>
                  <a:pt x="1016505" y="310627"/>
                </a:moveTo>
                <a:lnTo>
                  <a:pt x="532529" y="310627"/>
                </a:lnTo>
                <a:lnTo>
                  <a:pt x="584752" y="314243"/>
                </a:lnTo>
                <a:lnTo>
                  <a:pt x="634342" y="324184"/>
                </a:lnTo>
                <a:lnTo>
                  <a:pt x="680883" y="339089"/>
                </a:lnTo>
                <a:lnTo>
                  <a:pt x="723958" y="357598"/>
                </a:lnTo>
                <a:lnTo>
                  <a:pt x="763148" y="378350"/>
                </a:lnTo>
                <a:lnTo>
                  <a:pt x="808477" y="407970"/>
                </a:lnTo>
                <a:lnTo>
                  <a:pt x="849219" y="442046"/>
                </a:lnTo>
                <a:lnTo>
                  <a:pt x="884808" y="480550"/>
                </a:lnTo>
                <a:lnTo>
                  <a:pt x="914676" y="523455"/>
                </a:lnTo>
                <a:lnTo>
                  <a:pt x="883672" y="565378"/>
                </a:lnTo>
                <a:lnTo>
                  <a:pt x="847728" y="603482"/>
                </a:lnTo>
                <a:lnTo>
                  <a:pt x="806964" y="637449"/>
                </a:lnTo>
                <a:lnTo>
                  <a:pt x="761500" y="666960"/>
                </a:lnTo>
                <a:lnTo>
                  <a:pt x="722489" y="687285"/>
                </a:lnTo>
                <a:lnTo>
                  <a:pt x="679668" y="705356"/>
                </a:lnTo>
                <a:lnTo>
                  <a:pt x="633455" y="719874"/>
                </a:lnTo>
                <a:lnTo>
                  <a:pt x="584269" y="729537"/>
                </a:lnTo>
                <a:lnTo>
                  <a:pt x="532529" y="733047"/>
                </a:lnTo>
                <a:lnTo>
                  <a:pt x="1025553" y="733047"/>
                </a:lnTo>
                <a:lnTo>
                  <a:pt x="1046060" y="674107"/>
                </a:lnTo>
                <a:lnTo>
                  <a:pt x="1056503" y="628263"/>
                </a:lnTo>
                <a:lnTo>
                  <a:pt x="1062907" y="581011"/>
                </a:lnTo>
                <a:lnTo>
                  <a:pt x="1065083" y="532541"/>
                </a:lnTo>
                <a:lnTo>
                  <a:pt x="1062907" y="484067"/>
                </a:lnTo>
                <a:lnTo>
                  <a:pt x="1056503" y="436813"/>
                </a:lnTo>
                <a:lnTo>
                  <a:pt x="1046060" y="390966"/>
                </a:lnTo>
                <a:lnTo>
                  <a:pt x="1031766" y="346715"/>
                </a:lnTo>
                <a:lnTo>
                  <a:pt x="1016505" y="310627"/>
                </a:lnTo>
                <a:close/>
              </a:path>
              <a:path w="1065530" h="1065530">
                <a:moveTo>
                  <a:pt x="522858" y="365443"/>
                </a:moveTo>
                <a:lnTo>
                  <a:pt x="471140" y="376549"/>
                </a:lnTo>
                <a:lnTo>
                  <a:pt x="429984" y="400398"/>
                </a:lnTo>
                <a:lnTo>
                  <a:pt x="399798" y="434181"/>
                </a:lnTo>
                <a:lnTo>
                  <a:pt x="380989" y="475087"/>
                </a:lnTo>
                <a:lnTo>
                  <a:pt x="373647" y="523496"/>
                </a:lnTo>
                <a:lnTo>
                  <a:pt x="380098" y="567255"/>
                </a:lnTo>
                <a:lnTo>
                  <a:pt x="397911" y="605322"/>
                </a:lnTo>
                <a:lnTo>
                  <a:pt x="424652" y="636657"/>
                </a:lnTo>
                <a:lnTo>
                  <a:pt x="457891" y="660218"/>
                </a:lnTo>
                <a:lnTo>
                  <a:pt x="495194" y="674964"/>
                </a:lnTo>
                <a:lnTo>
                  <a:pt x="534129" y="679855"/>
                </a:lnTo>
                <a:lnTo>
                  <a:pt x="582339" y="671612"/>
                </a:lnTo>
                <a:lnTo>
                  <a:pt x="626139" y="649094"/>
                </a:lnTo>
                <a:lnTo>
                  <a:pt x="639044" y="636311"/>
                </a:lnTo>
                <a:lnTo>
                  <a:pt x="532529" y="636311"/>
                </a:lnTo>
                <a:lnTo>
                  <a:pt x="486869" y="626170"/>
                </a:lnTo>
                <a:lnTo>
                  <a:pt x="448582" y="598388"/>
                </a:lnTo>
                <a:lnTo>
                  <a:pt x="424051" y="556920"/>
                </a:lnTo>
                <a:lnTo>
                  <a:pt x="419662" y="505724"/>
                </a:lnTo>
                <a:lnTo>
                  <a:pt x="434579" y="465161"/>
                </a:lnTo>
                <a:lnTo>
                  <a:pt x="463999" y="432807"/>
                </a:lnTo>
                <a:lnTo>
                  <a:pt x="503541" y="412834"/>
                </a:lnTo>
                <a:lnTo>
                  <a:pt x="548819" y="409414"/>
                </a:lnTo>
                <a:lnTo>
                  <a:pt x="642804" y="409414"/>
                </a:lnTo>
                <a:lnTo>
                  <a:pt x="640132" y="406280"/>
                </a:lnTo>
                <a:lnTo>
                  <a:pt x="605612" y="382588"/>
                </a:lnTo>
                <a:lnTo>
                  <a:pt x="565829" y="368501"/>
                </a:lnTo>
                <a:lnTo>
                  <a:pt x="522858" y="365443"/>
                </a:lnTo>
                <a:close/>
              </a:path>
              <a:path w="1065530" h="1065530">
                <a:moveTo>
                  <a:pt x="679116" y="463803"/>
                </a:moveTo>
                <a:lnTo>
                  <a:pt x="629278" y="463803"/>
                </a:lnTo>
                <a:lnTo>
                  <a:pt x="644255" y="503600"/>
                </a:lnTo>
                <a:lnTo>
                  <a:pt x="643620" y="543111"/>
                </a:lnTo>
                <a:lnTo>
                  <a:pt x="629753" y="579237"/>
                </a:lnTo>
                <a:lnTo>
                  <a:pt x="605029" y="608878"/>
                </a:lnTo>
                <a:lnTo>
                  <a:pt x="571829" y="628936"/>
                </a:lnTo>
                <a:lnTo>
                  <a:pt x="532529" y="636311"/>
                </a:lnTo>
                <a:lnTo>
                  <a:pt x="639044" y="636311"/>
                </a:lnTo>
                <a:lnTo>
                  <a:pt x="661426" y="614139"/>
                </a:lnTo>
                <a:lnTo>
                  <a:pt x="684094" y="568588"/>
                </a:lnTo>
                <a:lnTo>
                  <a:pt x="691370" y="520730"/>
                </a:lnTo>
                <a:lnTo>
                  <a:pt x="685085" y="476777"/>
                </a:lnTo>
                <a:lnTo>
                  <a:pt x="679116" y="463803"/>
                </a:lnTo>
                <a:close/>
              </a:path>
              <a:path w="1065530" h="1065530">
                <a:moveTo>
                  <a:pt x="642804" y="409414"/>
                </a:moveTo>
                <a:lnTo>
                  <a:pt x="548819" y="409414"/>
                </a:lnTo>
                <a:lnTo>
                  <a:pt x="595452" y="426718"/>
                </a:lnTo>
                <a:lnTo>
                  <a:pt x="569615" y="434111"/>
                </a:lnTo>
                <a:lnTo>
                  <a:pt x="556416" y="456696"/>
                </a:lnTo>
                <a:lnTo>
                  <a:pt x="558300" y="482832"/>
                </a:lnTo>
                <a:lnTo>
                  <a:pt x="577710" y="500877"/>
                </a:lnTo>
                <a:lnTo>
                  <a:pt x="595806" y="503153"/>
                </a:lnTo>
                <a:lnTo>
                  <a:pt x="612041" y="497483"/>
                </a:lnTo>
                <a:lnTo>
                  <a:pt x="624003" y="484241"/>
                </a:lnTo>
                <a:lnTo>
                  <a:pt x="629278" y="463803"/>
                </a:lnTo>
                <a:lnTo>
                  <a:pt x="679116" y="463803"/>
                </a:lnTo>
                <a:lnTo>
                  <a:pt x="667314" y="438152"/>
                </a:lnTo>
                <a:lnTo>
                  <a:pt x="642804" y="409414"/>
                </a:lnTo>
                <a:close/>
              </a:path>
            </a:pathLst>
          </a:custGeom>
          <a:solidFill>
            <a:srgbClr val="6D6E71"/>
          </a:solidFill>
        </p:spPr>
        <p:txBody>
          <a:bodyPr wrap="square" lIns="0" tIns="0" rIns="0" bIns="0" rtlCol="0"/>
          <a:lstStyle/>
          <a:p>
            <a:endParaRPr/>
          </a:p>
        </p:txBody>
      </p:sp>
      <p:sp>
        <p:nvSpPr>
          <p:cNvPr id="18" name="TextBox 17">
            <a:extLst>
              <a:ext uri="{FF2B5EF4-FFF2-40B4-BE49-F238E27FC236}">
                <a16:creationId xmlns:a16="http://schemas.microsoft.com/office/drawing/2014/main" id="{F2791109-0EBB-474F-91B4-EE0F9AA79C58}"/>
              </a:ext>
            </a:extLst>
          </p:cNvPr>
          <p:cNvSpPr txBox="1"/>
          <p:nvPr/>
        </p:nvSpPr>
        <p:spPr>
          <a:xfrm>
            <a:off x="786545" y="978374"/>
            <a:ext cx="731704"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VISION</a:t>
            </a:r>
          </a:p>
        </p:txBody>
      </p:sp>
      <p:sp>
        <p:nvSpPr>
          <p:cNvPr id="19" name="TextBox 18">
            <a:extLst>
              <a:ext uri="{FF2B5EF4-FFF2-40B4-BE49-F238E27FC236}">
                <a16:creationId xmlns:a16="http://schemas.microsoft.com/office/drawing/2014/main" id="{0DE9ADDA-9414-734D-BA87-69F549C1F376}"/>
              </a:ext>
            </a:extLst>
          </p:cNvPr>
          <p:cNvSpPr txBox="1"/>
          <p:nvPr/>
        </p:nvSpPr>
        <p:spPr>
          <a:xfrm>
            <a:off x="786545" y="1546965"/>
            <a:ext cx="1600378"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TARGET GROUP</a:t>
            </a:r>
          </a:p>
        </p:txBody>
      </p:sp>
      <p:sp>
        <p:nvSpPr>
          <p:cNvPr id="20" name="TextBox 19">
            <a:extLst>
              <a:ext uri="{FF2B5EF4-FFF2-40B4-BE49-F238E27FC236}">
                <a16:creationId xmlns:a16="http://schemas.microsoft.com/office/drawing/2014/main" id="{E5B9E893-7004-2C4F-B995-03ED5C57901A}"/>
              </a:ext>
            </a:extLst>
          </p:cNvPr>
          <p:cNvSpPr txBox="1"/>
          <p:nvPr/>
        </p:nvSpPr>
        <p:spPr>
          <a:xfrm>
            <a:off x="2928277" y="1546965"/>
            <a:ext cx="1600378"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NEEDS</a:t>
            </a:r>
          </a:p>
        </p:txBody>
      </p:sp>
      <p:sp>
        <p:nvSpPr>
          <p:cNvPr id="21" name="TextBox 20">
            <a:extLst>
              <a:ext uri="{FF2B5EF4-FFF2-40B4-BE49-F238E27FC236}">
                <a16:creationId xmlns:a16="http://schemas.microsoft.com/office/drawing/2014/main" id="{E8F4CF3D-9B03-F140-B397-4F4061D9958B}"/>
              </a:ext>
            </a:extLst>
          </p:cNvPr>
          <p:cNvSpPr txBox="1"/>
          <p:nvPr/>
        </p:nvSpPr>
        <p:spPr>
          <a:xfrm>
            <a:off x="5008060" y="1542006"/>
            <a:ext cx="1600378"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PRODUCT</a:t>
            </a:r>
          </a:p>
        </p:txBody>
      </p:sp>
      <p:sp>
        <p:nvSpPr>
          <p:cNvPr id="22" name="TextBox 21">
            <a:extLst>
              <a:ext uri="{FF2B5EF4-FFF2-40B4-BE49-F238E27FC236}">
                <a16:creationId xmlns:a16="http://schemas.microsoft.com/office/drawing/2014/main" id="{F5B371D9-D5A7-E547-8BE4-A204C085C088}"/>
              </a:ext>
            </a:extLst>
          </p:cNvPr>
          <p:cNvSpPr txBox="1"/>
          <p:nvPr/>
        </p:nvSpPr>
        <p:spPr>
          <a:xfrm>
            <a:off x="7252489" y="1549957"/>
            <a:ext cx="1600378"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BUSINESS GOALS</a:t>
            </a:r>
          </a:p>
        </p:txBody>
      </p:sp>
    </p:spTree>
    <p:extLst>
      <p:ext uri="{BB962C8B-B14F-4D97-AF65-F5344CB8AC3E}">
        <p14:creationId xmlns:p14="http://schemas.microsoft.com/office/powerpoint/2010/main" val="39050781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iPaaS: Top Items</a:t>
            </a:r>
            <a:endParaRPr lang="en-US" b="0"/>
          </a:p>
        </p:txBody>
      </p:sp>
      <p:graphicFrame>
        <p:nvGraphicFramePr>
          <p:cNvPr id="5" name="Table 4"/>
          <p:cNvGraphicFramePr>
            <a:graphicFrameLocks noGrp="1"/>
          </p:cNvGraphicFramePr>
          <p:nvPr>
            <p:extLst>
              <p:ext uri="{D42A27DB-BD31-4B8C-83A1-F6EECF244321}">
                <p14:modId xmlns:p14="http://schemas.microsoft.com/office/powerpoint/2010/main" val="427725275"/>
              </p:ext>
            </p:extLst>
          </p:nvPr>
        </p:nvGraphicFramePr>
        <p:xfrm>
          <a:off x="538483" y="903033"/>
          <a:ext cx="8046720" cy="3704768"/>
        </p:xfrm>
        <a:graphic>
          <a:graphicData uri="http://schemas.openxmlformats.org/drawingml/2006/table">
            <a:tbl>
              <a:tblPr firstRow="1" bandRow="1">
                <a:effectLst/>
                <a:tableStyleId>{5C22544A-7EE6-4342-B048-85BDC9FD1C3A}</a:tableStyleId>
              </a:tblPr>
              <a:tblGrid>
                <a:gridCol w="261837">
                  <a:extLst>
                    <a:ext uri="{9D8B030D-6E8A-4147-A177-3AD203B41FA5}">
                      <a16:colId xmlns:a16="http://schemas.microsoft.com/office/drawing/2014/main" val="20000"/>
                    </a:ext>
                  </a:extLst>
                </a:gridCol>
                <a:gridCol w="903119">
                  <a:extLst>
                    <a:ext uri="{9D8B030D-6E8A-4147-A177-3AD203B41FA5}">
                      <a16:colId xmlns:a16="http://schemas.microsoft.com/office/drawing/2014/main" val="1514306037"/>
                    </a:ext>
                  </a:extLst>
                </a:gridCol>
                <a:gridCol w="811161">
                  <a:extLst>
                    <a:ext uri="{9D8B030D-6E8A-4147-A177-3AD203B41FA5}">
                      <a16:colId xmlns:a16="http://schemas.microsoft.com/office/drawing/2014/main" val="3713521722"/>
                    </a:ext>
                  </a:extLst>
                </a:gridCol>
                <a:gridCol w="1939413">
                  <a:extLst>
                    <a:ext uri="{9D8B030D-6E8A-4147-A177-3AD203B41FA5}">
                      <a16:colId xmlns:a16="http://schemas.microsoft.com/office/drawing/2014/main" val="20001"/>
                    </a:ext>
                  </a:extLst>
                </a:gridCol>
                <a:gridCol w="4131190">
                  <a:extLst>
                    <a:ext uri="{9D8B030D-6E8A-4147-A177-3AD203B41FA5}">
                      <a16:colId xmlns:a16="http://schemas.microsoft.com/office/drawing/2014/main" val="20002"/>
                    </a:ext>
                  </a:extLst>
                </a:gridCol>
              </a:tblGrid>
              <a:tr h="538356">
                <a:tc>
                  <a:txBody>
                    <a:bodyPr/>
                    <a:lstStyle/>
                    <a:p>
                      <a:pPr algn="ctr"/>
                      <a:endParaRPr lang="en-US" sz="1200" b="0"/>
                    </a:p>
                  </a:txBody>
                  <a:tcPr marL="68580" marR="68580" marT="34290" marB="34290" anchor="ctr">
                    <a:solidFill>
                      <a:schemeClr val="accent1"/>
                    </a:solidFill>
                  </a:tcPr>
                </a:tc>
                <a:tc>
                  <a:txBody>
                    <a:bodyPr/>
                    <a:lstStyle/>
                    <a:p>
                      <a:pPr algn="ctr"/>
                      <a:r>
                        <a:rPr lang="en-US" sz="1600" b="0"/>
                        <a:t>Portfolio Epic</a:t>
                      </a:r>
                    </a:p>
                  </a:txBody>
                  <a:tcPr marL="68580" marR="68580" marT="34290" marB="34290" anchor="ctr">
                    <a:solidFill>
                      <a:schemeClr val="accent1"/>
                    </a:solidFill>
                  </a:tcPr>
                </a:tc>
                <a:tc>
                  <a:txBody>
                    <a:bodyPr/>
                    <a:lstStyle/>
                    <a:p>
                      <a:pPr algn="ctr"/>
                      <a:r>
                        <a:rPr lang="en-US" sz="1600" b="0"/>
                        <a:t>Jira ID</a:t>
                      </a:r>
                    </a:p>
                  </a:txBody>
                  <a:tcPr marL="68580" marR="68580" marT="34290" marB="34290" anchor="ctr">
                    <a:solidFill>
                      <a:schemeClr val="accent1"/>
                    </a:solidFill>
                  </a:tcPr>
                </a:tc>
                <a:tc>
                  <a:txBody>
                    <a:bodyPr/>
                    <a:lstStyle/>
                    <a:p>
                      <a:pPr algn="ctr"/>
                      <a:r>
                        <a:rPr lang="en-US" sz="1600" b="0"/>
                        <a:t>Feature</a:t>
                      </a:r>
                    </a:p>
                  </a:txBody>
                  <a:tcPr marL="68580" marR="68580" marT="34290" marB="34290" anchor="ctr">
                    <a:solidFill>
                      <a:schemeClr val="accent1"/>
                    </a:solidFill>
                  </a:tcPr>
                </a:tc>
                <a:tc>
                  <a:txBody>
                    <a:bodyPr/>
                    <a:lstStyle/>
                    <a:p>
                      <a:pPr algn="ctr"/>
                      <a:r>
                        <a:rPr lang="en-US" sz="1600" b="0"/>
                        <a:t>Benefit</a:t>
                      </a:r>
                      <a:r>
                        <a:rPr lang="en-US" sz="1600" b="0" baseline="0"/>
                        <a:t> Hypothesis</a:t>
                      </a:r>
                      <a:endParaRPr lang="en-US" sz="1600" b="0"/>
                    </a:p>
                  </a:txBody>
                  <a:tcPr marL="68580" marR="68580" marT="34290" marB="34290" anchor="ctr">
                    <a:solidFill>
                      <a:schemeClr val="accent1"/>
                    </a:solidFill>
                  </a:tcPr>
                </a:tc>
                <a:extLst>
                  <a:ext uri="{0D108BD9-81ED-4DB2-BD59-A6C34878D82A}">
                    <a16:rowId xmlns:a16="http://schemas.microsoft.com/office/drawing/2014/main" val="10000"/>
                  </a:ext>
                </a:extLst>
              </a:tr>
              <a:tr h="512807">
                <a:tc>
                  <a:txBody>
                    <a:bodyPr/>
                    <a:lstStyle/>
                    <a:p>
                      <a:pPr algn="ctr"/>
                      <a:r>
                        <a:rPr lang="en-US" sz="1200"/>
                        <a:t>1</a:t>
                      </a:r>
                    </a:p>
                  </a:txBody>
                  <a:tcPr marL="68580" marR="68580" marT="34290" marB="34290" anchor="ctr"/>
                </a:tc>
                <a:tc>
                  <a:txBody>
                    <a:bodyPr/>
                    <a:lstStyle/>
                    <a:p>
                      <a:pPr lvl="0" algn="l">
                        <a:buNone/>
                      </a:pPr>
                      <a:r>
                        <a:rPr lang="en-US"/>
                        <a:t>iPaas</a:t>
                      </a:r>
                    </a:p>
                  </a:txBody>
                  <a:tcPr marL="0" marR="0" marT="0" marB="0" anchor="ctr"/>
                </a:tc>
                <a:tc>
                  <a:txBody>
                    <a:bodyPr/>
                    <a:lstStyle/>
                    <a:p>
                      <a:pPr marL="0" lvl="0" algn="l">
                        <a:buNone/>
                      </a:pPr>
                      <a:r>
                        <a:rPr lang="en-US" sz="1350" b="0" i="0" u="none" strike="noStrike" noProof="0">
                          <a:latin typeface="Calibri"/>
                          <a:hlinkClick r:id="rId3"/>
                        </a:rPr>
                        <a:t>PA-1656</a:t>
                      </a:r>
                      <a:endParaRPr lang="en-US"/>
                    </a:p>
                  </a:txBody>
                  <a:tcPr marL="0" marR="0" marT="0" marB="0" anchor="ctr"/>
                </a:tc>
                <a:tc>
                  <a:txBody>
                    <a:bodyPr/>
                    <a:lstStyle/>
                    <a:p>
                      <a:pPr lvl="0" algn="l">
                        <a:lnSpc>
                          <a:spcPct val="100000"/>
                        </a:lnSpc>
                        <a:spcBef>
                          <a:spcPts val="0"/>
                        </a:spcBef>
                        <a:spcAft>
                          <a:spcPts val="0"/>
                        </a:spcAft>
                        <a:buNone/>
                      </a:pPr>
                      <a:endParaRPr lang="en-US" sz="1350" b="0" i="0" u="none" strike="noStrike" noProof="0">
                        <a:latin typeface="Calibri"/>
                      </a:endParaRPr>
                    </a:p>
                    <a:p>
                      <a:pPr lvl="0" algn="l">
                        <a:lnSpc>
                          <a:spcPct val="100000"/>
                        </a:lnSpc>
                        <a:spcBef>
                          <a:spcPts val="0"/>
                        </a:spcBef>
                        <a:spcAft>
                          <a:spcPts val="0"/>
                        </a:spcAft>
                        <a:buNone/>
                      </a:pPr>
                      <a:r>
                        <a:rPr lang="en-US" b="0" i="0"/>
                        <a:t>SIS Integration -iPaas</a:t>
                      </a:r>
                      <a:endParaRPr lang="en-US"/>
                    </a:p>
                    <a:p>
                      <a:pPr lvl="0">
                        <a:buNone/>
                      </a:pPr>
                      <a:endParaRPr lang="en-US"/>
                    </a:p>
                  </a:txBody>
                  <a:tcPr marL="68580" marR="68580" marT="34290" marB="34290" anchor="ctr"/>
                </a:tc>
                <a:tc>
                  <a:txBody>
                    <a:bodyPr/>
                    <a:lstStyle/>
                    <a:p>
                      <a:pPr lvl="0">
                        <a:buNone/>
                      </a:pPr>
                      <a:r>
                        <a:rPr lang="en-US" sz="1350" b="0" i="0" u="none" strike="noStrike" noProof="0">
                          <a:latin typeface="Calibri"/>
                        </a:rPr>
                        <a:t>SIS integrations will have a good impact on the number of customers that would be migrated to iPaaS, using new technology, avoiding manual support processes, and pulling current &amp; new information from multiple data sources.</a:t>
                      </a:r>
                      <a:endParaRPr lang="en-US"/>
                    </a:p>
                  </a:txBody>
                  <a:tcPr marL="68580" marR="68580" marT="34290" marB="34290" anchor="ctr"/>
                </a:tc>
                <a:extLst>
                  <a:ext uri="{0D108BD9-81ED-4DB2-BD59-A6C34878D82A}">
                    <a16:rowId xmlns:a16="http://schemas.microsoft.com/office/drawing/2014/main" val="10001"/>
                  </a:ext>
                </a:extLst>
              </a:tr>
              <a:tr h="512807">
                <a:tc>
                  <a:txBody>
                    <a:bodyPr/>
                    <a:lstStyle/>
                    <a:p>
                      <a:pPr algn="ctr"/>
                      <a:endParaRPr lang="en-US" sz="1200"/>
                    </a:p>
                  </a:txBody>
                  <a:tcPr marL="68580" marR="68580" marT="34290" marB="34290" anchor="ctr"/>
                </a:tc>
                <a:tc>
                  <a:txBody>
                    <a:bodyPr/>
                    <a:lstStyle/>
                    <a:p>
                      <a:pPr lvl="0">
                        <a:buNone/>
                      </a:pPr>
                      <a:endParaRPr lang="en-US"/>
                    </a:p>
                  </a:txBody>
                  <a:tcPr marL="68580" marR="68580" marT="34290" marB="34290" anchor="ctr"/>
                </a:tc>
                <a:tc>
                  <a:txBody>
                    <a:bodyPr/>
                    <a:lstStyle/>
                    <a:p>
                      <a:pPr marL="0" lvl="0" algn="l" defTabSz="685800">
                        <a:buNone/>
                      </a:pPr>
                      <a:endParaRPr lang="en-US"/>
                    </a:p>
                  </a:txBody>
                  <a:tcPr marL="0" marR="0" marT="0" marB="0" anchor="ctr"/>
                </a:tc>
                <a:tc>
                  <a:txBody>
                    <a:bodyPr/>
                    <a:lstStyle/>
                    <a:p>
                      <a:pPr lvl="0">
                        <a:buNone/>
                      </a:pPr>
                      <a:endParaRPr lang="en-US"/>
                    </a:p>
                  </a:txBody>
                  <a:tcPr marL="68580" marR="68580" marT="34290" marB="34290" anchor="ctr"/>
                </a:tc>
                <a:tc>
                  <a:txBody>
                    <a:bodyPr/>
                    <a:lstStyle/>
                    <a:p>
                      <a:pPr lvl="0">
                        <a:buNone/>
                      </a:pPr>
                      <a:endParaRPr lang="en-US" sz="1050" b="0" i="0" u="none" strike="noStrike" noProof="0">
                        <a:latin typeface="Calibri"/>
                        <a:cs typeface="Calibri"/>
                      </a:endParaRPr>
                    </a:p>
                  </a:txBody>
                  <a:tcPr marL="68580" marR="68580" marT="34290" marB="34290" anchor="ctr"/>
                </a:tc>
                <a:extLst>
                  <a:ext uri="{0D108BD9-81ED-4DB2-BD59-A6C34878D82A}">
                    <a16:rowId xmlns:a16="http://schemas.microsoft.com/office/drawing/2014/main" val="10002"/>
                  </a:ext>
                </a:extLst>
              </a:tr>
              <a:tr h="512807">
                <a:tc>
                  <a:txBody>
                    <a:bodyPr/>
                    <a:lstStyle/>
                    <a:p>
                      <a:pPr algn="ctr"/>
                      <a:endParaRPr lang="en-US" sz="1200"/>
                    </a:p>
                  </a:txBody>
                  <a:tcPr marL="68580" marR="68580" marT="34290" marB="34290" anchor="ctr"/>
                </a:tc>
                <a:tc>
                  <a:txBody>
                    <a:bodyPr/>
                    <a:lstStyle/>
                    <a:p>
                      <a:pPr lvl="0">
                        <a:buNone/>
                      </a:pPr>
                      <a:endParaRPr lang="en-US"/>
                    </a:p>
                  </a:txBody>
                  <a:tcPr marL="68580" marR="68580" marT="34290" marB="34290" anchor="ctr"/>
                </a:tc>
                <a:tc>
                  <a:txBody>
                    <a:bodyPr/>
                    <a:lstStyle/>
                    <a:p>
                      <a:pPr marL="0" lvl="0" algn="l">
                        <a:buNone/>
                      </a:pPr>
                      <a:endParaRPr lang="en-US"/>
                    </a:p>
                  </a:txBody>
                  <a:tcPr marL="0" marR="0" marT="0" marB="0" anchor="ctr"/>
                </a:tc>
                <a:tc>
                  <a:txBody>
                    <a:bodyPr/>
                    <a:lstStyle/>
                    <a:p>
                      <a:pPr lvl="0">
                        <a:buNone/>
                      </a:pPr>
                      <a:endParaRPr lang="en-US"/>
                    </a:p>
                  </a:txBody>
                  <a:tcPr marL="68580" marR="68580" marT="34290" marB="34290" anchor="ctr"/>
                </a:tc>
                <a:tc>
                  <a:txBody>
                    <a:bodyPr/>
                    <a:lstStyle/>
                    <a:p>
                      <a:pPr lvl="0">
                        <a:buNone/>
                      </a:pPr>
                      <a:endParaRPr lang="en-US"/>
                    </a:p>
                  </a:txBody>
                  <a:tcPr marL="68580" marR="68580" marT="34290" marB="34290" anchor="ctr"/>
                </a:tc>
                <a:extLst>
                  <a:ext uri="{0D108BD9-81ED-4DB2-BD59-A6C34878D82A}">
                    <a16:rowId xmlns:a16="http://schemas.microsoft.com/office/drawing/2014/main" val="10003"/>
                  </a:ext>
                </a:extLst>
              </a:tr>
              <a:tr h="512807">
                <a:tc>
                  <a:txBody>
                    <a:bodyPr/>
                    <a:lstStyle/>
                    <a:p>
                      <a:pPr algn="ctr"/>
                      <a:endParaRPr lang="en-US" sz="1200"/>
                    </a:p>
                  </a:txBody>
                  <a:tcPr marL="68580" marR="68580" marT="34290" marB="34290" anchor="ctr"/>
                </a:tc>
                <a:tc>
                  <a:txBody>
                    <a:bodyPr/>
                    <a:lstStyle/>
                    <a:p>
                      <a:pPr lvl="0">
                        <a:buNone/>
                      </a:pPr>
                      <a:endParaRPr lang="en-US"/>
                    </a:p>
                  </a:txBody>
                  <a:tcPr marL="68580" marR="68580" marT="34290" marB="34290" anchor="ctr"/>
                </a:tc>
                <a:tc>
                  <a:txBody>
                    <a:bodyPr/>
                    <a:lstStyle/>
                    <a:p>
                      <a:pPr marL="0" lvl="0" algn="l">
                        <a:buNone/>
                      </a:pPr>
                      <a:endParaRPr lang="en-US"/>
                    </a:p>
                  </a:txBody>
                  <a:tcPr marL="0" marR="0" marT="0" marB="0" anchor="ctr"/>
                </a:tc>
                <a:tc>
                  <a:txBody>
                    <a:bodyPr/>
                    <a:lstStyle/>
                    <a:p>
                      <a:pPr lvl="0">
                        <a:buNone/>
                      </a:pPr>
                      <a:endParaRPr lang="en-US"/>
                    </a:p>
                  </a:txBody>
                  <a:tcPr marL="68580" marR="68580" marT="34290" marB="34290" anchor="ctr"/>
                </a:tc>
                <a:tc>
                  <a:txBody>
                    <a:bodyPr/>
                    <a:lstStyle/>
                    <a:p>
                      <a:pPr lvl="0" algn="l">
                        <a:lnSpc>
                          <a:spcPct val="100000"/>
                        </a:lnSpc>
                        <a:spcBef>
                          <a:spcPts val="0"/>
                        </a:spcBef>
                        <a:spcAft>
                          <a:spcPts val="0"/>
                        </a:spcAft>
                        <a:buNone/>
                      </a:pPr>
                      <a:endParaRPr lang="en-US" sz="1050" b="0" i="0" u="none" strike="noStrike" noProof="0"/>
                    </a:p>
                  </a:txBody>
                  <a:tcPr marL="68580" marR="68580" marT="34290" marB="34290" anchor="ctr"/>
                </a:tc>
                <a:extLst>
                  <a:ext uri="{0D108BD9-81ED-4DB2-BD59-A6C34878D82A}">
                    <a16:rowId xmlns:a16="http://schemas.microsoft.com/office/drawing/2014/main" val="10004"/>
                  </a:ext>
                </a:extLst>
              </a:tr>
              <a:tr h="512807">
                <a:tc>
                  <a:txBody>
                    <a:bodyPr/>
                    <a:lstStyle/>
                    <a:p>
                      <a:pPr algn="ctr"/>
                      <a:endParaRPr lang="en-US" sz="1200"/>
                    </a:p>
                  </a:txBody>
                  <a:tcPr marL="68580" marR="68580" marT="34290" marB="34290" anchor="ctr"/>
                </a:tc>
                <a:tc>
                  <a:txBody>
                    <a:bodyPr/>
                    <a:lstStyle/>
                    <a:p>
                      <a:pPr lvl="0">
                        <a:buNone/>
                      </a:pPr>
                      <a:endParaRPr lang="en-US"/>
                    </a:p>
                  </a:txBody>
                  <a:tcPr marL="68580" marR="68580" marT="34290" marB="34290" anchor="ctr"/>
                </a:tc>
                <a:tc>
                  <a:txBody>
                    <a:bodyPr/>
                    <a:lstStyle/>
                    <a:p>
                      <a:pPr lvl="0">
                        <a:buNone/>
                      </a:pPr>
                      <a:endParaRPr lang="en-US"/>
                    </a:p>
                  </a:txBody>
                  <a:tcPr marL="68580" marR="68580" marT="34290" marB="34290" anchor="ctr"/>
                </a:tc>
                <a:tc>
                  <a:txBody>
                    <a:bodyPr/>
                    <a:lstStyle/>
                    <a:p>
                      <a:pPr lvl="0">
                        <a:buNone/>
                      </a:pPr>
                      <a:endParaRPr lang="en-US"/>
                    </a:p>
                  </a:txBody>
                  <a:tcPr marL="68580" marR="68580" marT="34290" marB="34290" anchor="ctr"/>
                </a:tc>
                <a:tc>
                  <a:txBody>
                    <a:bodyPr/>
                    <a:lstStyle/>
                    <a:p>
                      <a:pPr lvl="0">
                        <a:buNone/>
                      </a:pPr>
                      <a:endParaRPr lang="en-US"/>
                    </a:p>
                  </a:txBody>
                  <a:tcPr marL="68580" marR="68580" marT="34290" marB="3429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042650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8942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F341B-6A17-DE43-AB9B-0705308C5E30}"/>
              </a:ext>
            </a:extLst>
          </p:cNvPr>
          <p:cNvSpPr>
            <a:spLocks noGrp="1"/>
          </p:cNvSpPr>
          <p:nvPr>
            <p:ph type="ctrTitle"/>
          </p:nvPr>
        </p:nvSpPr>
        <p:spPr/>
        <p:txBody>
          <a:bodyPr/>
          <a:lstStyle/>
          <a:p>
            <a:r>
              <a:rPr lang="en-US"/>
              <a:t>Appendix</a:t>
            </a:r>
          </a:p>
        </p:txBody>
      </p:sp>
      <p:sp>
        <p:nvSpPr>
          <p:cNvPr id="3" name="Subtitle 2">
            <a:extLst>
              <a:ext uri="{FF2B5EF4-FFF2-40B4-BE49-F238E27FC236}">
                <a16:creationId xmlns:a16="http://schemas.microsoft.com/office/drawing/2014/main" id="{43EA4FFE-F63C-5C43-BA21-EE9B3D67869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431487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460B7-2E95-1342-AF5D-EA43B587CA8D}"/>
              </a:ext>
            </a:extLst>
          </p:cNvPr>
          <p:cNvSpPr>
            <a:spLocks noGrp="1"/>
          </p:cNvSpPr>
          <p:nvPr>
            <p:ph type="title"/>
          </p:nvPr>
        </p:nvSpPr>
        <p:spPr/>
        <p:txBody>
          <a:bodyPr/>
          <a:lstStyle/>
          <a:p>
            <a:r>
              <a:rPr lang="en-US"/>
              <a:t>Product Vision Board Template</a:t>
            </a:r>
          </a:p>
        </p:txBody>
      </p:sp>
      <p:graphicFrame>
        <p:nvGraphicFramePr>
          <p:cNvPr id="3" name="Table 3">
            <a:extLst>
              <a:ext uri="{FF2B5EF4-FFF2-40B4-BE49-F238E27FC236}">
                <a16:creationId xmlns:a16="http://schemas.microsoft.com/office/drawing/2014/main" id="{40DEE168-5EC6-454E-A3AC-7DC9CE598C89}"/>
              </a:ext>
            </a:extLst>
          </p:cNvPr>
          <p:cNvGraphicFramePr>
            <a:graphicFrameLocks noGrp="1"/>
          </p:cNvGraphicFramePr>
          <p:nvPr>
            <p:extLst>
              <p:ext uri="{D42A27DB-BD31-4B8C-83A1-F6EECF244321}">
                <p14:modId xmlns:p14="http://schemas.microsoft.com/office/powerpoint/2010/main" val="1318622810"/>
              </p:ext>
            </p:extLst>
          </p:nvPr>
        </p:nvGraphicFramePr>
        <p:xfrm>
          <a:off x="311150" y="929589"/>
          <a:ext cx="8521700" cy="4005170"/>
        </p:xfrm>
        <a:graphic>
          <a:graphicData uri="http://schemas.openxmlformats.org/drawingml/2006/table">
            <a:tbl>
              <a:tblPr firstRow="1" bandRow="1">
                <a:tableStyleId>{5940675A-B579-460E-94D1-54222C63F5DA}</a:tableStyleId>
              </a:tblPr>
              <a:tblGrid>
                <a:gridCol w="2130425">
                  <a:extLst>
                    <a:ext uri="{9D8B030D-6E8A-4147-A177-3AD203B41FA5}">
                      <a16:colId xmlns:a16="http://schemas.microsoft.com/office/drawing/2014/main" val="823485460"/>
                    </a:ext>
                  </a:extLst>
                </a:gridCol>
                <a:gridCol w="2130425">
                  <a:extLst>
                    <a:ext uri="{9D8B030D-6E8A-4147-A177-3AD203B41FA5}">
                      <a16:colId xmlns:a16="http://schemas.microsoft.com/office/drawing/2014/main" val="1548639629"/>
                    </a:ext>
                  </a:extLst>
                </a:gridCol>
                <a:gridCol w="2130425">
                  <a:extLst>
                    <a:ext uri="{9D8B030D-6E8A-4147-A177-3AD203B41FA5}">
                      <a16:colId xmlns:a16="http://schemas.microsoft.com/office/drawing/2014/main" val="3815196620"/>
                    </a:ext>
                  </a:extLst>
                </a:gridCol>
                <a:gridCol w="2130425">
                  <a:extLst>
                    <a:ext uri="{9D8B030D-6E8A-4147-A177-3AD203B41FA5}">
                      <a16:colId xmlns:a16="http://schemas.microsoft.com/office/drawing/2014/main" val="2834547125"/>
                    </a:ext>
                  </a:extLst>
                </a:gridCol>
              </a:tblGrid>
              <a:tr h="643220">
                <a:tc gridSpan="4">
                  <a:txBody>
                    <a:bodyPr/>
                    <a:lstStyle/>
                    <a:p>
                      <a:r>
                        <a:rPr lang="en-US" sz="1200"/>
                        <a:t>What is your purpose for creating the product?</a:t>
                      </a:r>
                    </a:p>
                    <a:p>
                      <a:r>
                        <a:rPr lang="en-US" sz="1200"/>
                        <a:t>Which positive change should it bring about?</a:t>
                      </a:r>
                    </a:p>
                  </a:txBody>
                  <a:tcPr marL="137160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8742053"/>
                  </a:ext>
                </a:extLst>
              </a:tr>
              <a:tr h="3361950">
                <a:tc>
                  <a:txBody>
                    <a:bodyPr/>
                    <a:lstStyle/>
                    <a:p>
                      <a:r>
                        <a:rPr lang="en-US" sz="1200"/>
                        <a:t>Which market or market segment does the product  address?</a:t>
                      </a:r>
                    </a:p>
                    <a:p>
                      <a:endParaRPr lang="en-US" sz="1200"/>
                    </a:p>
                    <a:p>
                      <a:r>
                        <a:rPr lang="en-US" sz="1200"/>
                        <a:t>Who are the target customers and users?</a:t>
                      </a:r>
                    </a:p>
                    <a:p>
                      <a:endParaRPr lang="en-US" sz="1200"/>
                    </a:p>
                    <a:p>
                      <a:endParaRPr lang="en-US" sz="1200"/>
                    </a:p>
                  </a:txBody>
                  <a:tcPr marT="548640"/>
                </a:tc>
                <a:tc>
                  <a:txBody>
                    <a:bodyPr/>
                    <a:lstStyle/>
                    <a:p>
                      <a:r>
                        <a:rPr lang="en-US" sz="1200"/>
                        <a:t>What problem does the product solve?</a:t>
                      </a:r>
                    </a:p>
                    <a:p>
                      <a:endParaRPr lang="en-US" sz="1200"/>
                    </a:p>
                    <a:p>
                      <a:r>
                        <a:rPr lang="en-US" sz="1200"/>
                        <a:t>Which benefits does it provide?</a:t>
                      </a:r>
                    </a:p>
                    <a:p>
                      <a:endParaRPr lang="en-US" sz="1200"/>
                    </a:p>
                    <a:p>
                      <a:endParaRPr lang="en-US" sz="1200"/>
                    </a:p>
                  </a:txBody>
                  <a:tcPr marT="548640"/>
                </a:tc>
                <a:tc>
                  <a:txBody>
                    <a:bodyPr/>
                    <a:lstStyle/>
                    <a:p>
                      <a:r>
                        <a:rPr lang="en-US" sz="1200"/>
                        <a:t>What product is it?</a:t>
                      </a:r>
                    </a:p>
                    <a:p>
                      <a:endParaRPr lang="en-US" sz="1200"/>
                    </a:p>
                    <a:p>
                      <a:r>
                        <a:rPr lang="en-US" sz="1200"/>
                        <a:t>What makes it stand out?</a:t>
                      </a:r>
                    </a:p>
                    <a:p>
                      <a:endParaRPr lang="en-US" sz="1200"/>
                    </a:p>
                    <a:p>
                      <a:r>
                        <a:rPr lang="en-US" sz="1200"/>
                        <a:t>Is it feasible to develop the product?</a:t>
                      </a:r>
                    </a:p>
                    <a:p>
                      <a:endParaRPr lang="en-US" sz="1200"/>
                    </a:p>
                    <a:p>
                      <a:endParaRPr lang="en-US" sz="1200"/>
                    </a:p>
                  </a:txBody>
                  <a:tcPr marT="548640"/>
                </a:tc>
                <a:tc>
                  <a:txBody>
                    <a:bodyPr/>
                    <a:lstStyle/>
                    <a:p>
                      <a:r>
                        <a:rPr lang="en-US" sz="1200"/>
                        <a:t>How is the product going to benefit the company?</a:t>
                      </a:r>
                    </a:p>
                    <a:p>
                      <a:endParaRPr lang="en-US" sz="1200"/>
                    </a:p>
                    <a:p>
                      <a:r>
                        <a:rPr lang="en-US" sz="1200"/>
                        <a:t>What are the business goals?</a:t>
                      </a:r>
                    </a:p>
                    <a:p>
                      <a:endParaRPr lang="en-US" sz="1200"/>
                    </a:p>
                    <a:p>
                      <a:endParaRPr lang="en-US" sz="1200"/>
                    </a:p>
                  </a:txBody>
                  <a:tcPr marT="548640"/>
                </a:tc>
                <a:extLst>
                  <a:ext uri="{0D108BD9-81ED-4DB2-BD59-A6C34878D82A}">
                    <a16:rowId xmlns:a16="http://schemas.microsoft.com/office/drawing/2014/main" val="2002228758"/>
                  </a:ext>
                </a:extLst>
              </a:tr>
            </a:tbl>
          </a:graphicData>
        </a:graphic>
      </p:graphicFrame>
      <p:pic>
        <p:nvPicPr>
          <p:cNvPr id="13" name="Picture 12">
            <a:extLst>
              <a:ext uri="{FF2B5EF4-FFF2-40B4-BE49-F238E27FC236}">
                <a16:creationId xmlns:a16="http://schemas.microsoft.com/office/drawing/2014/main" id="{DFAC415A-B38F-194B-AB46-4813CA88785D}"/>
              </a:ext>
            </a:extLst>
          </p:cNvPr>
          <p:cNvPicPr>
            <a:picLocks noChangeAspect="1"/>
          </p:cNvPicPr>
          <p:nvPr/>
        </p:nvPicPr>
        <p:blipFill>
          <a:blip r:embed="rId3"/>
          <a:stretch>
            <a:fillRect/>
          </a:stretch>
        </p:blipFill>
        <p:spPr>
          <a:xfrm>
            <a:off x="350341" y="1603962"/>
            <a:ext cx="436204" cy="436204"/>
          </a:xfrm>
          <a:prstGeom prst="rect">
            <a:avLst/>
          </a:prstGeom>
        </p:spPr>
      </p:pic>
      <p:sp>
        <p:nvSpPr>
          <p:cNvPr id="14" name="object 9">
            <a:extLst>
              <a:ext uri="{FF2B5EF4-FFF2-40B4-BE49-F238E27FC236}">
                <a16:creationId xmlns:a16="http://schemas.microsoft.com/office/drawing/2014/main" id="{FB3897AF-8EED-8448-BD1F-162A94E12DB9}"/>
              </a:ext>
            </a:extLst>
          </p:cNvPr>
          <p:cNvSpPr/>
          <p:nvPr/>
        </p:nvSpPr>
        <p:spPr>
          <a:xfrm>
            <a:off x="2522995" y="1614412"/>
            <a:ext cx="426014" cy="425754"/>
          </a:xfrm>
          <a:custGeom>
            <a:avLst/>
            <a:gdLst/>
            <a:ahLst/>
            <a:cxnLst/>
            <a:rect l="l" t="t" r="r" b="b"/>
            <a:pathLst>
              <a:path w="1042034" h="1041400">
                <a:moveTo>
                  <a:pt x="520697" y="0"/>
                </a:moveTo>
                <a:lnTo>
                  <a:pt x="473303" y="2127"/>
                </a:lnTo>
                <a:lnTo>
                  <a:pt x="427101" y="8389"/>
                </a:lnTo>
                <a:lnTo>
                  <a:pt x="382275" y="18599"/>
                </a:lnTo>
                <a:lnTo>
                  <a:pt x="339009" y="32576"/>
                </a:lnTo>
                <a:lnTo>
                  <a:pt x="297487" y="50134"/>
                </a:lnTo>
                <a:lnTo>
                  <a:pt x="257892" y="71090"/>
                </a:lnTo>
                <a:lnTo>
                  <a:pt x="220408" y="95261"/>
                </a:lnTo>
                <a:lnTo>
                  <a:pt x="185219" y="122462"/>
                </a:lnTo>
                <a:lnTo>
                  <a:pt x="152509" y="152509"/>
                </a:lnTo>
                <a:lnTo>
                  <a:pt x="122462" y="185219"/>
                </a:lnTo>
                <a:lnTo>
                  <a:pt x="95261" y="220408"/>
                </a:lnTo>
                <a:lnTo>
                  <a:pt x="71090" y="257892"/>
                </a:lnTo>
                <a:lnTo>
                  <a:pt x="50134" y="297487"/>
                </a:lnTo>
                <a:lnTo>
                  <a:pt x="32576" y="339009"/>
                </a:lnTo>
                <a:lnTo>
                  <a:pt x="18599" y="382275"/>
                </a:lnTo>
                <a:lnTo>
                  <a:pt x="8389" y="427101"/>
                </a:lnTo>
                <a:lnTo>
                  <a:pt x="2127" y="473303"/>
                </a:lnTo>
                <a:lnTo>
                  <a:pt x="0" y="520697"/>
                </a:lnTo>
                <a:lnTo>
                  <a:pt x="2127" y="568089"/>
                </a:lnTo>
                <a:lnTo>
                  <a:pt x="8389" y="614289"/>
                </a:lnTo>
                <a:lnTo>
                  <a:pt x="18599" y="659114"/>
                </a:lnTo>
                <a:lnTo>
                  <a:pt x="32576" y="702380"/>
                </a:lnTo>
                <a:lnTo>
                  <a:pt x="50134" y="743902"/>
                </a:lnTo>
                <a:lnTo>
                  <a:pt x="71090" y="783497"/>
                </a:lnTo>
                <a:lnTo>
                  <a:pt x="95261" y="820981"/>
                </a:lnTo>
                <a:lnTo>
                  <a:pt x="122462" y="856170"/>
                </a:lnTo>
                <a:lnTo>
                  <a:pt x="152509" y="888880"/>
                </a:lnTo>
                <a:lnTo>
                  <a:pt x="185219" y="918928"/>
                </a:lnTo>
                <a:lnTo>
                  <a:pt x="220408" y="946130"/>
                </a:lnTo>
                <a:lnTo>
                  <a:pt x="257892" y="970301"/>
                </a:lnTo>
                <a:lnTo>
                  <a:pt x="297487" y="991258"/>
                </a:lnTo>
                <a:lnTo>
                  <a:pt x="339009" y="1008817"/>
                </a:lnTo>
                <a:lnTo>
                  <a:pt x="382275" y="1022793"/>
                </a:lnTo>
                <a:lnTo>
                  <a:pt x="427101" y="1033005"/>
                </a:lnTo>
                <a:lnTo>
                  <a:pt x="473303" y="1039266"/>
                </a:lnTo>
                <a:lnTo>
                  <a:pt x="520697" y="1041394"/>
                </a:lnTo>
                <a:lnTo>
                  <a:pt x="568089" y="1039266"/>
                </a:lnTo>
                <a:lnTo>
                  <a:pt x="614290" y="1033005"/>
                </a:lnTo>
                <a:lnTo>
                  <a:pt x="659115" y="1022793"/>
                </a:lnTo>
                <a:lnTo>
                  <a:pt x="702381" y="1008817"/>
                </a:lnTo>
                <a:lnTo>
                  <a:pt x="743904" y="991258"/>
                </a:lnTo>
                <a:lnTo>
                  <a:pt x="783500" y="970301"/>
                </a:lnTo>
                <a:lnTo>
                  <a:pt x="820985" y="946130"/>
                </a:lnTo>
                <a:lnTo>
                  <a:pt x="856175" y="918928"/>
                </a:lnTo>
                <a:lnTo>
                  <a:pt x="888886" y="888880"/>
                </a:lnTo>
                <a:lnTo>
                  <a:pt x="918935" y="856170"/>
                </a:lnTo>
                <a:lnTo>
                  <a:pt x="946138" y="820981"/>
                </a:lnTo>
                <a:lnTo>
                  <a:pt x="961019" y="797905"/>
                </a:lnTo>
                <a:lnTo>
                  <a:pt x="525306" y="797905"/>
                </a:lnTo>
                <a:lnTo>
                  <a:pt x="494859" y="754957"/>
                </a:lnTo>
                <a:lnTo>
                  <a:pt x="457320" y="716084"/>
                </a:lnTo>
                <a:lnTo>
                  <a:pt x="372034" y="640084"/>
                </a:lnTo>
                <a:lnTo>
                  <a:pt x="339651" y="609183"/>
                </a:lnTo>
                <a:lnTo>
                  <a:pt x="309353" y="575869"/>
                </a:lnTo>
                <a:lnTo>
                  <a:pt x="283580" y="538676"/>
                </a:lnTo>
                <a:lnTo>
                  <a:pt x="264776" y="496138"/>
                </a:lnTo>
                <a:lnTo>
                  <a:pt x="255381" y="446789"/>
                </a:lnTo>
                <a:lnTo>
                  <a:pt x="256832" y="410927"/>
                </a:lnTo>
                <a:lnTo>
                  <a:pt x="278916" y="354175"/>
                </a:lnTo>
                <a:lnTo>
                  <a:pt x="312799" y="318343"/>
                </a:lnTo>
                <a:lnTo>
                  <a:pt x="358376" y="296102"/>
                </a:lnTo>
                <a:lnTo>
                  <a:pt x="385776" y="291237"/>
                </a:lnTo>
                <a:lnTo>
                  <a:pt x="987959" y="291237"/>
                </a:lnTo>
                <a:lnTo>
                  <a:pt x="970310" y="257892"/>
                </a:lnTo>
                <a:lnTo>
                  <a:pt x="946138" y="220408"/>
                </a:lnTo>
                <a:lnTo>
                  <a:pt x="918935" y="185219"/>
                </a:lnTo>
                <a:lnTo>
                  <a:pt x="888886" y="152509"/>
                </a:lnTo>
                <a:lnTo>
                  <a:pt x="856175" y="122462"/>
                </a:lnTo>
                <a:lnTo>
                  <a:pt x="820985" y="95261"/>
                </a:lnTo>
                <a:lnTo>
                  <a:pt x="783500" y="71090"/>
                </a:lnTo>
                <a:lnTo>
                  <a:pt x="743904" y="50134"/>
                </a:lnTo>
                <a:lnTo>
                  <a:pt x="702381" y="32576"/>
                </a:lnTo>
                <a:lnTo>
                  <a:pt x="659115" y="18599"/>
                </a:lnTo>
                <a:lnTo>
                  <a:pt x="614290" y="8389"/>
                </a:lnTo>
                <a:lnTo>
                  <a:pt x="568089" y="2127"/>
                </a:lnTo>
                <a:lnTo>
                  <a:pt x="520697" y="0"/>
                </a:lnTo>
                <a:close/>
              </a:path>
              <a:path w="1042034" h="1041400">
                <a:moveTo>
                  <a:pt x="987959" y="291237"/>
                </a:moveTo>
                <a:lnTo>
                  <a:pt x="647689" y="291237"/>
                </a:lnTo>
                <a:lnTo>
                  <a:pt x="680259" y="292641"/>
                </a:lnTo>
                <a:lnTo>
                  <a:pt x="707963" y="300387"/>
                </a:lnTo>
                <a:lnTo>
                  <a:pt x="750623" y="327832"/>
                </a:lnTo>
                <a:lnTo>
                  <a:pt x="786083" y="375347"/>
                </a:lnTo>
                <a:lnTo>
                  <a:pt x="797499" y="445643"/>
                </a:lnTo>
                <a:lnTo>
                  <a:pt x="788242" y="495494"/>
                </a:lnTo>
                <a:lnTo>
                  <a:pt x="769368" y="538700"/>
                </a:lnTo>
                <a:lnTo>
                  <a:pt x="743458" y="576535"/>
                </a:lnTo>
                <a:lnTo>
                  <a:pt x="713091" y="610278"/>
                </a:lnTo>
                <a:lnTo>
                  <a:pt x="680846" y="641206"/>
                </a:lnTo>
                <a:lnTo>
                  <a:pt x="595473" y="716726"/>
                </a:lnTo>
                <a:lnTo>
                  <a:pt x="557312" y="755169"/>
                </a:lnTo>
                <a:lnTo>
                  <a:pt x="525306" y="797905"/>
                </a:lnTo>
                <a:lnTo>
                  <a:pt x="961019" y="797905"/>
                </a:lnTo>
                <a:lnTo>
                  <a:pt x="991267" y="743902"/>
                </a:lnTo>
                <a:lnTo>
                  <a:pt x="1008827" y="702380"/>
                </a:lnTo>
                <a:lnTo>
                  <a:pt x="1022805" y="659114"/>
                </a:lnTo>
                <a:lnTo>
                  <a:pt x="1033016" y="614289"/>
                </a:lnTo>
                <a:lnTo>
                  <a:pt x="1039278" y="568089"/>
                </a:lnTo>
                <a:lnTo>
                  <a:pt x="1041406" y="520697"/>
                </a:lnTo>
                <a:lnTo>
                  <a:pt x="1039278" y="473303"/>
                </a:lnTo>
                <a:lnTo>
                  <a:pt x="1033016" y="427101"/>
                </a:lnTo>
                <a:lnTo>
                  <a:pt x="1022805" y="382275"/>
                </a:lnTo>
                <a:lnTo>
                  <a:pt x="1008827" y="339009"/>
                </a:lnTo>
                <a:lnTo>
                  <a:pt x="991267" y="297487"/>
                </a:lnTo>
                <a:lnTo>
                  <a:pt x="987959" y="291237"/>
                </a:lnTo>
                <a:close/>
              </a:path>
              <a:path w="1042034" h="1041400">
                <a:moveTo>
                  <a:pt x="647689" y="291237"/>
                </a:moveTo>
                <a:lnTo>
                  <a:pt x="385776" y="291237"/>
                </a:lnTo>
                <a:lnTo>
                  <a:pt x="435809" y="295489"/>
                </a:lnTo>
                <a:lnTo>
                  <a:pt x="474369" y="314025"/>
                </a:lnTo>
                <a:lnTo>
                  <a:pt x="503801" y="342325"/>
                </a:lnTo>
                <a:lnTo>
                  <a:pt x="526452" y="375866"/>
                </a:lnTo>
                <a:lnTo>
                  <a:pt x="546891" y="344420"/>
                </a:lnTo>
                <a:lnTo>
                  <a:pt x="572873" y="318395"/>
                </a:lnTo>
                <a:lnTo>
                  <a:pt x="605953" y="299948"/>
                </a:lnTo>
                <a:lnTo>
                  <a:pt x="647689" y="291237"/>
                </a:lnTo>
                <a:close/>
              </a:path>
            </a:pathLst>
          </a:custGeom>
          <a:solidFill>
            <a:srgbClr val="6D6E71"/>
          </a:solidFill>
        </p:spPr>
        <p:txBody>
          <a:bodyPr wrap="square" lIns="0" tIns="0" rIns="0" bIns="0" rtlCol="0"/>
          <a:lstStyle/>
          <a:p>
            <a:endParaRPr/>
          </a:p>
        </p:txBody>
      </p:sp>
      <p:sp>
        <p:nvSpPr>
          <p:cNvPr id="15" name="object 7">
            <a:extLst>
              <a:ext uri="{FF2B5EF4-FFF2-40B4-BE49-F238E27FC236}">
                <a16:creationId xmlns:a16="http://schemas.microsoft.com/office/drawing/2014/main" id="{13CF4201-A036-414C-AF29-AA1B36580BA7}"/>
              </a:ext>
            </a:extLst>
          </p:cNvPr>
          <p:cNvSpPr/>
          <p:nvPr/>
        </p:nvSpPr>
        <p:spPr>
          <a:xfrm>
            <a:off x="4594614" y="1614412"/>
            <a:ext cx="430167" cy="430168"/>
          </a:xfrm>
          <a:custGeom>
            <a:avLst/>
            <a:gdLst/>
            <a:ahLst/>
            <a:cxnLst/>
            <a:rect l="l" t="t" r="r" b="b"/>
            <a:pathLst>
              <a:path w="1052195" h="1052195">
                <a:moveTo>
                  <a:pt x="525892" y="0"/>
                </a:moveTo>
                <a:lnTo>
                  <a:pt x="478025" y="2149"/>
                </a:lnTo>
                <a:lnTo>
                  <a:pt x="431362" y="8473"/>
                </a:lnTo>
                <a:lnTo>
                  <a:pt x="386089" y="18787"/>
                </a:lnTo>
                <a:lnTo>
                  <a:pt x="342390" y="32905"/>
                </a:lnTo>
                <a:lnTo>
                  <a:pt x="300452" y="50640"/>
                </a:lnTo>
                <a:lnTo>
                  <a:pt x="260460" y="71808"/>
                </a:lnTo>
                <a:lnTo>
                  <a:pt x="222600" y="96222"/>
                </a:lnTo>
                <a:lnTo>
                  <a:pt x="187058" y="123697"/>
                </a:lnTo>
                <a:lnTo>
                  <a:pt x="154020" y="154048"/>
                </a:lnTo>
                <a:lnTo>
                  <a:pt x="123671" y="187088"/>
                </a:lnTo>
                <a:lnTo>
                  <a:pt x="96197" y="222632"/>
                </a:lnTo>
                <a:lnTo>
                  <a:pt x="71783" y="260494"/>
                </a:lnTo>
                <a:lnTo>
                  <a:pt x="50616" y="300488"/>
                </a:lnTo>
                <a:lnTo>
                  <a:pt x="32881" y="342430"/>
                </a:lnTo>
                <a:lnTo>
                  <a:pt x="18764" y="386132"/>
                </a:lnTo>
                <a:lnTo>
                  <a:pt x="8450" y="431411"/>
                </a:lnTo>
                <a:lnTo>
                  <a:pt x="2126" y="478078"/>
                </a:lnTo>
                <a:lnTo>
                  <a:pt x="0" y="525437"/>
                </a:lnTo>
                <a:lnTo>
                  <a:pt x="81" y="528279"/>
                </a:lnTo>
                <a:lnTo>
                  <a:pt x="2126" y="573822"/>
                </a:lnTo>
                <a:lnTo>
                  <a:pt x="8450" y="620489"/>
                </a:lnTo>
                <a:lnTo>
                  <a:pt x="18764" y="665767"/>
                </a:lnTo>
                <a:lnTo>
                  <a:pt x="32881" y="709468"/>
                </a:lnTo>
                <a:lnTo>
                  <a:pt x="50616" y="751408"/>
                </a:lnTo>
                <a:lnTo>
                  <a:pt x="71783" y="791401"/>
                </a:lnTo>
                <a:lnTo>
                  <a:pt x="96197" y="829261"/>
                </a:lnTo>
                <a:lnTo>
                  <a:pt x="123671" y="864803"/>
                </a:lnTo>
                <a:lnTo>
                  <a:pt x="154020" y="897841"/>
                </a:lnTo>
                <a:lnTo>
                  <a:pt x="187058" y="928190"/>
                </a:lnTo>
                <a:lnTo>
                  <a:pt x="222600" y="955663"/>
                </a:lnTo>
                <a:lnTo>
                  <a:pt x="260460" y="980076"/>
                </a:lnTo>
                <a:lnTo>
                  <a:pt x="300452" y="1001242"/>
                </a:lnTo>
                <a:lnTo>
                  <a:pt x="342390" y="1018975"/>
                </a:lnTo>
                <a:lnTo>
                  <a:pt x="386089" y="1033092"/>
                </a:lnTo>
                <a:lnTo>
                  <a:pt x="431362" y="1043404"/>
                </a:lnTo>
                <a:lnTo>
                  <a:pt x="478025" y="1049728"/>
                </a:lnTo>
                <a:lnTo>
                  <a:pt x="525892" y="1051877"/>
                </a:lnTo>
                <a:lnTo>
                  <a:pt x="573765" y="1049728"/>
                </a:lnTo>
                <a:lnTo>
                  <a:pt x="620435" y="1043404"/>
                </a:lnTo>
                <a:lnTo>
                  <a:pt x="665715" y="1033092"/>
                </a:lnTo>
                <a:lnTo>
                  <a:pt x="709418" y="1018975"/>
                </a:lnTo>
                <a:lnTo>
                  <a:pt x="751361" y="1001242"/>
                </a:lnTo>
                <a:lnTo>
                  <a:pt x="791357" y="980076"/>
                </a:lnTo>
                <a:lnTo>
                  <a:pt x="829220" y="955663"/>
                </a:lnTo>
                <a:lnTo>
                  <a:pt x="864764" y="928190"/>
                </a:lnTo>
                <a:lnTo>
                  <a:pt x="897805" y="897841"/>
                </a:lnTo>
                <a:lnTo>
                  <a:pt x="928156" y="864803"/>
                </a:lnTo>
                <a:lnTo>
                  <a:pt x="955631" y="829261"/>
                </a:lnTo>
                <a:lnTo>
                  <a:pt x="970778" y="805773"/>
                </a:lnTo>
                <a:lnTo>
                  <a:pt x="514537" y="805773"/>
                </a:lnTo>
                <a:lnTo>
                  <a:pt x="504827" y="804899"/>
                </a:lnTo>
                <a:lnTo>
                  <a:pt x="496125" y="801325"/>
                </a:lnTo>
                <a:lnTo>
                  <a:pt x="488095" y="796417"/>
                </a:lnTo>
                <a:lnTo>
                  <a:pt x="480401" y="791541"/>
                </a:lnTo>
                <a:lnTo>
                  <a:pt x="310039" y="693835"/>
                </a:lnTo>
                <a:lnTo>
                  <a:pt x="272635" y="662041"/>
                </a:lnTo>
                <a:lnTo>
                  <a:pt x="264856" y="601136"/>
                </a:lnTo>
                <a:lnTo>
                  <a:pt x="266137" y="556367"/>
                </a:lnTo>
                <a:lnTo>
                  <a:pt x="266855" y="528279"/>
                </a:lnTo>
                <a:lnTo>
                  <a:pt x="266813" y="450630"/>
                </a:lnTo>
                <a:lnTo>
                  <a:pt x="266416" y="437958"/>
                </a:lnTo>
                <a:lnTo>
                  <a:pt x="266388" y="411838"/>
                </a:lnTo>
                <a:lnTo>
                  <a:pt x="269517" y="390991"/>
                </a:lnTo>
                <a:lnTo>
                  <a:pt x="278295" y="384559"/>
                </a:lnTo>
                <a:lnTo>
                  <a:pt x="322693" y="384559"/>
                </a:lnTo>
                <a:lnTo>
                  <a:pt x="315320" y="380272"/>
                </a:lnTo>
                <a:lnTo>
                  <a:pt x="306800" y="375799"/>
                </a:lnTo>
                <a:lnTo>
                  <a:pt x="298119" y="371152"/>
                </a:lnTo>
                <a:lnTo>
                  <a:pt x="291281" y="366086"/>
                </a:lnTo>
                <a:lnTo>
                  <a:pt x="288288" y="360356"/>
                </a:lnTo>
                <a:lnTo>
                  <a:pt x="294081" y="350106"/>
                </a:lnTo>
                <a:lnTo>
                  <a:pt x="308767" y="339959"/>
                </a:lnTo>
                <a:lnTo>
                  <a:pt x="326374" y="330763"/>
                </a:lnTo>
                <a:lnTo>
                  <a:pt x="340931" y="323367"/>
                </a:lnTo>
                <a:lnTo>
                  <a:pt x="454766" y="257912"/>
                </a:lnTo>
                <a:lnTo>
                  <a:pt x="489060" y="235663"/>
                </a:lnTo>
                <a:lnTo>
                  <a:pt x="507787" y="226561"/>
                </a:lnTo>
                <a:lnTo>
                  <a:pt x="528781" y="222332"/>
                </a:lnTo>
                <a:lnTo>
                  <a:pt x="955399" y="222332"/>
                </a:lnTo>
                <a:lnTo>
                  <a:pt x="928156" y="187088"/>
                </a:lnTo>
                <a:lnTo>
                  <a:pt x="897805" y="154048"/>
                </a:lnTo>
                <a:lnTo>
                  <a:pt x="864764" y="123697"/>
                </a:lnTo>
                <a:lnTo>
                  <a:pt x="829220" y="96222"/>
                </a:lnTo>
                <a:lnTo>
                  <a:pt x="791357" y="71808"/>
                </a:lnTo>
                <a:lnTo>
                  <a:pt x="751361" y="50640"/>
                </a:lnTo>
                <a:lnTo>
                  <a:pt x="709418" y="32905"/>
                </a:lnTo>
                <a:lnTo>
                  <a:pt x="665715" y="18787"/>
                </a:lnTo>
                <a:lnTo>
                  <a:pt x="620435" y="8473"/>
                </a:lnTo>
                <a:lnTo>
                  <a:pt x="573765" y="2149"/>
                </a:lnTo>
                <a:lnTo>
                  <a:pt x="525892" y="0"/>
                </a:lnTo>
                <a:close/>
              </a:path>
              <a:path w="1052195" h="1052195">
                <a:moveTo>
                  <a:pt x="322693" y="384559"/>
                </a:moveTo>
                <a:lnTo>
                  <a:pt x="278295" y="384559"/>
                </a:lnTo>
                <a:lnTo>
                  <a:pt x="293685" y="391159"/>
                </a:lnTo>
                <a:lnTo>
                  <a:pt x="309608" y="399848"/>
                </a:lnTo>
                <a:lnTo>
                  <a:pt x="340931" y="418719"/>
                </a:lnTo>
                <a:lnTo>
                  <a:pt x="461906" y="488435"/>
                </a:lnTo>
                <a:lnTo>
                  <a:pt x="476678" y="496661"/>
                </a:lnTo>
                <a:lnTo>
                  <a:pt x="493581" y="506606"/>
                </a:lnTo>
                <a:lnTo>
                  <a:pt x="520709" y="542514"/>
                </a:lnTo>
                <a:lnTo>
                  <a:pt x="521287" y="562799"/>
                </a:lnTo>
                <a:lnTo>
                  <a:pt x="520762" y="579128"/>
                </a:lnTo>
                <a:lnTo>
                  <a:pt x="520294" y="596587"/>
                </a:lnTo>
                <a:lnTo>
                  <a:pt x="520256" y="740319"/>
                </a:lnTo>
                <a:lnTo>
                  <a:pt x="520781" y="757269"/>
                </a:lnTo>
                <a:lnTo>
                  <a:pt x="521180" y="774228"/>
                </a:lnTo>
                <a:lnTo>
                  <a:pt x="519687" y="790596"/>
                </a:lnTo>
                <a:lnTo>
                  <a:pt x="514537" y="805773"/>
                </a:lnTo>
                <a:lnTo>
                  <a:pt x="545831" y="805773"/>
                </a:lnTo>
                <a:lnTo>
                  <a:pt x="540711" y="790319"/>
                </a:lnTo>
                <a:lnTo>
                  <a:pt x="539290" y="774228"/>
                </a:lnTo>
                <a:lnTo>
                  <a:pt x="539335" y="769401"/>
                </a:lnTo>
                <a:lnTo>
                  <a:pt x="539644" y="756266"/>
                </a:lnTo>
                <a:lnTo>
                  <a:pt x="540128" y="740319"/>
                </a:lnTo>
                <a:lnTo>
                  <a:pt x="540172" y="596587"/>
                </a:lnTo>
                <a:lnTo>
                  <a:pt x="539697" y="578882"/>
                </a:lnTo>
                <a:lnTo>
                  <a:pt x="539235" y="562799"/>
                </a:lnTo>
                <a:lnTo>
                  <a:pt x="539175" y="559881"/>
                </a:lnTo>
                <a:lnTo>
                  <a:pt x="552044" y="517048"/>
                </a:lnTo>
                <a:lnTo>
                  <a:pt x="579818" y="499826"/>
                </a:lnTo>
                <a:lnTo>
                  <a:pt x="530214" y="499826"/>
                </a:lnTo>
                <a:lnTo>
                  <a:pt x="513786" y="496195"/>
                </a:lnTo>
                <a:lnTo>
                  <a:pt x="496375" y="487535"/>
                </a:lnTo>
                <a:lnTo>
                  <a:pt x="466180" y="468520"/>
                </a:lnTo>
                <a:lnTo>
                  <a:pt x="327602" y="387412"/>
                </a:lnTo>
                <a:lnTo>
                  <a:pt x="322693" y="384559"/>
                </a:lnTo>
                <a:close/>
              </a:path>
              <a:path w="1052195" h="1052195">
                <a:moveTo>
                  <a:pt x="1033358" y="387412"/>
                </a:moveTo>
                <a:lnTo>
                  <a:pt x="776378" y="387412"/>
                </a:lnTo>
                <a:lnTo>
                  <a:pt x="788403" y="387422"/>
                </a:lnTo>
                <a:lnTo>
                  <a:pt x="793241" y="400995"/>
                </a:lnTo>
                <a:lnTo>
                  <a:pt x="793922" y="422361"/>
                </a:lnTo>
                <a:lnTo>
                  <a:pt x="793476" y="445750"/>
                </a:lnTo>
                <a:lnTo>
                  <a:pt x="793476" y="518321"/>
                </a:lnTo>
                <a:lnTo>
                  <a:pt x="794716" y="562799"/>
                </a:lnTo>
                <a:lnTo>
                  <a:pt x="795766" y="596587"/>
                </a:lnTo>
                <a:lnTo>
                  <a:pt x="795735" y="598019"/>
                </a:lnTo>
                <a:lnTo>
                  <a:pt x="787769" y="662041"/>
                </a:lnTo>
                <a:lnTo>
                  <a:pt x="749246" y="693902"/>
                </a:lnTo>
                <a:lnTo>
                  <a:pt x="732296" y="703317"/>
                </a:lnTo>
                <a:lnTo>
                  <a:pt x="578594" y="791541"/>
                </a:lnTo>
                <a:lnTo>
                  <a:pt x="564366" y="801240"/>
                </a:lnTo>
                <a:lnTo>
                  <a:pt x="555925" y="805002"/>
                </a:lnTo>
                <a:lnTo>
                  <a:pt x="545831" y="805773"/>
                </a:lnTo>
                <a:lnTo>
                  <a:pt x="970778" y="805773"/>
                </a:lnTo>
                <a:lnTo>
                  <a:pt x="1001214" y="751408"/>
                </a:lnTo>
                <a:lnTo>
                  <a:pt x="1018949" y="709468"/>
                </a:lnTo>
                <a:lnTo>
                  <a:pt x="1033067" y="665767"/>
                </a:lnTo>
                <a:lnTo>
                  <a:pt x="1043381" y="620489"/>
                </a:lnTo>
                <a:lnTo>
                  <a:pt x="1049705" y="573822"/>
                </a:lnTo>
                <a:lnTo>
                  <a:pt x="1051750" y="528279"/>
                </a:lnTo>
                <a:lnTo>
                  <a:pt x="1051831" y="525437"/>
                </a:lnTo>
                <a:lnTo>
                  <a:pt x="1049705" y="478078"/>
                </a:lnTo>
                <a:lnTo>
                  <a:pt x="1043381" y="431411"/>
                </a:lnTo>
                <a:lnTo>
                  <a:pt x="1033358" y="387412"/>
                </a:lnTo>
                <a:close/>
              </a:path>
              <a:path w="1052195" h="1052195">
                <a:moveTo>
                  <a:pt x="955399" y="222332"/>
                </a:moveTo>
                <a:lnTo>
                  <a:pt x="528781" y="222332"/>
                </a:lnTo>
                <a:lnTo>
                  <a:pt x="549287" y="225493"/>
                </a:lnTo>
                <a:lnTo>
                  <a:pt x="568860" y="234579"/>
                </a:lnTo>
                <a:lnTo>
                  <a:pt x="605626" y="257912"/>
                </a:lnTo>
                <a:lnTo>
                  <a:pt x="719449" y="323367"/>
                </a:lnTo>
                <a:lnTo>
                  <a:pt x="751883" y="340199"/>
                </a:lnTo>
                <a:lnTo>
                  <a:pt x="766116" y="349647"/>
                </a:lnTo>
                <a:lnTo>
                  <a:pt x="728319" y="391875"/>
                </a:lnTo>
                <a:lnTo>
                  <a:pt x="715174" y="398791"/>
                </a:lnTo>
                <a:lnTo>
                  <a:pt x="594223" y="468520"/>
                </a:lnTo>
                <a:lnTo>
                  <a:pt x="562505" y="487956"/>
                </a:lnTo>
                <a:lnTo>
                  <a:pt x="545457" y="496353"/>
                </a:lnTo>
                <a:lnTo>
                  <a:pt x="530214" y="499826"/>
                </a:lnTo>
                <a:lnTo>
                  <a:pt x="579818" y="499826"/>
                </a:lnTo>
                <a:lnTo>
                  <a:pt x="583451" y="497856"/>
                </a:lnTo>
                <a:lnTo>
                  <a:pt x="598486" y="489856"/>
                </a:lnTo>
                <a:lnTo>
                  <a:pt x="731036" y="412152"/>
                </a:lnTo>
                <a:lnTo>
                  <a:pt x="776378" y="387412"/>
                </a:lnTo>
                <a:lnTo>
                  <a:pt x="1033358" y="387412"/>
                </a:lnTo>
                <a:lnTo>
                  <a:pt x="1033067" y="386132"/>
                </a:lnTo>
                <a:lnTo>
                  <a:pt x="1018949" y="342430"/>
                </a:lnTo>
                <a:lnTo>
                  <a:pt x="1001214" y="300488"/>
                </a:lnTo>
                <a:lnTo>
                  <a:pt x="980046" y="260494"/>
                </a:lnTo>
                <a:lnTo>
                  <a:pt x="955631" y="222632"/>
                </a:lnTo>
                <a:lnTo>
                  <a:pt x="955399" y="222332"/>
                </a:lnTo>
                <a:close/>
              </a:path>
            </a:pathLst>
          </a:custGeom>
          <a:solidFill>
            <a:srgbClr val="6D6E71"/>
          </a:solidFill>
        </p:spPr>
        <p:txBody>
          <a:bodyPr wrap="square" lIns="0" tIns="0" rIns="0" bIns="0" rtlCol="0"/>
          <a:lstStyle/>
          <a:p>
            <a:endParaRPr/>
          </a:p>
        </p:txBody>
      </p:sp>
      <p:sp>
        <p:nvSpPr>
          <p:cNvPr id="16" name="object 13">
            <a:extLst>
              <a:ext uri="{FF2B5EF4-FFF2-40B4-BE49-F238E27FC236}">
                <a16:creationId xmlns:a16="http://schemas.microsoft.com/office/drawing/2014/main" id="{242E9BAB-B091-B44D-848B-2B17B62CD662}"/>
              </a:ext>
            </a:extLst>
          </p:cNvPr>
          <p:cNvSpPr/>
          <p:nvPr/>
        </p:nvSpPr>
        <p:spPr>
          <a:xfrm>
            <a:off x="6757078" y="1614412"/>
            <a:ext cx="435360" cy="435360"/>
          </a:xfrm>
          <a:custGeom>
            <a:avLst/>
            <a:gdLst/>
            <a:ahLst/>
            <a:cxnLst/>
            <a:rect l="l" t="t" r="r" b="b"/>
            <a:pathLst>
              <a:path w="1064894" h="1064895">
                <a:moveTo>
                  <a:pt x="532231" y="0"/>
                </a:moveTo>
                <a:lnTo>
                  <a:pt x="483788" y="2175"/>
                </a:lnTo>
                <a:lnTo>
                  <a:pt x="436564" y="8574"/>
                </a:lnTo>
                <a:lnTo>
                  <a:pt x="390745" y="19011"/>
                </a:lnTo>
                <a:lnTo>
                  <a:pt x="346521" y="33297"/>
                </a:lnTo>
                <a:lnTo>
                  <a:pt x="304079" y="51244"/>
                </a:lnTo>
                <a:lnTo>
                  <a:pt x="263607" y="72664"/>
                </a:lnTo>
                <a:lnTo>
                  <a:pt x="225293" y="97369"/>
                </a:lnTo>
                <a:lnTo>
                  <a:pt x="189324" y="125172"/>
                </a:lnTo>
                <a:lnTo>
                  <a:pt x="155889" y="155885"/>
                </a:lnTo>
                <a:lnTo>
                  <a:pt x="125176" y="189319"/>
                </a:lnTo>
                <a:lnTo>
                  <a:pt x="97373" y="225287"/>
                </a:lnTo>
                <a:lnTo>
                  <a:pt x="72666" y="263602"/>
                </a:lnTo>
                <a:lnTo>
                  <a:pt x="51246" y="304074"/>
                </a:lnTo>
                <a:lnTo>
                  <a:pt x="33298" y="346516"/>
                </a:lnTo>
                <a:lnTo>
                  <a:pt x="19012" y="390741"/>
                </a:lnTo>
                <a:lnTo>
                  <a:pt x="8575" y="436560"/>
                </a:lnTo>
                <a:lnTo>
                  <a:pt x="2175" y="483786"/>
                </a:lnTo>
                <a:lnTo>
                  <a:pt x="0" y="532231"/>
                </a:lnTo>
                <a:lnTo>
                  <a:pt x="2175" y="580675"/>
                </a:lnTo>
                <a:lnTo>
                  <a:pt x="8575" y="627902"/>
                </a:lnTo>
                <a:lnTo>
                  <a:pt x="19012" y="673721"/>
                </a:lnTo>
                <a:lnTo>
                  <a:pt x="33298" y="717947"/>
                </a:lnTo>
                <a:lnTo>
                  <a:pt x="51246" y="760390"/>
                </a:lnTo>
                <a:lnTo>
                  <a:pt x="72666" y="800863"/>
                </a:lnTo>
                <a:lnTo>
                  <a:pt x="97373" y="839178"/>
                </a:lnTo>
                <a:lnTo>
                  <a:pt x="125176" y="875147"/>
                </a:lnTo>
                <a:lnTo>
                  <a:pt x="155889" y="908583"/>
                </a:lnTo>
                <a:lnTo>
                  <a:pt x="189324" y="939296"/>
                </a:lnTo>
                <a:lnTo>
                  <a:pt x="225293" y="967100"/>
                </a:lnTo>
                <a:lnTo>
                  <a:pt x="263607" y="991807"/>
                </a:lnTo>
                <a:lnTo>
                  <a:pt x="304079" y="1013228"/>
                </a:lnTo>
                <a:lnTo>
                  <a:pt x="346521" y="1031175"/>
                </a:lnTo>
                <a:lnTo>
                  <a:pt x="390745" y="1045462"/>
                </a:lnTo>
                <a:lnTo>
                  <a:pt x="436564" y="1055899"/>
                </a:lnTo>
                <a:lnTo>
                  <a:pt x="483788" y="1062299"/>
                </a:lnTo>
                <a:lnTo>
                  <a:pt x="532231" y="1064474"/>
                </a:lnTo>
                <a:lnTo>
                  <a:pt x="580677" y="1062299"/>
                </a:lnTo>
                <a:lnTo>
                  <a:pt x="627904" y="1055899"/>
                </a:lnTo>
                <a:lnTo>
                  <a:pt x="673725" y="1045462"/>
                </a:lnTo>
                <a:lnTo>
                  <a:pt x="717950" y="1031175"/>
                </a:lnTo>
                <a:lnTo>
                  <a:pt x="760393" y="1013228"/>
                </a:lnTo>
                <a:lnTo>
                  <a:pt x="800865" y="991807"/>
                </a:lnTo>
                <a:lnTo>
                  <a:pt x="839179" y="967100"/>
                </a:lnTo>
                <a:lnTo>
                  <a:pt x="875147" y="939296"/>
                </a:lnTo>
                <a:lnTo>
                  <a:pt x="908581" y="908583"/>
                </a:lnTo>
                <a:lnTo>
                  <a:pt x="939293" y="875147"/>
                </a:lnTo>
                <a:lnTo>
                  <a:pt x="967096" y="839178"/>
                </a:lnTo>
                <a:lnTo>
                  <a:pt x="981583" y="816710"/>
                </a:lnTo>
                <a:lnTo>
                  <a:pt x="475254" y="816710"/>
                </a:lnTo>
                <a:lnTo>
                  <a:pt x="423375" y="815036"/>
                </a:lnTo>
                <a:lnTo>
                  <a:pt x="375576" y="803474"/>
                </a:lnTo>
                <a:lnTo>
                  <a:pt x="332599" y="783197"/>
                </a:lnTo>
                <a:lnTo>
                  <a:pt x="295186" y="755381"/>
                </a:lnTo>
                <a:lnTo>
                  <a:pt x="264077" y="721200"/>
                </a:lnTo>
                <a:lnTo>
                  <a:pt x="240016" y="681829"/>
                </a:lnTo>
                <a:lnTo>
                  <a:pt x="223745" y="638443"/>
                </a:lnTo>
                <a:lnTo>
                  <a:pt x="216004" y="592217"/>
                </a:lnTo>
                <a:lnTo>
                  <a:pt x="218115" y="536224"/>
                </a:lnTo>
                <a:lnTo>
                  <a:pt x="230961" y="488744"/>
                </a:lnTo>
                <a:lnTo>
                  <a:pt x="251898" y="448462"/>
                </a:lnTo>
                <a:lnTo>
                  <a:pt x="278282" y="414062"/>
                </a:lnTo>
                <a:lnTo>
                  <a:pt x="309364" y="384325"/>
                </a:lnTo>
                <a:lnTo>
                  <a:pt x="346824" y="359597"/>
                </a:lnTo>
                <a:lnTo>
                  <a:pt x="390931" y="341824"/>
                </a:lnTo>
                <a:lnTo>
                  <a:pt x="441953" y="332954"/>
                </a:lnTo>
                <a:lnTo>
                  <a:pt x="696890" y="332954"/>
                </a:lnTo>
                <a:lnTo>
                  <a:pt x="697270" y="330547"/>
                </a:lnTo>
                <a:lnTo>
                  <a:pt x="696249" y="317194"/>
                </a:lnTo>
                <a:lnTo>
                  <a:pt x="728045" y="291550"/>
                </a:lnTo>
                <a:lnTo>
                  <a:pt x="787748" y="248063"/>
                </a:lnTo>
                <a:lnTo>
                  <a:pt x="819981" y="222869"/>
                </a:lnTo>
                <a:lnTo>
                  <a:pt x="965226" y="222869"/>
                </a:lnTo>
                <a:lnTo>
                  <a:pt x="939293" y="189319"/>
                </a:lnTo>
                <a:lnTo>
                  <a:pt x="908581" y="155885"/>
                </a:lnTo>
                <a:lnTo>
                  <a:pt x="875147" y="125172"/>
                </a:lnTo>
                <a:lnTo>
                  <a:pt x="839179" y="97369"/>
                </a:lnTo>
                <a:lnTo>
                  <a:pt x="800865" y="72664"/>
                </a:lnTo>
                <a:lnTo>
                  <a:pt x="760393" y="51244"/>
                </a:lnTo>
                <a:lnTo>
                  <a:pt x="717950" y="33297"/>
                </a:lnTo>
                <a:lnTo>
                  <a:pt x="673725" y="19011"/>
                </a:lnTo>
                <a:lnTo>
                  <a:pt x="627904" y="8574"/>
                </a:lnTo>
                <a:lnTo>
                  <a:pt x="580677" y="2175"/>
                </a:lnTo>
                <a:lnTo>
                  <a:pt x="532231" y="0"/>
                </a:lnTo>
                <a:close/>
              </a:path>
              <a:path w="1064894" h="1064895">
                <a:moveTo>
                  <a:pt x="1060298" y="469105"/>
                </a:moveTo>
                <a:lnTo>
                  <a:pt x="675151" y="469105"/>
                </a:lnTo>
                <a:lnTo>
                  <a:pt x="693505" y="515418"/>
                </a:lnTo>
                <a:lnTo>
                  <a:pt x="699702" y="564464"/>
                </a:lnTo>
                <a:lnTo>
                  <a:pt x="695399" y="613768"/>
                </a:lnTo>
                <a:lnTo>
                  <a:pt x="682252" y="660860"/>
                </a:lnTo>
                <a:lnTo>
                  <a:pt x="661916" y="703266"/>
                </a:lnTo>
                <a:lnTo>
                  <a:pt x="636048" y="738516"/>
                </a:lnTo>
                <a:lnTo>
                  <a:pt x="604058" y="767979"/>
                </a:lnTo>
                <a:lnTo>
                  <a:pt x="566303" y="791802"/>
                </a:lnTo>
                <a:lnTo>
                  <a:pt x="523221" y="808530"/>
                </a:lnTo>
                <a:lnTo>
                  <a:pt x="475254" y="816710"/>
                </a:lnTo>
                <a:lnTo>
                  <a:pt x="981583" y="816710"/>
                </a:lnTo>
                <a:lnTo>
                  <a:pt x="1013220" y="760390"/>
                </a:lnTo>
                <a:lnTo>
                  <a:pt x="1031166" y="717947"/>
                </a:lnTo>
                <a:lnTo>
                  <a:pt x="1045451" y="673721"/>
                </a:lnTo>
                <a:lnTo>
                  <a:pt x="1055888" y="627902"/>
                </a:lnTo>
                <a:lnTo>
                  <a:pt x="1062287" y="580675"/>
                </a:lnTo>
                <a:lnTo>
                  <a:pt x="1064462" y="532231"/>
                </a:lnTo>
                <a:lnTo>
                  <a:pt x="1062287" y="483786"/>
                </a:lnTo>
                <a:lnTo>
                  <a:pt x="1060298" y="469105"/>
                </a:lnTo>
                <a:close/>
              </a:path>
              <a:path w="1064894" h="1064895">
                <a:moveTo>
                  <a:pt x="459338" y="418408"/>
                </a:moveTo>
                <a:lnTo>
                  <a:pt x="409814" y="425369"/>
                </a:lnTo>
                <a:lnTo>
                  <a:pt x="367534" y="445521"/>
                </a:lnTo>
                <a:lnTo>
                  <a:pt x="334228" y="476821"/>
                </a:lnTo>
                <a:lnTo>
                  <a:pt x="311625" y="517227"/>
                </a:lnTo>
                <a:lnTo>
                  <a:pt x="301457" y="564695"/>
                </a:lnTo>
                <a:lnTo>
                  <a:pt x="304679" y="608310"/>
                </a:lnTo>
                <a:lnTo>
                  <a:pt x="319573" y="649166"/>
                </a:lnTo>
                <a:lnTo>
                  <a:pt x="344536" y="683694"/>
                </a:lnTo>
                <a:lnTo>
                  <a:pt x="378112" y="710286"/>
                </a:lnTo>
                <a:lnTo>
                  <a:pt x="418807" y="726843"/>
                </a:lnTo>
                <a:lnTo>
                  <a:pt x="465129" y="731268"/>
                </a:lnTo>
                <a:lnTo>
                  <a:pt x="505579" y="723790"/>
                </a:lnTo>
                <a:lnTo>
                  <a:pt x="542043" y="706365"/>
                </a:lnTo>
                <a:lnTo>
                  <a:pt x="572796" y="680456"/>
                </a:lnTo>
                <a:lnTo>
                  <a:pt x="577014" y="674498"/>
                </a:lnTo>
                <a:lnTo>
                  <a:pt x="462593" y="674498"/>
                </a:lnTo>
                <a:lnTo>
                  <a:pt x="422583" y="668600"/>
                </a:lnTo>
                <a:lnTo>
                  <a:pt x="386911" y="645815"/>
                </a:lnTo>
                <a:lnTo>
                  <a:pt x="365606" y="614815"/>
                </a:lnTo>
                <a:lnTo>
                  <a:pt x="358113" y="581313"/>
                </a:lnTo>
                <a:lnTo>
                  <a:pt x="362664" y="548143"/>
                </a:lnTo>
                <a:lnTo>
                  <a:pt x="377492" y="518139"/>
                </a:lnTo>
                <a:lnTo>
                  <a:pt x="400829" y="494136"/>
                </a:lnTo>
                <a:lnTo>
                  <a:pt x="430910" y="478968"/>
                </a:lnTo>
                <a:lnTo>
                  <a:pt x="465967" y="475470"/>
                </a:lnTo>
                <a:lnTo>
                  <a:pt x="557654" y="475470"/>
                </a:lnTo>
                <a:lnTo>
                  <a:pt x="589972" y="451732"/>
                </a:lnTo>
                <a:lnTo>
                  <a:pt x="554928" y="451732"/>
                </a:lnTo>
                <a:lnTo>
                  <a:pt x="534860" y="439025"/>
                </a:lnTo>
                <a:lnTo>
                  <a:pt x="512609" y="428466"/>
                </a:lnTo>
                <a:lnTo>
                  <a:pt x="487621" y="421209"/>
                </a:lnTo>
                <a:lnTo>
                  <a:pt x="459338" y="418408"/>
                </a:lnTo>
                <a:close/>
              </a:path>
              <a:path w="1064894" h="1064895">
                <a:moveTo>
                  <a:pt x="611370" y="556015"/>
                </a:moveTo>
                <a:lnTo>
                  <a:pt x="556385" y="556015"/>
                </a:lnTo>
                <a:lnTo>
                  <a:pt x="553836" y="604266"/>
                </a:lnTo>
                <a:lnTo>
                  <a:pt x="533700" y="640991"/>
                </a:lnTo>
                <a:lnTo>
                  <a:pt x="501459" y="664848"/>
                </a:lnTo>
                <a:lnTo>
                  <a:pt x="462593" y="674498"/>
                </a:lnTo>
                <a:lnTo>
                  <a:pt x="577014" y="674498"/>
                </a:lnTo>
                <a:lnTo>
                  <a:pt x="596112" y="647525"/>
                </a:lnTo>
                <a:lnTo>
                  <a:pt x="610265" y="609038"/>
                </a:lnTo>
                <a:lnTo>
                  <a:pt x="613530" y="566457"/>
                </a:lnTo>
                <a:lnTo>
                  <a:pt x="611370" y="556015"/>
                </a:lnTo>
                <a:close/>
              </a:path>
              <a:path w="1064894" h="1064895">
                <a:moveTo>
                  <a:pt x="557654" y="475470"/>
                </a:moveTo>
                <a:lnTo>
                  <a:pt x="465967" y="475470"/>
                </a:lnTo>
                <a:lnTo>
                  <a:pt x="504232" y="486477"/>
                </a:lnTo>
                <a:lnTo>
                  <a:pt x="481974" y="505975"/>
                </a:lnTo>
                <a:lnTo>
                  <a:pt x="451029" y="524737"/>
                </a:lnTo>
                <a:lnTo>
                  <a:pt x="423874" y="547186"/>
                </a:lnTo>
                <a:lnTo>
                  <a:pt x="412987" y="577746"/>
                </a:lnTo>
                <a:lnTo>
                  <a:pt x="417031" y="594658"/>
                </a:lnTo>
                <a:lnTo>
                  <a:pt x="427408" y="608310"/>
                </a:lnTo>
                <a:lnTo>
                  <a:pt x="443610" y="616453"/>
                </a:lnTo>
                <a:lnTo>
                  <a:pt x="465129" y="616837"/>
                </a:lnTo>
                <a:lnTo>
                  <a:pt x="477393" y="612293"/>
                </a:lnTo>
                <a:lnTo>
                  <a:pt x="489276" y="604371"/>
                </a:lnTo>
                <a:lnTo>
                  <a:pt x="498853" y="596563"/>
                </a:lnTo>
                <a:lnTo>
                  <a:pt x="454992" y="596563"/>
                </a:lnTo>
                <a:lnTo>
                  <a:pt x="447358" y="594850"/>
                </a:lnTo>
                <a:lnTo>
                  <a:pt x="440386" y="590078"/>
                </a:lnTo>
                <a:lnTo>
                  <a:pt x="435649" y="582393"/>
                </a:lnTo>
                <a:lnTo>
                  <a:pt x="434718" y="571943"/>
                </a:lnTo>
                <a:lnTo>
                  <a:pt x="443631" y="557882"/>
                </a:lnTo>
                <a:lnTo>
                  <a:pt x="462092" y="542827"/>
                </a:lnTo>
                <a:lnTo>
                  <a:pt x="482435" y="529295"/>
                </a:lnTo>
                <a:lnTo>
                  <a:pt x="496996" y="519801"/>
                </a:lnTo>
                <a:lnTo>
                  <a:pt x="557654" y="475470"/>
                </a:lnTo>
                <a:close/>
              </a:path>
              <a:path w="1064894" h="1064895">
                <a:moveTo>
                  <a:pt x="720057" y="411173"/>
                </a:moveTo>
                <a:lnTo>
                  <a:pt x="681595" y="437786"/>
                </a:lnTo>
                <a:lnTo>
                  <a:pt x="643481" y="464687"/>
                </a:lnTo>
                <a:lnTo>
                  <a:pt x="605479" y="491931"/>
                </a:lnTo>
                <a:lnTo>
                  <a:pt x="489773" y="576289"/>
                </a:lnTo>
                <a:lnTo>
                  <a:pt x="481264" y="582870"/>
                </a:lnTo>
                <a:lnTo>
                  <a:pt x="472431" y="589511"/>
                </a:lnTo>
                <a:lnTo>
                  <a:pt x="463575" y="594609"/>
                </a:lnTo>
                <a:lnTo>
                  <a:pt x="454992" y="596563"/>
                </a:lnTo>
                <a:lnTo>
                  <a:pt x="498853" y="596563"/>
                </a:lnTo>
                <a:lnTo>
                  <a:pt x="533592" y="570222"/>
                </a:lnTo>
                <a:lnTo>
                  <a:pt x="556385" y="556015"/>
                </a:lnTo>
                <a:lnTo>
                  <a:pt x="611370" y="556015"/>
                </a:lnTo>
                <a:lnTo>
                  <a:pt x="604180" y="521246"/>
                </a:lnTo>
                <a:lnTo>
                  <a:pt x="620888" y="507187"/>
                </a:lnTo>
                <a:lnTo>
                  <a:pt x="638421" y="493944"/>
                </a:lnTo>
                <a:lnTo>
                  <a:pt x="656577" y="481317"/>
                </a:lnTo>
                <a:lnTo>
                  <a:pt x="675151" y="469105"/>
                </a:lnTo>
                <a:lnTo>
                  <a:pt x="1060298" y="469105"/>
                </a:lnTo>
                <a:lnTo>
                  <a:pt x="1055888" y="436560"/>
                </a:lnTo>
                <a:lnTo>
                  <a:pt x="1051457" y="417107"/>
                </a:lnTo>
                <a:lnTo>
                  <a:pt x="785344" y="417107"/>
                </a:lnTo>
                <a:lnTo>
                  <a:pt x="775213" y="414771"/>
                </a:lnTo>
                <a:lnTo>
                  <a:pt x="733831" y="414771"/>
                </a:lnTo>
                <a:lnTo>
                  <a:pt x="720057" y="411173"/>
                </a:lnTo>
                <a:close/>
              </a:path>
              <a:path w="1064894" h="1064895">
                <a:moveTo>
                  <a:pt x="696890" y="332954"/>
                </a:moveTo>
                <a:lnTo>
                  <a:pt x="441953" y="332954"/>
                </a:lnTo>
                <a:lnTo>
                  <a:pt x="499945" y="335654"/>
                </a:lnTo>
                <a:lnTo>
                  <a:pt x="548075" y="350085"/>
                </a:lnTo>
                <a:lnTo>
                  <a:pt x="588772" y="372607"/>
                </a:lnTo>
                <a:lnTo>
                  <a:pt x="624466" y="399579"/>
                </a:lnTo>
                <a:lnTo>
                  <a:pt x="607444" y="412983"/>
                </a:lnTo>
                <a:lnTo>
                  <a:pt x="572078" y="438462"/>
                </a:lnTo>
                <a:lnTo>
                  <a:pt x="554928" y="451732"/>
                </a:lnTo>
                <a:lnTo>
                  <a:pt x="589972" y="451732"/>
                </a:lnTo>
                <a:lnTo>
                  <a:pt x="692500" y="376416"/>
                </a:lnTo>
                <a:lnTo>
                  <a:pt x="692063" y="362498"/>
                </a:lnTo>
                <a:lnTo>
                  <a:pt x="694832" y="345993"/>
                </a:lnTo>
                <a:lnTo>
                  <a:pt x="696890" y="332954"/>
                </a:lnTo>
                <a:close/>
              </a:path>
              <a:path w="1064894" h="1064895">
                <a:moveTo>
                  <a:pt x="965226" y="222869"/>
                </a:moveTo>
                <a:lnTo>
                  <a:pt x="819981" y="222869"/>
                </a:lnTo>
                <a:lnTo>
                  <a:pt x="820454" y="244208"/>
                </a:lnTo>
                <a:lnTo>
                  <a:pt x="818777" y="266209"/>
                </a:lnTo>
                <a:lnTo>
                  <a:pt x="816618" y="288629"/>
                </a:lnTo>
                <a:lnTo>
                  <a:pt x="815647" y="311224"/>
                </a:lnTo>
                <a:lnTo>
                  <a:pt x="835793" y="317155"/>
                </a:lnTo>
                <a:lnTo>
                  <a:pt x="877973" y="327118"/>
                </a:lnTo>
                <a:lnTo>
                  <a:pt x="898199" y="332954"/>
                </a:lnTo>
                <a:lnTo>
                  <a:pt x="901555" y="337253"/>
                </a:lnTo>
                <a:lnTo>
                  <a:pt x="890522" y="342041"/>
                </a:lnTo>
                <a:lnTo>
                  <a:pt x="884433" y="346516"/>
                </a:lnTo>
                <a:lnTo>
                  <a:pt x="858224" y="365350"/>
                </a:lnTo>
                <a:lnTo>
                  <a:pt x="812066" y="397474"/>
                </a:lnTo>
                <a:lnTo>
                  <a:pt x="785344" y="417107"/>
                </a:lnTo>
                <a:lnTo>
                  <a:pt x="1051457" y="417107"/>
                </a:lnTo>
                <a:lnTo>
                  <a:pt x="1045451" y="390741"/>
                </a:lnTo>
                <a:lnTo>
                  <a:pt x="1031129" y="346429"/>
                </a:lnTo>
                <a:lnTo>
                  <a:pt x="1013220" y="304074"/>
                </a:lnTo>
                <a:lnTo>
                  <a:pt x="991800" y="263602"/>
                </a:lnTo>
                <a:lnTo>
                  <a:pt x="967096" y="225287"/>
                </a:lnTo>
                <a:lnTo>
                  <a:pt x="965226" y="222869"/>
                </a:lnTo>
                <a:close/>
              </a:path>
              <a:path w="1064894" h="1064895">
                <a:moveTo>
                  <a:pt x="771221" y="413851"/>
                </a:moveTo>
                <a:lnTo>
                  <a:pt x="733831" y="414771"/>
                </a:lnTo>
                <a:lnTo>
                  <a:pt x="775213" y="414771"/>
                </a:lnTo>
                <a:lnTo>
                  <a:pt x="771221" y="413851"/>
                </a:lnTo>
                <a:close/>
              </a:path>
            </a:pathLst>
          </a:custGeom>
          <a:solidFill>
            <a:srgbClr val="6D6E71"/>
          </a:solidFill>
        </p:spPr>
        <p:txBody>
          <a:bodyPr wrap="square" lIns="0" tIns="0" rIns="0" bIns="0" rtlCol="0"/>
          <a:lstStyle/>
          <a:p>
            <a:endParaRPr/>
          </a:p>
        </p:txBody>
      </p:sp>
      <p:sp>
        <p:nvSpPr>
          <p:cNvPr id="17" name="object 11">
            <a:extLst>
              <a:ext uri="{FF2B5EF4-FFF2-40B4-BE49-F238E27FC236}">
                <a16:creationId xmlns:a16="http://schemas.microsoft.com/office/drawing/2014/main" id="{D3BBBD8D-B554-FA43-BB0E-D37B314646C4}"/>
              </a:ext>
            </a:extLst>
          </p:cNvPr>
          <p:cNvSpPr/>
          <p:nvPr/>
        </p:nvSpPr>
        <p:spPr>
          <a:xfrm>
            <a:off x="354807" y="1030794"/>
            <a:ext cx="435619" cy="435620"/>
          </a:xfrm>
          <a:custGeom>
            <a:avLst/>
            <a:gdLst/>
            <a:ahLst/>
            <a:cxnLst/>
            <a:rect l="l" t="t" r="r" b="b"/>
            <a:pathLst>
              <a:path w="1065530" h="1065530">
                <a:moveTo>
                  <a:pt x="532529" y="0"/>
                </a:moveTo>
                <a:lnTo>
                  <a:pt x="484063" y="2176"/>
                </a:lnTo>
                <a:lnTo>
                  <a:pt x="436814" y="8579"/>
                </a:lnTo>
                <a:lnTo>
                  <a:pt x="390972" y="19022"/>
                </a:lnTo>
                <a:lnTo>
                  <a:pt x="346724" y="33315"/>
                </a:lnTo>
                <a:lnTo>
                  <a:pt x="304259" y="51272"/>
                </a:lnTo>
                <a:lnTo>
                  <a:pt x="263764" y="72704"/>
                </a:lnTo>
                <a:lnTo>
                  <a:pt x="225428" y="97424"/>
                </a:lnTo>
                <a:lnTo>
                  <a:pt x="189439" y="125243"/>
                </a:lnTo>
                <a:lnTo>
                  <a:pt x="155985" y="155973"/>
                </a:lnTo>
                <a:lnTo>
                  <a:pt x="125253" y="189426"/>
                </a:lnTo>
                <a:lnTo>
                  <a:pt x="97433" y="225415"/>
                </a:lnTo>
                <a:lnTo>
                  <a:pt x="72712" y="263752"/>
                </a:lnTo>
                <a:lnTo>
                  <a:pt x="51278" y="304248"/>
                </a:lnTo>
                <a:lnTo>
                  <a:pt x="33319" y="346715"/>
                </a:lnTo>
                <a:lnTo>
                  <a:pt x="19024" y="390966"/>
                </a:lnTo>
                <a:lnTo>
                  <a:pt x="8580" y="436813"/>
                </a:lnTo>
                <a:lnTo>
                  <a:pt x="2176" y="484067"/>
                </a:lnTo>
                <a:lnTo>
                  <a:pt x="0" y="532541"/>
                </a:lnTo>
                <a:lnTo>
                  <a:pt x="2176" y="581011"/>
                </a:lnTo>
                <a:lnTo>
                  <a:pt x="8580" y="628263"/>
                </a:lnTo>
                <a:lnTo>
                  <a:pt x="19024" y="674107"/>
                </a:lnTo>
                <a:lnTo>
                  <a:pt x="33319" y="718356"/>
                </a:lnTo>
                <a:lnTo>
                  <a:pt x="51278" y="760822"/>
                </a:lnTo>
                <a:lnTo>
                  <a:pt x="72712" y="801317"/>
                </a:lnTo>
                <a:lnTo>
                  <a:pt x="97433" y="839653"/>
                </a:lnTo>
                <a:lnTo>
                  <a:pt x="125253" y="875641"/>
                </a:lnTo>
                <a:lnTo>
                  <a:pt x="155985" y="909095"/>
                </a:lnTo>
                <a:lnTo>
                  <a:pt x="189439" y="939825"/>
                </a:lnTo>
                <a:lnTo>
                  <a:pt x="225428" y="967644"/>
                </a:lnTo>
                <a:lnTo>
                  <a:pt x="263764" y="992364"/>
                </a:lnTo>
                <a:lnTo>
                  <a:pt x="304259" y="1013797"/>
                </a:lnTo>
                <a:lnTo>
                  <a:pt x="346724" y="1031754"/>
                </a:lnTo>
                <a:lnTo>
                  <a:pt x="390972" y="1046048"/>
                </a:lnTo>
                <a:lnTo>
                  <a:pt x="436814" y="1056491"/>
                </a:lnTo>
                <a:lnTo>
                  <a:pt x="484063" y="1062895"/>
                </a:lnTo>
                <a:lnTo>
                  <a:pt x="532529" y="1065071"/>
                </a:lnTo>
                <a:lnTo>
                  <a:pt x="581003" y="1062895"/>
                </a:lnTo>
                <a:lnTo>
                  <a:pt x="628258" y="1056491"/>
                </a:lnTo>
                <a:lnTo>
                  <a:pt x="674105" y="1046048"/>
                </a:lnTo>
                <a:lnTo>
                  <a:pt x="718357" y="1031754"/>
                </a:lnTo>
                <a:lnTo>
                  <a:pt x="760825" y="1013797"/>
                </a:lnTo>
                <a:lnTo>
                  <a:pt x="801322" y="992364"/>
                </a:lnTo>
                <a:lnTo>
                  <a:pt x="839659" y="967644"/>
                </a:lnTo>
                <a:lnTo>
                  <a:pt x="875649" y="939825"/>
                </a:lnTo>
                <a:lnTo>
                  <a:pt x="909104" y="909095"/>
                </a:lnTo>
                <a:lnTo>
                  <a:pt x="939835" y="875641"/>
                </a:lnTo>
                <a:lnTo>
                  <a:pt x="967654" y="839653"/>
                </a:lnTo>
                <a:lnTo>
                  <a:pt x="992375" y="801317"/>
                </a:lnTo>
                <a:lnTo>
                  <a:pt x="1013808" y="760822"/>
                </a:lnTo>
                <a:lnTo>
                  <a:pt x="1025553" y="733047"/>
                </a:lnTo>
                <a:lnTo>
                  <a:pt x="532529" y="733047"/>
                </a:lnTo>
                <a:lnTo>
                  <a:pt x="479938" y="729342"/>
                </a:lnTo>
                <a:lnTo>
                  <a:pt x="430861" y="719158"/>
                </a:lnTo>
                <a:lnTo>
                  <a:pt x="385345" y="703894"/>
                </a:lnTo>
                <a:lnTo>
                  <a:pt x="343440" y="684950"/>
                </a:lnTo>
                <a:lnTo>
                  <a:pt x="305194" y="663724"/>
                </a:lnTo>
                <a:lnTo>
                  <a:pt x="260479" y="633431"/>
                </a:lnTo>
                <a:lnTo>
                  <a:pt x="220112" y="599576"/>
                </a:lnTo>
                <a:lnTo>
                  <a:pt x="183590" y="562728"/>
                </a:lnTo>
                <a:lnTo>
                  <a:pt x="150406" y="523455"/>
                </a:lnTo>
                <a:lnTo>
                  <a:pt x="182603" y="482832"/>
                </a:lnTo>
                <a:lnTo>
                  <a:pt x="218767" y="445484"/>
                </a:lnTo>
                <a:lnTo>
                  <a:pt x="259054" y="411570"/>
                </a:lnTo>
                <a:lnTo>
                  <a:pt x="303323" y="381557"/>
                </a:lnTo>
                <a:lnTo>
                  <a:pt x="351504" y="355839"/>
                </a:lnTo>
                <a:lnTo>
                  <a:pt x="403531" y="334805"/>
                </a:lnTo>
                <a:lnTo>
                  <a:pt x="464851" y="317674"/>
                </a:lnTo>
                <a:lnTo>
                  <a:pt x="532529" y="310627"/>
                </a:lnTo>
                <a:lnTo>
                  <a:pt x="1016505" y="310627"/>
                </a:lnTo>
                <a:lnTo>
                  <a:pt x="1013808" y="304248"/>
                </a:lnTo>
                <a:lnTo>
                  <a:pt x="992375" y="263752"/>
                </a:lnTo>
                <a:lnTo>
                  <a:pt x="967654" y="225415"/>
                </a:lnTo>
                <a:lnTo>
                  <a:pt x="939835" y="189426"/>
                </a:lnTo>
                <a:lnTo>
                  <a:pt x="909104" y="155973"/>
                </a:lnTo>
                <a:lnTo>
                  <a:pt x="875649" y="125243"/>
                </a:lnTo>
                <a:lnTo>
                  <a:pt x="839659" y="97424"/>
                </a:lnTo>
                <a:lnTo>
                  <a:pt x="801322" y="72704"/>
                </a:lnTo>
                <a:lnTo>
                  <a:pt x="760825" y="51272"/>
                </a:lnTo>
                <a:lnTo>
                  <a:pt x="718357" y="33315"/>
                </a:lnTo>
                <a:lnTo>
                  <a:pt x="674105" y="19022"/>
                </a:lnTo>
                <a:lnTo>
                  <a:pt x="628258" y="8579"/>
                </a:lnTo>
                <a:lnTo>
                  <a:pt x="581003" y="2176"/>
                </a:lnTo>
                <a:lnTo>
                  <a:pt x="532529" y="0"/>
                </a:lnTo>
                <a:close/>
              </a:path>
              <a:path w="1065530" h="1065530">
                <a:moveTo>
                  <a:pt x="1016505" y="310627"/>
                </a:moveTo>
                <a:lnTo>
                  <a:pt x="532529" y="310627"/>
                </a:lnTo>
                <a:lnTo>
                  <a:pt x="584752" y="314243"/>
                </a:lnTo>
                <a:lnTo>
                  <a:pt x="634342" y="324184"/>
                </a:lnTo>
                <a:lnTo>
                  <a:pt x="680883" y="339089"/>
                </a:lnTo>
                <a:lnTo>
                  <a:pt x="723958" y="357598"/>
                </a:lnTo>
                <a:lnTo>
                  <a:pt x="763148" y="378350"/>
                </a:lnTo>
                <a:lnTo>
                  <a:pt x="808477" y="407970"/>
                </a:lnTo>
                <a:lnTo>
                  <a:pt x="849219" y="442046"/>
                </a:lnTo>
                <a:lnTo>
                  <a:pt x="884808" y="480550"/>
                </a:lnTo>
                <a:lnTo>
                  <a:pt x="914676" y="523455"/>
                </a:lnTo>
                <a:lnTo>
                  <a:pt x="883672" y="565378"/>
                </a:lnTo>
                <a:lnTo>
                  <a:pt x="847728" y="603482"/>
                </a:lnTo>
                <a:lnTo>
                  <a:pt x="806964" y="637449"/>
                </a:lnTo>
                <a:lnTo>
                  <a:pt x="761500" y="666960"/>
                </a:lnTo>
                <a:lnTo>
                  <a:pt x="722489" y="687285"/>
                </a:lnTo>
                <a:lnTo>
                  <a:pt x="679668" y="705356"/>
                </a:lnTo>
                <a:lnTo>
                  <a:pt x="633455" y="719874"/>
                </a:lnTo>
                <a:lnTo>
                  <a:pt x="584269" y="729537"/>
                </a:lnTo>
                <a:lnTo>
                  <a:pt x="532529" y="733047"/>
                </a:lnTo>
                <a:lnTo>
                  <a:pt x="1025553" y="733047"/>
                </a:lnTo>
                <a:lnTo>
                  <a:pt x="1046060" y="674107"/>
                </a:lnTo>
                <a:lnTo>
                  <a:pt x="1056503" y="628263"/>
                </a:lnTo>
                <a:lnTo>
                  <a:pt x="1062907" y="581011"/>
                </a:lnTo>
                <a:lnTo>
                  <a:pt x="1065083" y="532541"/>
                </a:lnTo>
                <a:lnTo>
                  <a:pt x="1062907" y="484067"/>
                </a:lnTo>
                <a:lnTo>
                  <a:pt x="1056503" y="436813"/>
                </a:lnTo>
                <a:lnTo>
                  <a:pt x="1046060" y="390966"/>
                </a:lnTo>
                <a:lnTo>
                  <a:pt x="1031766" y="346715"/>
                </a:lnTo>
                <a:lnTo>
                  <a:pt x="1016505" y="310627"/>
                </a:lnTo>
                <a:close/>
              </a:path>
              <a:path w="1065530" h="1065530">
                <a:moveTo>
                  <a:pt x="522858" y="365443"/>
                </a:moveTo>
                <a:lnTo>
                  <a:pt x="471140" y="376549"/>
                </a:lnTo>
                <a:lnTo>
                  <a:pt x="429984" y="400398"/>
                </a:lnTo>
                <a:lnTo>
                  <a:pt x="399798" y="434181"/>
                </a:lnTo>
                <a:lnTo>
                  <a:pt x="380989" y="475087"/>
                </a:lnTo>
                <a:lnTo>
                  <a:pt x="373647" y="523496"/>
                </a:lnTo>
                <a:lnTo>
                  <a:pt x="380098" y="567255"/>
                </a:lnTo>
                <a:lnTo>
                  <a:pt x="397911" y="605322"/>
                </a:lnTo>
                <a:lnTo>
                  <a:pt x="424652" y="636657"/>
                </a:lnTo>
                <a:lnTo>
                  <a:pt x="457891" y="660218"/>
                </a:lnTo>
                <a:lnTo>
                  <a:pt x="495194" y="674964"/>
                </a:lnTo>
                <a:lnTo>
                  <a:pt x="534129" y="679855"/>
                </a:lnTo>
                <a:lnTo>
                  <a:pt x="582339" y="671612"/>
                </a:lnTo>
                <a:lnTo>
                  <a:pt x="626139" y="649094"/>
                </a:lnTo>
                <a:lnTo>
                  <a:pt x="639044" y="636311"/>
                </a:lnTo>
                <a:lnTo>
                  <a:pt x="532529" y="636311"/>
                </a:lnTo>
                <a:lnTo>
                  <a:pt x="486869" y="626170"/>
                </a:lnTo>
                <a:lnTo>
                  <a:pt x="448582" y="598388"/>
                </a:lnTo>
                <a:lnTo>
                  <a:pt x="424051" y="556920"/>
                </a:lnTo>
                <a:lnTo>
                  <a:pt x="419662" y="505724"/>
                </a:lnTo>
                <a:lnTo>
                  <a:pt x="434579" y="465161"/>
                </a:lnTo>
                <a:lnTo>
                  <a:pt x="463999" y="432807"/>
                </a:lnTo>
                <a:lnTo>
                  <a:pt x="503541" y="412834"/>
                </a:lnTo>
                <a:lnTo>
                  <a:pt x="548819" y="409414"/>
                </a:lnTo>
                <a:lnTo>
                  <a:pt x="642804" y="409414"/>
                </a:lnTo>
                <a:lnTo>
                  <a:pt x="640132" y="406280"/>
                </a:lnTo>
                <a:lnTo>
                  <a:pt x="605612" y="382588"/>
                </a:lnTo>
                <a:lnTo>
                  <a:pt x="565829" y="368501"/>
                </a:lnTo>
                <a:lnTo>
                  <a:pt x="522858" y="365443"/>
                </a:lnTo>
                <a:close/>
              </a:path>
              <a:path w="1065530" h="1065530">
                <a:moveTo>
                  <a:pt x="679116" y="463803"/>
                </a:moveTo>
                <a:lnTo>
                  <a:pt x="629278" y="463803"/>
                </a:lnTo>
                <a:lnTo>
                  <a:pt x="644255" y="503600"/>
                </a:lnTo>
                <a:lnTo>
                  <a:pt x="643620" y="543111"/>
                </a:lnTo>
                <a:lnTo>
                  <a:pt x="629753" y="579237"/>
                </a:lnTo>
                <a:lnTo>
                  <a:pt x="605029" y="608878"/>
                </a:lnTo>
                <a:lnTo>
                  <a:pt x="571829" y="628936"/>
                </a:lnTo>
                <a:lnTo>
                  <a:pt x="532529" y="636311"/>
                </a:lnTo>
                <a:lnTo>
                  <a:pt x="639044" y="636311"/>
                </a:lnTo>
                <a:lnTo>
                  <a:pt x="661426" y="614139"/>
                </a:lnTo>
                <a:lnTo>
                  <a:pt x="684094" y="568588"/>
                </a:lnTo>
                <a:lnTo>
                  <a:pt x="691370" y="520730"/>
                </a:lnTo>
                <a:lnTo>
                  <a:pt x="685085" y="476777"/>
                </a:lnTo>
                <a:lnTo>
                  <a:pt x="679116" y="463803"/>
                </a:lnTo>
                <a:close/>
              </a:path>
              <a:path w="1065530" h="1065530">
                <a:moveTo>
                  <a:pt x="642804" y="409414"/>
                </a:moveTo>
                <a:lnTo>
                  <a:pt x="548819" y="409414"/>
                </a:lnTo>
                <a:lnTo>
                  <a:pt x="595452" y="426718"/>
                </a:lnTo>
                <a:lnTo>
                  <a:pt x="569615" y="434111"/>
                </a:lnTo>
                <a:lnTo>
                  <a:pt x="556416" y="456696"/>
                </a:lnTo>
                <a:lnTo>
                  <a:pt x="558300" y="482832"/>
                </a:lnTo>
                <a:lnTo>
                  <a:pt x="577710" y="500877"/>
                </a:lnTo>
                <a:lnTo>
                  <a:pt x="595806" y="503153"/>
                </a:lnTo>
                <a:lnTo>
                  <a:pt x="612041" y="497483"/>
                </a:lnTo>
                <a:lnTo>
                  <a:pt x="624003" y="484241"/>
                </a:lnTo>
                <a:lnTo>
                  <a:pt x="629278" y="463803"/>
                </a:lnTo>
                <a:lnTo>
                  <a:pt x="679116" y="463803"/>
                </a:lnTo>
                <a:lnTo>
                  <a:pt x="667314" y="438152"/>
                </a:lnTo>
                <a:lnTo>
                  <a:pt x="642804" y="409414"/>
                </a:lnTo>
                <a:close/>
              </a:path>
            </a:pathLst>
          </a:custGeom>
          <a:solidFill>
            <a:srgbClr val="6D6E71"/>
          </a:solidFill>
        </p:spPr>
        <p:txBody>
          <a:bodyPr wrap="square" lIns="0" tIns="0" rIns="0" bIns="0" rtlCol="0"/>
          <a:lstStyle/>
          <a:p>
            <a:endParaRPr/>
          </a:p>
        </p:txBody>
      </p:sp>
      <p:sp>
        <p:nvSpPr>
          <p:cNvPr id="18" name="TextBox 17">
            <a:extLst>
              <a:ext uri="{FF2B5EF4-FFF2-40B4-BE49-F238E27FC236}">
                <a16:creationId xmlns:a16="http://schemas.microsoft.com/office/drawing/2014/main" id="{F2791109-0EBB-474F-91B4-EE0F9AA79C58}"/>
              </a:ext>
            </a:extLst>
          </p:cNvPr>
          <p:cNvSpPr txBox="1"/>
          <p:nvPr/>
        </p:nvSpPr>
        <p:spPr>
          <a:xfrm>
            <a:off x="786545" y="978374"/>
            <a:ext cx="740330"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VISION</a:t>
            </a:r>
          </a:p>
        </p:txBody>
      </p:sp>
      <p:sp>
        <p:nvSpPr>
          <p:cNvPr id="19" name="TextBox 18">
            <a:extLst>
              <a:ext uri="{FF2B5EF4-FFF2-40B4-BE49-F238E27FC236}">
                <a16:creationId xmlns:a16="http://schemas.microsoft.com/office/drawing/2014/main" id="{0DE9ADDA-9414-734D-BA87-69F549C1F376}"/>
              </a:ext>
            </a:extLst>
          </p:cNvPr>
          <p:cNvSpPr txBox="1"/>
          <p:nvPr/>
        </p:nvSpPr>
        <p:spPr>
          <a:xfrm>
            <a:off x="786545" y="1546965"/>
            <a:ext cx="1600378"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TARGET GROUP</a:t>
            </a:r>
          </a:p>
        </p:txBody>
      </p:sp>
      <p:sp>
        <p:nvSpPr>
          <p:cNvPr id="20" name="TextBox 19">
            <a:extLst>
              <a:ext uri="{FF2B5EF4-FFF2-40B4-BE49-F238E27FC236}">
                <a16:creationId xmlns:a16="http://schemas.microsoft.com/office/drawing/2014/main" id="{E5B9E893-7004-2C4F-B995-03ED5C57901A}"/>
              </a:ext>
            </a:extLst>
          </p:cNvPr>
          <p:cNvSpPr txBox="1"/>
          <p:nvPr/>
        </p:nvSpPr>
        <p:spPr>
          <a:xfrm>
            <a:off x="2928277" y="1546965"/>
            <a:ext cx="1600378"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NEEDS</a:t>
            </a:r>
          </a:p>
        </p:txBody>
      </p:sp>
      <p:sp>
        <p:nvSpPr>
          <p:cNvPr id="21" name="TextBox 20">
            <a:extLst>
              <a:ext uri="{FF2B5EF4-FFF2-40B4-BE49-F238E27FC236}">
                <a16:creationId xmlns:a16="http://schemas.microsoft.com/office/drawing/2014/main" id="{E8F4CF3D-9B03-F140-B397-4F4061D9958B}"/>
              </a:ext>
            </a:extLst>
          </p:cNvPr>
          <p:cNvSpPr txBox="1"/>
          <p:nvPr/>
        </p:nvSpPr>
        <p:spPr>
          <a:xfrm>
            <a:off x="5008060" y="1542006"/>
            <a:ext cx="1600378"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PRODUCT</a:t>
            </a:r>
          </a:p>
        </p:txBody>
      </p:sp>
      <p:sp>
        <p:nvSpPr>
          <p:cNvPr id="22" name="TextBox 21">
            <a:extLst>
              <a:ext uri="{FF2B5EF4-FFF2-40B4-BE49-F238E27FC236}">
                <a16:creationId xmlns:a16="http://schemas.microsoft.com/office/drawing/2014/main" id="{F5B371D9-D5A7-E547-8BE4-A204C085C088}"/>
              </a:ext>
            </a:extLst>
          </p:cNvPr>
          <p:cNvSpPr txBox="1"/>
          <p:nvPr/>
        </p:nvSpPr>
        <p:spPr>
          <a:xfrm>
            <a:off x="7252489" y="1549957"/>
            <a:ext cx="1600378"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BUSINESS GOALS</a:t>
            </a:r>
          </a:p>
        </p:txBody>
      </p:sp>
    </p:spTree>
    <p:extLst>
      <p:ext uri="{BB962C8B-B14F-4D97-AF65-F5344CB8AC3E}">
        <p14:creationId xmlns:p14="http://schemas.microsoft.com/office/powerpoint/2010/main" val="13106677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Template: Top 10* Items</a:t>
            </a:r>
            <a:endParaRPr lang="en-US" b="0"/>
          </a:p>
        </p:txBody>
      </p:sp>
      <p:graphicFrame>
        <p:nvGraphicFramePr>
          <p:cNvPr id="5" name="Table 4"/>
          <p:cNvGraphicFramePr>
            <a:graphicFrameLocks noGrp="1"/>
          </p:cNvGraphicFramePr>
          <p:nvPr>
            <p:extLst>
              <p:ext uri="{D42A27DB-BD31-4B8C-83A1-F6EECF244321}">
                <p14:modId xmlns:p14="http://schemas.microsoft.com/office/powerpoint/2010/main" val="399571578"/>
              </p:ext>
            </p:extLst>
          </p:nvPr>
        </p:nvGraphicFramePr>
        <p:xfrm>
          <a:off x="538483" y="903033"/>
          <a:ext cx="8294367" cy="3346628"/>
        </p:xfrm>
        <a:graphic>
          <a:graphicData uri="http://schemas.openxmlformats.org/drawingml/2006/table">
            <a:tbl>
              <a:tblPr firstRow="1" bandRow="1">
                <a:effectLst/>
                <a:tableStyleId>{5C22544A-7EE6-4342-B048-85BDC9FD1C3A}</a:tableStyleId>
              </a:tblPr>
              <a:tblGrid>
                <a:gridCol w="269894">
                  <a:extLst>
                    <a:ext uri="{9D8B030D-6E8A-4147-A177-3AD203B41FA5}">
                      <a16:colId xmlns:a16="http://schemas.microsoft.com/office/drawing/2014/main" val="20000"/>
                    </a:ext>
                  </a:extLst>
                </a:gridCol>
                <a:gridCol w="1232694">
                  <a:extLst>
                    <a:ext uri="{9D8B030D-6E8A-4147-A177-3AD203B41FA5}">
                      <a16:colId xmlns:a16="http://schemas.microsoft.com/office/drawing/2014/main" val="1470976662"/>
                    </a:ext>
                  </a:extLst>
                </a:gridCol>
                <a:gridCol w="1151165">
                  <a:extLst>
                    <a:ext uri="{9D8B030D-6E8A-4147-A177-3AD203B41FA5}">
                      <a16:colId xmlns:a16="http://schemas.microsoft.com/office/drawing/2014/main" val="4169393266"/>
                    </a:ext>
                  </a:extLst>
                </a:gridCol>
                <a:gridCol w="3167743">
                  <a:extLst>
                    <a:ext uri="{9D8B030D-6E8A-4147-A177-3AD203B41FA5}">
                      <a16:colId xmlns:a16="http://schemas.microsoft.com/office/drawing/2014/main" val="20001"/>
                    </a:ext>
                  </a:extLst>
                </a:gridCol>
                <a:gridCol w="2472871">
                  <a:extLst>
                    <a:ext uri="{9D8B030D-6E8A-4147-A177-3AD203B41FA5}">
                      <a16:colId xmlns:a16="http://schemas.microsoft.com/office/drawing/2014/main" val="20002"/>
                    </a:ext>
                  </a:extLst>
                </a:gridCol>
              </a:tblGrid>
              <a:tr h="538356">
                <a:tc>
                  <a:txBody>
                    <a:bodyPr/>
                    <a:lstStyle/>
                    <a:p>
                      <a:pPr algn="ctr"/>
                      <a:endParaRPr lang="en-US" sz="1200" b="0"/>
                    </a:p>
                  </a:txBody>
                  <a:tcPr marL="68580" marR="68580" marT="34290" marB="34290" anchor="ctr">
                    <a:solidFill>
                      <a:schemeClr val="accent1"/>
                    </a:solidFill>
                  </a:tcPr>
                </a:tc>
                <a:tc>
                  <a:txBody>
                    <a:bodyPr/>
                    <a:lstStyle/>
                    <a:p>
                      <a:pPr algn="ctr"/>
                      <a:r>
                        <a:rPr lang="en-US" sz="1600" b="0"/>
                        <a:t>Portfolio Epic</a:t>
                      </a:r>
                    </a:p>
                  </a:txBody>
                  <a:tcPr marL="68580" marR="68580" marT="34290" marB="34290" anchor="ctr">
                    <a:solidFill>
                      <a:schemeClr val="accent1"/>
                    </a:solidFill>
                  </a:tcPr>
                </a:tc>
                <a:tc>
                  <a:txBody>
                    <a:bodyPr/>
                    <a:lstStyle/>
                    <a:p>
                      <a:pPr algn="ctr"/>
                      <a:r>
                        <a:rPr lang="en-US" sz="1600" b="0"/>
                        <a:t>Jira ID</a:t>
                      </a:r>
                    </a:p>
                  </a:txBody>
                  <a:tcPr marL="68580" marR="68580" marT="34290" marB="34290" anchor="ctr">
                    <a:solidFill>
                      <a:schemeClr val="accent1"/>
                    </a:solidFill>
                  </a:tcPr>
                </a:tc>
                <a:tc>
                  <a:txBody>
                    <a:bodyPr/>
                    <a:lstStyle/>
                    <a:p>
                      <a:pPr algn="ctr"/>
                      <a:r>
                        <a:rPr lang="en-US" sz="1600" b="0"/>
                        <a:t>Feature</a:t>
                      </a:r>
                    </a:p>
                  </a:txBody>
                  <a:tcPr marL="68580" marR="68580" marT="34290" marB="34290" anchor="ctr">
                    <a:solidFill>
                      <a:schemeClr val="accent1"/>
                    </a:solidFill>
                  </a:tcPr>
                </a:tc>
                <a:tc>
                  <a:txBody>
                    <a:bodyPr/>
                    <a:lstStyle/>
                    <a:p>
                      <a:pPr algn="ctr"/>
                      <a:r>
                        <a:rPr lang="en-US" sz="1600" b="0"/>
                        <a:t>Benefit</a:t>
                      </a:r>
                      <a:r>
                        <a:rPr lang="en-US" sz="1600" b="0" baseline="0"/>
                        <a:t> Hypothesis</a:t>
                      </a:r>
                      <a:endParaRPr lang="en-US" sz="1600" b="0"/>
                    </a:p>
                  </a:txBody>
                  <a:tcPr marL="68580" marR="68580" marT="34290" marB="34290" anchor="ctr">
                    <a:solidFill>
                      <a:schemeClr val="accent1"/>
                    </a:solidFill>
                  </a:tcPr>
                </a:tc>
                <a:extLst>
                  <a:ext uri="{0D108BD9-81ED-4DB2-BD59-A6C34878D82A}">
                    <a16:rowId xmlns:a16="http://schemas.microsoft.com/office/drawing/2014/main" val="10000"/>
                  </a:ext>
                </a:extLst>
              </a:tr>
              <a:tr h="512807">
                <a:tc>
                  <a:txBody>
                    <a:bodyPr/>
                    <a:lstStyle/>
                    <a:p>
                      <a:pPr algn="ctr"/>
                      <a:r>
                        <a:rPr lang="en-US" sz="1200"/>
                        <a:t>1</a:t>
                      </a:r>
                    </a:p>
                  </a:txBody>
                  <a:tcPr marL="68580" marR="68580" marT="34290" marB="34290" anchor="ctr"/>
                </a:tc>
                <a:tc>
                  <a:txBody>
                    <a:bodyPr/>
                    <a:lstStyle/>
                    <a:p>
                      <a:endParaRPr lang="en-US" sz="1100" i="1"/>
                    </a:p>
                  </a:txBody>
                  <a:tcPr marL="68580" marR="68580" marT="34290" marB="34290" anchor="ctr"/>
                </a:tc>
                <a:tc>
                  <a:txBody>
                    <a:bodyPr/>
                    <a:lstStyle/>
                    <a:p>
                      <a:endParaRPr lang="en-US" sz="1100" i="1"/>
                    </a:p>
                  </a:txBody>
                  <a:tcPr marL="68580" marR="68580" marT="34290" marB="34290" anchor="ctr"/>
                </a:tc>
                <a:tc>
                  <a:txBody>
                    <a:bodyPr/>
                    <a:lstStyle/>
                    <a:p>
                      <a:r>
                        <a:rPr lang="en-US" sz="1100" i="1"/>
                        <a:t>A short 1–3 word title summarizing the feature</a:t>
                      </a:r>
                    </a:p>
                  </a:txBody>
                  <a:tcPr marL="68580" marR="68580" marT="34290" marB="34290" anchor="ctr"/>
                </a:tc>
                <a:tc>
                  <a:txBody>
                    <a:bodyPr/>
                    <a:lstStyle/>
                    <a:p>
                      <a:r>
                        <a:rPr lang="en-US" sz="1100" i="1"/>
                        <a:t>A short description which elaborates the feature and describes the benefit hypothesis. There may be multiple benefits per feature</a:t>
                      </a:r>
                    </a:p>
                  </a:txBody>
                  <a:tcPr marL="68580" marR="68580" marT="34290" marB="34290" anchor="ctr"/>
                </a:tc>
                <a:extLst>
                  <a:ext uri="{0D108BD9-81ED-4DB2-BD59-A6C34878D82A}">
                    <a16:rowId xmlns:a16="http://schemas.microsoft.com/office/drawing/2014/main" val="10001"/>
                  </a:ext>
                </a:extLst>
              </a:tr>
              <a:tr h="512807">
                <a:tc>
                  <a:txBody>
                    <a:bodyPr/>
                    <a:lstStyle/>
                    <a:p>
                      <a:pPr algn="ctr"/>
                      <a:r>
                        <a:rPr lang="en-US" sz="1200"/>
                        <a:t>2</a:t>
                      </a:r>
                    </a:p>
                  </a:txBody>
                  <a:tcPr marL="68580" marR="68580" marT="34290" marB="34290" anchor="ctr"/>
                </a:tc>
                <a:tc>
                  <a:txBody>
                    <a:bodyPr/>
                    <a:lstStyle/>
                    <a:p>
                      <a:endParaRPr lang="en-US" sz="1000"/>
                    </a:p>
                  </a:txBody>
                  <a:tcPr marL="68580" marR="68580" marT="34290" marB="34290" anchor="ctr"/>
                </a:tc>
                <a:tc>
                  <a:txBody>
                    <a:bodyPr/>
                    <a:lstStyle/>
                    <a:p>
                      <a:endParaRPr lang="en-US" sz="1000"/>
                    </a:p>
                  </a:txBody>
                  <a:tcPr marL="68580" marR="68580" marT="34290" marB="34290" anchor="ctr"/>
                </a:tc>
                <a:tc>
                  <a:txBody>
                    <a:bodyPr/>
                    <a:lstStyle/>
                    <a:p>
                      <a:endParaRPr lang="en-US" sz="1000"/>
                    </a:p>
                  </a:txBody>
                  <a:tcPr marL="68580" marR="68580" marT="34290" marB="34290" anchor="ctr"/>
                </a:tc>
                <a:tc>
                  <a:txBody>
                    <a:bodyPr/>
                    <a:lstStyle/>
                    <a:p>
                      <a:endParaRPr lang="en-US" sz="1000"/>
                    </a:p>
                  </a:txBody>
                  <a:tcPr marL="68580" marR="68580" marT="34290" marB="34290" anchor="ctr"/>
                </a:tc>
                <a:extLst>
                  <a:ext uri="{0D108BD9-81ED-4DB2-BD59-A6C34878D82A}">
                    <a16:rowId xmlns:a16="http://schemas.microsoft.com/office/drawing/2014/main" val="10002"/>
                  </a:ext>
                </a:extLst>
              </a:tr>
              <a:tr h="512807">
                <a:tc>
                  <a:txBody>
                    <a:bodyPr/>
                    <a:lstStyle/>
                    <a:p>
                      <a:pPr algn="ctr"/>
                      <a:r>
                        <a:rPr lang="en-US" sz="1200"/>
                        <a:t>3</a:t>
                      </a:r>
                    </a:p>
                  </a:txBody>
                  <a:tcPr marL="68580" marR="68580" marT="34290" marB="34290" anchor="ctr"/>
                </a:tc>
                <a:tc>
                  <a:txBody>
                    <a:bodyPr/>
                    <a:lstStyle/>
                    <a:p>
                      <a:endParaRPr lang="en-US" sz="1000"/>
                    </a:p>
                  </a:txBody>
                  <a:tcPr marL="68580" marR="68580" marT="34290" marB="34290" anchor="ctr"/>
                </a:tc>
                <a:tc>
                  <a:txBody>
                    <a:bodyPr/>
                    <a:lstStyle/>
                    <a:p>
                      <a:endParaRPr lang="en-US" sz="1000"/>
                    </a:p>
                  </a:txBody>
                  <a:tcPr marL="68580" marR="68580" marT="34290" marB="34290" anchor="ctr"/>
                </a:tc>
                <a:tc>
                  <a:txBody>
                    <a:bodyPr/>
                    <a:lstStyle/>
                    <a:p>
                      <a:endParaRPr lang="en-US" sz="1000"/>
                    </a:p>
                  </a:txBody>
                  <a:tcPr marL="68580" marR="68580" marT="34290" marB="34290" anchor="ctr"/>
                </a:tc>
                <a:tc>
                  <a:txBody>
                    <a:bodyPr/>
                    <a:lstStyle/>
                    <a:p>
                      <a:endParaRPr lang="en-US" sz="1000"/>
                    </a:p>
                  </a:txBody>
                  <a:tcPr marL="68580" marR="68580" marT="34290" marB="34290" anchor="ctr"/>
                </a:tc>
                <a:extLst>
                  <a:ext uri="{0D108BD9-81ED-4DB2-BD59-A6C34878D82A}">
                    <a16:rowId xmlns:a16="http://schemas.microsoft.com/office/drawing/2014/main" val="10003"/>
                  </a:ext>
                </a:extLst>
              </a:tr>
              <a:tr h="512807">
                <a:tc>
                  <a:txBody>
                    <a:bodyPr/>
                    <a:lstStyle/>
                    <a:p>
                      <a:pPr algn="ctr"/>
                      <a:r>
                        <a:rPr lang="en-US" sz="1200"/>
                        <a:t>4</a:t>
                      </a:r>
                    </a:p>
                  </a:txBody>
                  <a:tcPr marL="68580" marR="68580" marT="34290" marB="34290" anchor="ctr"/>
                </a:tc>
                <a:tc>
                  <a:txBody>
                    <a:bodyPr/>
                    <a:lstStyle/>
                    <a:p>
                      <a:endParaRPr lang="en-US" sz="1000"/>
                    </a:p>
                  </a:txBody>
                  <a:tcPr marL="68580" marR="68580" marT="34290" marB="34290" anchor="ctr"/>
                </a:tc>
                <a:tc>
                  <a:txBody>
                    <a:bodyPr/>
                    <a:lstStyle/>
                    <a:p>
                      <a:endParaRPr lang="en-US" sz="1000"/>
                    </a:p>
                  </a:txBody>
                  <a:tcPr marL="68580" marR="68580" marT="34290" marB="34290" anchor="ctr"/>
                </a:tc>
                <a:tc>
                  <a:txBody>
                    <a:bodyPr/>
                    <a:lstStyle/>
                    <a:p>
                      <a:endParaRPr lang="en-US" sz="1000"/>
                    </a:p>
                  </a:txBody>
                  <a:tcPr marL="68580" marR="68580" marT="34290" marB="34290" anchor="ctr"/>
                </a:tc>
                <a:tc>
                  <a:txBody>
                    <a:bodyPr/>
                    <a:lstStyle/>
                    <a:p>
                      <a:endParaRPr lang="en-US" sz="1000"/>
                    </a:p>
                  </a:txBody>
                  <a:tcPr marL="68580" marR="68580" marT="34290" marB="34290" anchor="ctr"/>
                </a:tc>
                <a:extLst>
                  <a:ext uri="{0D108BD9-81ED-4DB2-BD59-A6C34878D82A}">
                    <a16:rowId xmlns:a16="http://schemas.microsoft.com/office/drawing/2014/main" val="10004"/>
                  </a:ext>
                </a:extLst>
              </a:tr>
              <a:tr h="512807">
                <a:tc>
                  <a:txBody>
                    <a:bodyPr/>
                    <a:lstStyle/>
                    <a:p>
                      <a:pPr algn="ctr"/>
                      <a:r>
                        <a:rPr lang="en-US" sz="1200"/>
                        <a:t>5</a:t>
                      </a:r>
                    </a:p>
                    <a:p>
                      <a:pPr algn="ctr"/>
                      <a:endParaRPr lang="en-US" sz="1200"/>
                    </a:p>
                  </a:txBody>
                  <a:tcPr marL="68580" marR="68580" marT="34290" marB="34290" anchor="ctr"/>
                </a:tc>
                <a:tc>
                  <a:txBody>
                    <a:bodyPr/>
                    <a:lstStyle/>
                    <a:p>
                      <a:endParaRPr lang="en-US" sz="1000"/>
                    </a:p>
                  </a:txBody>
                  <a:tcPr marL="68580" marR="68580" marT="34290" marB="34290" anchor="ctr"/>
                </a:tc>
                <a:tc>
                  <a:txBody>
                    <a:bodyPr/>
                    <a:lstStyle/>
                    <a:p>
                      <a:endParaRPr lang="en-US" sz="1000"/>
                    </a:p>
                  </a:txBody>
                  <a:tcPr marL="68580" marR="68580" marT="34290" marB="34290" anchor="ctr"/>
                </a:tc>
                <a:tc>
                  <a:txBody>
                    <a:bodyPr/>
                    <a:lstStyle/>
                    <a:p>
                      <a:endParaRPr lang="en-US" sz="1000"/>
                    </a:p>
                  </a:txBody>
                  <a:tcPr marL="68580" marR="68580" marT="34290" marB="34290" anchor="ctr"/>
                </a:tc>
                <a:tc>
                  <a:txBody>
                    <a:bodyPr/>
                    <a:lstStyle/>
                    <a:p>
                      <a:endParaRPr lang="en-US" sz="1000"/>
                    </a:p>
                  </a:txBody>
                  <a:tcPr marL="68580" marR="68580" marT="34290" marB="34290" anchor="ctr"/>
                </a:tc>
                <a:extLst>
                  <a:ext uri="{0D108BD9-81ED-4DB2-BD59-A6C34878D82A}">
                    <a16:rowId xmlns:a16="http://schemas.microsoft.com/office/drawing/2014/main" val="10005"/>
                  </a:ext>
                </a:extLst>
              </a:tr>
            </a:tbl>
          </a:graphicData>
        </a:graphic>
      </p:graphicFrame>
      <p:sp>
        <p:nvSpPr>
          <p:cNvPr id="3" name="TextBox 2"/>
          <p:cNvSpPr txBox="1"/>
          <p:nvPr/>
        </p:nvSpPr>
        <p:spPr>
          <a:xfrm>
            <a:off x="465366" y="4360653"/>
            <a:ext cx="5344159" cy="507831"/>
          </a:xfrm>
          <a:prstGeom prst="rect">
            <a:avLst/>
          </a:prstGeom>
          <a:noFill/>
        </p:spPr>
        <p:txBody>
          <a:bodyPr wrap="square" rtlCol="0">
            <a:spAutoFit/>
          </a:bodyPr>
          <a:lstStyle/>
          <a:p>
            <a:pPr marL="120650" indent="-60325"/>
            <a:r>
              <a:rPr lang="en-US" i="1"/>
              <a:t>*The “top 10” is a form of work in process limit, used to manage scope of presentation and input to the PI planning session</a:t>
            </a:r>
          </a:p>
        </p:txBody>
      </p:sp>
    </p:spTree>
    <p:extLst>
      <p:ext uri="{BB962C8B-B14F-4D97-AF65-F5344CB8AC3E}">
        <p14:creationId xmlns:p14="http://schemas.microsoft.com/office/powerpoint/2010/main" val="18071977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Bb Comms: Top Items</a:t>
            </a:r>
            <a:endParaRPr lang="en-US" b="0"/>
          </a:p>
        </p:txBody>
      </p:sp>
      <p:graphicFrame>
        <p:nvGraphicFramePr>
          <p:cNvPr id="5" name="Table 4"/>
          <p:cNvGraphicFramePr>
            <a:graphicFrameLocks noGrp="1"/>
          </p:cNvGraphicFramePr>
          <p:nvPr>
            <p:extLst>
              <p:ext uri="{D42A27DB-BD31-4B8C-83A1-F6EECF244321}">
                <p14:modId xmlns:p14="http://schemas.microsoft.com/office/powerpoint/2010/main" val="1977037711"/>
              </p:ext>
            </p:extLst>
          </p:nvPr>
        </p:nvGraphicFramePr>
        <p:xfrm>
          <a:off x="538483" y="910407"/>
          <a:ext cx="8294364" cy="4150236"/>
        </p:xfrm>
        <a:graphic>
          <a:graphicData uri="http://schemas.openxmlformats.org/drawingml/2006/table">
            <a:tbl>
              <a:tblPr firstRow="1" bandRow="1">
                <a:effectLst/>
                <a:tableStyleId>{5C22544A-7EE6-4342-B048-85BDC9FD1C3A}</a:tableStyleId>
              </a:tblPr>
              <a:tblGrid>
                <a:gridCol w="310116">
                  <a:extLst>
                    <a:ext uri="{9D8B030D-6E8A-4147-A177-3AD203B41FA5}">
                      <a16:colId xmlns:a16="http://schemas.microsoft.com/office/drawing/2014/main" val="20000"/>
                    </a:ext>
                  </a:extLst>
                </a:gridCol>
                <a:gridCol w="862213">
                  <a:extLst>
                    <a:ext uri="{9D8B030D-6E8A-4147-A177-3AD203B41FA5}">
                      <a16:colId xmlns:a16="http://schemas.microsoft.com/office/drawing/2014/main" val="1470976662"/>
                    </a:ext>
                  </a:extLst>
                </a:gridCol>
                <a:gridCol w="966018">
                  <a:extLst>
                    <a:ext uri="{9D8B030D-6E8A-4147-A177-3AD203B41FA5}">
                      <a16:colId xmlns:a16="http://schemas.microsoft.com/office/drawing/2014/main" val="4169393266"/>
                    </a:ext>
                  </a:extLst>
                </a:gridCol>
                <a:gridCol w="3023419">
                  <a:extLst>
                    <a:ext uri="{9D8B030D-6E8A-4147-A177-3AD203B41FA5}">
                      <a16:colId xmlns:a16="http://schemas.microsoft.com/office/drawing/2014/main" val="20001"/>
                    </a:ext>
                  </a:extLst>
                </a:gridCol>
                <a:gridCol w="3132598">
                  <a:extLst>
                    <a:ext uri="{9D8B030D-6E8A-4147-A177-3AD203B41FA5}">
                      <a16:colId xmlns:a16="http://schemas.microsoft.com/office/drawing/2014/main" val="20002"/>
                    </a:ext>
                  </a:extLst>
                </a:gridCol>
              </a:tblGrid>
              <a:tr h="538356">
                <a:tc>
                  <a:txBody>
                    <a:bodyPr/>
                    <a:lstStyle/>
                    <a:p>
                      <a:pPr algn="ctr"/>
                      <a:endParaRPr lang="en-US" sz="1050" b="0"/>
                    </a:p>
                  </a:txBody>
                  <a:tcPr marL="68580" marR="68580" marT="34290" marB="34290" anchor="ctr">
                    <a:solidFill>
                      <a:schemeClr val="accent1"/>
                    </a:solidFill>
                  </a:tcPr>
                </a:tc>
                <a:tc>
                  <a:txBody>
                    <a:bodyPr/>
                    <a:lstStyle/>
                    <a:p>
                      <a:pPr algn="ctr"/>
                      <a:r>
                        <a:rPr lang="en-US" sz="1050" b="0"/>
                        <a:t>Portfolio Epic</a:t>
                      </a:r>
                    </a:p>
                  </a:txBody>
                  <a:tcPr marL="68580" marR="68580" marT="34290" marB="34290" anchor="ctr">
                    <a:solidFill>
                      <a:schemeClr val="accent1"/>
                    </a:solidFill>
                  </a:tcPr>
                </a:tc>
                <a:tc>
                  <a:txBody>
                    <a:bodyPr/>
                    <a:lstStyle/>
                    <a:p>
                      <a:pPr algn="ctr"/>
                      <a:r>
                        <a:rPr lang="en-US" sz="1050" b="0"/>
                        <a:t>Jira ID</a:t>
                      </a:r>
                    </a:p>
                  </a:txBody>
                  <a:tcPr marL="68580" marR="68580" marT="34290" marB="34290" anchor="ctr">
                    <a:solidFill>
                      <a:schemeClr val="accent1"/>
                    </a:solidFill>
                  </a:tcPr>
                </a:tc>
                <a:tc>
                  <a:txBody>
                    <a:bodyPr/>
                    <a:lstStyle/>
                    <a:p>
                      <a:pPr algn="ctr"/>
                      <a:r>
                        <a:rPr lang="en-US" sz="1050" b="0"/>
                        <a:t>Feature</a:t>
                      </a:r>
                    </a:p>
                  </a:txBody>
                  <a:tcPr marL="68580" marR="68580" marT="34290" marB="34290" anchor="ctr">
                    <a:solidFill>
                      <a:schemeClr val="accent1"/>
                    </a:solidFill>
                  </a:tcPr>
                </a:tc>
                <a:tc>
                  <a:txBody>
                    <a:bodyPr/>
                    <a:lstStyle/>
                    <a:p>
                      <a:pPr algn="ctr"/>
                      <a:r>
                        <a:rPr lang="en-US" sz="1050" b="0"/>
                        <a:t>Benefit</a:t>
                      </a:r>
                      <a:r>
                        <a:rPr lang="en-US" sz="1050" b="0" baseline="0"/>
                        <a:t> Hypothesis</a:t>
                      </a:r>
                      <a:endParaRPr lang="en-US" sz="1050" b="0"/>
                    </a:p>
                  </a:txBody>
                  <a:tcPr marL="68580" marR="68580" marT="34290" marB="34290" anchor="ctr">
                    <a:solidFill>
                      <a:schemeClr val="accent1"/>
                    </a:solidFill>
                  </a:tcPr>
                </a:tc>
                <a:extLst>
                  <a:ext uri="{0D108BD9-81ED-4DB2-BD59-A6C34878D82A}">
                    <a16:rowId xmlns:a16="http://schemas.microsoft.com/office/drawing/2014/main" val="10000"/>
                  </a:ext>
                </a:extLst>
              </a:tr>
              <a:tr h="512807">
                <a:tc>
                  <a:txBody>
                    <a:bodyPr/>
                    <a:lstStyle/>
                    <a:p>
                      <a:pPr algn="ctr"/>
                      <a:r>
                        <a:rPr lang="en-US" sz="1050"/>
                        <a:t>1</a:t>
                      </a:r>
                    </a:p>
                  </a:txBody>
                  <a:tcPr marL="68580" marR="68580" marT="34290" marB="34290" anchor="ctr"/>
                </a:tc>
                <a:tc>
                  <a:txBody>
                    <a:bodyPr/>
                    <a:lstStyle/>
                    <a:p>
                      <a:pPr lvl="0">
                        <a:buNone/>
                      </a:pPr>
                      <a:r>
                        <a:rPr lang="en-US" sz="1050" b="0" i="0" u="none" strike="noStrike" noProof="0">
                          <a:latin typeface="Calibri"/>
                          <a:cs typeface="Calibri"/>
                          <a:hlinkClick r:id="rId3"/>
                        </a:rPr>
                        <a:t>Automated Release Regression</a:t>
                      </a:r>
                      <a:endParaRPr lang="en-US"/>
                    </a:p>
                  </a:txBody>
                  <a:tcPr marL="68580" marR="68580" marT="34290" marB="34290" anchor="ctr"/>
                </a:tc>
                <a:tc>
                  <a:txBody>
                    <a:bodyPr/>
                    <a:lstStyle/>
                    <a:p>
                      <a:r>
                        <a:rPr lang="en-US" sz="1050" i="0"/>
                        <a:t>PEB-5348</a:t>
                      </a:r>
                    </a:p>
                  </a:txBody>
                  <a:tcPr marL="68580" marR="68580" marT="34290" marB="34290" anchor="ctr"/>
                </a:tc>
                <a:tc>
                  <a:txBody>
                    <a:bodyPr/>
                    <a:lstStyle/>
                    <a:p>
                      <a:pPr lvl="0">
                        <a:buNone/>
                      </a:pPr>
                      <a:r>
                        <a:rPr lang="en-US" sz="1050" b="0" i="0" u="none" strike="noStrike" noProof="0" err="1">
                          <a:latin typeface="Calibri"/>
                        </a:rPr>
                        <a:t>BbComms</a:t>
                      </a:r>
                      <a:r>
                        <a:rPr lang="en-US" sz="1050" b="0" i="0" u="none" strike="noStrike" noProof="0">
                          <a:latin typeface="Calibri"/>
                        </a:rPr>
                        <a:t> Development Environments  </a:t>
                      </a:r>
                      <a:endParaRPr lang="en-US" sz="1050" i="1"/>
                    </a:p>
                  </a:txBody>
                  <a:tcPr marL="68580" marR="68580" marT="34290" marB="34290" anchor="ctr"/>
                </a:tc>
                <a:tc>
                  <a:txBody>
                    <a:bodyPr/>
                    <a:lstStyle/>
                    <a:p>
                      <a:r>
                        <a:rPr lang="en-US" sz="1050" i="0"/>
                        <a:t>By creating automated development environments, engineers will have the ability to create their own environments f</a:t>
                      </a:r>
                      <a:r>
                        <a:rPr lang="en-US" sz="1050" b="0" i="0" u="none" strike="noStrike" noProof="0">
                          <a:latin typeface="Calibri"/>
                        </a:rPr>
                        <a:t>or their work via a </a:t>
                      </a:r>
                      <a:r>
                        <a:rPr lang="en-US" sz="1050" b="0" i="0" u="none" strike="noStrike" noProof="0" err="1">
                          <a:latin typeface="Calibri"/>
                        </a:rPr>
                        <a:t>Rundeck</a:t>
                      </a:r>
                      <a:r>
                        <a:rPr lang="en-US" sz="1050" b="0" i="0" u="none" strike="noStrike" noProof="0">
                          <a:latin typeface="Calibri"/>
                        </a:rPr>
                        <a:t> script, this will</a:t>
                      </a:r>
                      <a:r>
                        <a:rPr lang="en-US" sz="1050" i="0"/>
                        <a:t> expedite the updating to Python3</a:t>
                      </a:r>
                    </a:p>
                  </a:txBody>
                  <a:tcPr marL="68580" marR="68580" marT="34290" marB="34290" anchor="ctr"/>
                </a:tc>
                <a:extLst>
                  <a:ext uri="{0D108BD9-81ED-4DB2-BD59-A6C34878D82A}">
                    <a16:rowId xmlns:a16="http://schemas.microsoft.com/office/drawing/2014/main" val="10001"/>
                  </a:ext>
                </a:extLst>
              </a:tr>
              <a:tr h="512807">
                <a:tc>
                  <a:txBody>
                    <a:bodyPr/>
                    <a:lstStyle/>
                    <a:p>
                      <a:pPr algn="ctr"/>
                      <a:r>
                        <a:rPr lang="en-US" sz="1050"/>
                        <a:t>2</a:t>
                      </a:r>
                    </a:p>
                  </a:txBody>
                  <a:tcPr marL="68580" marR="68580" marT="34290" marB="34290" anchor="ctr"/>
                </a:tc>
                <a:tc>
                  <a:txBody>
                    <a:bodyPr/>
                    <a:lstStyle/>
                    <a:p>
                      <a:pPr lvl="0">
                        <a:buNone/>
                      </a:pPr>
                      <a:r>
                        <a:rPr lang="en-US" sz="1050" b="0" i="0" u="none" strike="noStrike" noProof="0">
                          <a:latin typeface="Calibri"/>
                          <a:cs typeface="Calibri"/>
                          <a:hlinkClick r:id="rId4"/>
                        </a:rPr>
                        <a:t>Cost Savings</a:t>
                      </a:r>
                      <a:endParaRPr lang="en-US"/>
                    </a:p>
                  </a:txBody>
                  <a:tcPr marL="68580" marR="68580" marT="34290" marB="34290" anchor="ctr"/>
                </a:tc>
                <a:tc>
                  <a:txBody>
                    <a:bodyPr/>
                    <a:lstStyle/>
                    <a:p>
                      <a:pPr lvl="0">
                        <a:buNone/>
                      </a:pPr>
                      <a:r>
                        <a:rPr lang="en-US" sz="1050" b="0" i="0" u="none" strike="noStrike" noProof="0">
                          <a:latin typeface="Calibri"/>
                          <a:hlinkClick r:id="rId5"/>
                        </a:rPr>
                        <a:t>KLS-411</a:t>
                      </a:r>
                      <a:r>
                        <a:rPr lang="en-US" sz="1050" b="0" i="0" u="none" strike="noStrike" noProof="0">
                          <a:latin typeface="Calibri"/>
                        </a:rPr>
                        <a:t> </a:t>
                      </a:r>
                      <a:endParaRPr lang="en-US" sz="1050"/>
                    </a:p>
                  </a:txBody>
                  <a:tcPr marL="68580" marR="68580" marT="34290" marB="34290" anchor="ctr"/>
                </a:tc>
                <a:tc>
                  <a:txBody>
                    <a:bodyPr/>
                    <a:lstStyle/>
                    <a:p>
                      <a:pPr lvl="0" algn="l">
                        <a:lnSpc>
                          <a:spcPct val="100000"/>
                        </a:lnSpc>
                        <a:spcBef>
                          <a:spcPts val="0"/>
                        </a:spcBef>
                        <a:spcAft>
                          <a:spcPts val="0"/>
                        </a:spcAft>
                        <a:buNone/>
                      </a:pPr>
                      <a:r>
                        <a:rPr lang="en-US" sz="1050" b="0" i="0" u="none" strike="noStrike" noProof="0">
                          <a:latin typeface="Calibri"/>
                        </a:rPr>
                        <a:t>Telco Reallocation</a:t>
                      </a:r>
                    </a:p>
                  </a:txBody>
                  <a:tcPr marL="68580" marR="68580" marT="34290" marB="34290" anchor="ctr"/>
                </a:tc>
                <a:tc>
                  <a:txBody>
                    <a:bodyPr/>
                    <a:lstStyle/>
                    <a:p>
                      <a:pPr lvl="0">
                        <a:buNone/>
                      </a:pPr>
                      <a:r>
                        <a:rPr lang="en-US" sz="1050" b="0" i="0" u="none" strike="noStrike" noProof="0">
                          <a:latin typeface="Calibri"/>
                        </a:rPr>
                        <a:t>Reallocating our Telco spend to our lowest cost providers will allow for Blackboard to eliminate high cost vendors and simplify our vendor management</a:t>
                      </a:r>
                    </a:p>
                  </a:txBody>
                  <a:tcPr marL="68580" marR="68580" marT="34290" marB="34290" anchor="ctr"/>
                </a:tc>
                <a:extLst>
                  <a:ext uri="{0D108BD9-81ED-4DB2-BD59-A6C34878D82A}">
                    <a16:rowId xmlns:a16="http://schemas.microsoft.com/office/drawing/2014/main" val="10002"/>
                  </a:ext>
                </a:extLst>
              </a:tr>
              <a:tr h="512807">
                <a:tc>
                  <a:txBody>
                    <a:bodyPr/>
                    <a:lstStyle/>
                    <a:p>
                      <a:pPr algn="ctr"/>
                      <a:r>
                        <a:rPr lang="en-US" sz="1050"/>
                        <a:t>3</a:t>
                      </a:r>
                    </a:p>
                  </a:txBody>
                  <a:tcPr marL="68580" marR="68580" marT="34290" marB="34290" anchor="ctr"/>
                </a:tc>
                <a:tc>
                  <a:txBody>
                    <a:bodyPr/>
                    <a:lstStyle/>
                    <a:p>
                      <a:pPr lvl="0">
                        <a:buNone/>
                      </a:pPr>
                      <a:r>
                        <a:rPr lang="en-US" sz="1050" b="0" i="0" u="none" strike="noStrike" noProof="0">
                          <a:latin typeface="Calibri"/>
                          <a:cs typeface="Calibri"/>
                          <a:hlinkClick r:id="rId6"/>
                        </a:rPr>
                        <a:t>PBSC</a:t>
                      </a:r>
                      <a:r>
                        <a:rPr lang="en-US" sz="1050" b="0" i="0" u="none" strike="noStrike" noProof="0">
                          <a:latin typeface="Calibri"/>
                          <a:cs typeface="Calibri"/>
                        </a:rPr>
                        <a:t> </a:t>
                      </a:r>
                      <a:endParaRPr lang="en-US" sz="1050">
                        <a:latin typeface="Calibri"/>
                        <a:cs typeface="Calibri"/>
                      </a:endParaRPr>
                    </a:p>
                  </a:txBody>
                  <a:tcPr marL="68580" marR="68580" marT="34290" marB="34290" anchor="ctr"/>
                </a:tc>
                <a:tc>
                  <a:txBody>
                    <a:bodyPr/>
                    <a:lstStyle/>
                    <a:p>
                      <a:endParaRPr lang="en-US" sz="1050"/>
                    </a:p>
                  </a:txBody>
                  <a:tcPr marL="68580" marR="68580" marT="34290" marB="34290" anchor="ctr"/>
                </a:tc>
                <a:tc>
                  <a:txBody>
                    <a:bodyPr/>
                    <a:lstStyle/>
                    <a:p>
                      <a:pPr lvl="0" algn="l">
                        <a:lnSpc>
                          <a:spcPct val="100000"/>
                        </a:lnSpc>
                        <a:spcBef>
                          <a:spcPts val="0"/>
                        </a:spcBef>
                        <a:spcAft>
                          <a:spcPts val="0"/>
                        </a:spcAft>
                        <a:buNone/>
                      </a:pPr>
                      <a:r>
                        <a:rPr lang="en-US" sz="1050" b="0" i="0" u="none" strike="noStrike" noProof="0">
                          <a:latin typeface="Calibri"/>
                        </a:rPr>
                        <a:t>PBSC Compliance - Data Link (Implementation) </a:t>
                      </a:r>
                    </a:p>
                    <a:p>
                      <a:pPr lvl="0">
                        <a:buNone/>
                      </a:pPr>
                      <a:endParaRPr lang="en-US" sz="1050" b="0" i="0" u="none" strike="noStrike" noProof="0"/>
                    </a:p>
                  </a:txBody>
                  <a:tcPr marL="68580" marR="68580" marT="34290" marB="34290" anchor="ctr"/>
                </a:tc>
                <a:tc>
                  <a:txBody>
                    <a:bodyPr/>
                    <a:lstStyle/>
                    <a:p>
                      <a:pPr lvl="0">
                        <a:buNone/>
                      </a:pPr>
                      <a:r>
                        <a:rPr lang="en-US" sz="1050" b="0" i="0" u="none" strike="noStrike" noProof="0">
                          <a:latin typeface="Calibri"/>
                        </a:rPr>
                        <a:t>Implementing our </a:t>
                      </a:r>
                      <a:r>
                        <a:rPr lang="en-US" sz="1050" b="0" i="0" u="none" strike="noStrike" noProof="0" err="1">
                          <a:latin typeface="Calibri"/>
                        </a:rPr>
                        <a:t>DataLink</a:t>
                      </a:r>
                      <a:r>
                        <a:rPr lang="en-US" sz="1050" b="0" i="0" u="none" strike="noStrike" noProof="0">
                          <a:latin typeface="Calibri"/>
                        </a:rPr>
                        <a:t> PBSC compliance will close any existing security gaps in Datalink and allow the product to meet PBSC compliance </a:t>
                      </a:r>
                      <a:endParaRPr lang="en-US" sz="1050"/>
                    </a:p>
                  </a:txBody>
                  <a:tcPr marL="68580" marR="68580" marT="34290" marB="34290" anchor="ctr"/>
                </a:tc>
                <a:extLst>
                  <a:ext uri="{0D108BD9-81ED-4DB2-BD59-A6C34878D82A}">
                    <a16:rowId xmlns:a16="http://schemas.microsoft.com/office/drawing/2014/main" val="10003"/>
                  </a:ext>
                </a:extLst>
              </a:tr>
              <a:tr h="512807">
                <a:tc>
                  <a:txBody>
                    <a:bodyPr/>
                    <a:lstStyle/>
                    <a:p>
                      <a:pPr algn="ctr"/>
                      <a:r>
                        <a:rPr lang="en-US" sz="1050"/>
                        <a:t>4</a:t>
                      </a:r>
                    </a:p>
                  </a:txBody>
                  <a:tcPr marL="68580" marR="68580" marT="34290" marB="34290" anchor="ctr"/>
                </a:tc>
                <a:tc>
                  <a:txBody>
                    <a:bodyPr/>
                    <a:lstStyle/>
                    <a:p>
                      <a:pPr lvl="0">
                        <a:buNone/>
                      </a:pPr>
                      <a:r>
                        <a:rPr lang="en-US" sz="1050" b="0" i="0" u="none" strike="noStrike" noProof="0">
                          <a:latin typeface="Calibri"/>
                          <a:hlinkClick r:id="rId3"/>
                        </a:rPr>
                        <a:t>Automated Release Regression</a:t>
                      </a:r>
                      <a:endParaRPr lang="en-US" sz="1050"/>
                    </a:p>
                  </a:txBody>
                  <a:tcPr marL="68580" marR="68580" marT="34290" marB="34290" anchor="ctr"/>
                </a:tc>
                <a:tc>
                  <a:txBody>
                    <a:bodyPr/>
                    <a:lstStyle/>
                    <a:p>
                      <a:pPr lvl="0">
                        <a:buNone/>
                      </a:pPr>
                      <a:r>
                        <a:rPr lang="en-US" sz="1050" b="0" i="0" u="none" strike="noStrike" noProof="0">
                          <a:latin typeface="Calibri"/>
                          <a:hlinkClick r:id="rId7"/>
                        </a:rPr>
                        <a:t>KLS-357</a:t>
                      </a:r>
                      <a:endParaRPr lang="en-US" sz="1050"/>
                    </a:p>
                  </a:txBody>
                  <a:tcPr marL="68580" marR="68580" marT="34290" marB="34290" anchor="ctr"/>
                </a:tc>
                <a:tc>
                  <a:txBody>
                    <a:bodyPr/>
                    <a:lstStyle/>
                    <a:p>
                      <a:pPr lvl="0" algn="l">
                        <a:lnSpc>
                          <a:spcPct val="100000"/>
                        </a:lnSpc>
                        <a:spcBef>
                          <a:spcPts val="0"/>
                        </a:spcBef>
                        <a:spcAft>
                          <a:spcPts val="0"/>
                        </a:spcAft>
                        <a:buNone/>
                      </a:pPr>
                      <a:r>
                        <a:rPr lang="en-US" sz="1050" b="0" i="0" u="none" strike="noStrike" noProof="0">
                          <a:latin typeface="Calibri"/>
                        </a:rPr>
                        <a:t>Activities for CI/CD enablement (Integrating Automated Tests) </a:t>
                      </a:r>
                    </a:p>
                  </a:txBody>
                  <a:tcPr marL="68580" marR="68580" marT="34290" marB="34290" anchor="ctr"/>
                </a:tc>
                <a:tc>
                  <a:txBody>
                    <a:bodyPr/>
                    <a:lstStyle/>
                    <a:p>
                      <a:pPr lvl="0">
                        <a:buNone/>
                      </a:pPr>
                      <a:r>
                        <a:rPr lang="en-US" sz="1050" b="0" i="0" u="none" strike="noStrike" noProof="0"/>
                        <a:t>Implementing automated testing for Bb Comms will allow for Unit Testing and Regression and </a:t>
                      </a:r>
                      <a:r>
                        <a:rPr lang="en-US" sz="1050" b="0" i="0" u="none" strike="noStrike" noProof="0">
                          <a:latin typeface="Calibri"/>
                        </a:rPr>
                        <a:t>reduce testing to a few hours or a day from 5 days of testing</a:t>
                      </a:r>
                      <a:endParaRPr lang="en-US" sz="1050" b="0" i="0" u="none" strike="noStrike" noProof="0"/>
                    </a:p>
                  </a:txBody>
                  <a:tcPr marL="68580" marR="68580" marT="34290" marB="34290" anchor="ctr"/>
                </a:tc>
                <a:extLst>
                  <a:ext uri="{0D108BD9-81ED-4DB2-BD59-A6C34878D82A}">
                    <a16:rowId xmlns:a16="http://schemas.microsoft.com/office/drawing/2014/main" val="2713036224"/>
                  </a:ext>
                </a:extLst>
              </a:tr>
              <a:tr h="512807">
                <a:tc>
                  <a:txBody>
                    <a:bodyPr/>
                    <a:lstStyle/>
                    <a:p>
                      <a:pPr lvl="0" algn="ctr">
                        <a:buNone/>
                      </a:pPr>
                      <a:r>
                        <a:rPr lang="en-US" sz="1050"/>
                        <a:t>5</a:t>
                      </a:r>
                    </a:p>
                  </a:txBody>
                  <a:tcPr marL="68580" marR="68580" marT="34290" marB="34290" anchor="ctr"/>
                </a:tc>
                <a:tc>
                  <a:txBody>
                    <a:bodyPr/>
                    <a:lstStyle/>
                    <a:p>
                      <a:pPr lvl="0">
                        <a:buNone/>
                      </a:pPr>
                      <a:r>
                        <a:rPr lang="en-US" sz="1050" b="0" i="0" u="none" strike="noStrike" noProof="0">
                          <a:latin typeface="Calibri"/>
                          <a:cs typeface="Calibri"/>
                          <a:hlinkClick r:id="rId6"/>
                        </a:rPr>
                        <a:t>PBSC</a:t>
                      </a:r>
                      <a:r>
                        <a:rPr lang="en-US" sz="1050" b="0" i="0" u="none" strike="noStrike" noProof="0">
                          <a:latin typeface="Calibri"/>
                          <a:cs typeface="Calibri"/>
                        </a:rPr>
                        <a:t> </a:t>
                      </a:r>
                      <a:endParaRPr lang="en-US" sz="1050">
                        <a:latin typeface="Calibri"/>
                        <a:cs typeface="Calibri"/>
                      </a:endParaRPr>
                    </a:p>
                  </a:txBody>
                  <a:tcPr marL="68580" marR="68580" marT="34290" marB="34290" anchor="ctr"/>
                </a:tc>
                <a:tc>
                  <a:txBody>
                    <a:bodyPr/>
                    <a:lstStyle/>
                    <a:p>
                      <a:pPr lvl="0">
                        <a:buNone/>
                      </a:pPr>
                      <a:endParaRPr lang="en-US" sz="1050"/>
                    </a:p>
                  </a:txBody>
                  <a:tcPr marL="68580" marR="68580" marT="34290" marB="34290" anchor="ctr"/>
                </a:tc>
                <a:tc>
                  <a:txBody>
                    <a:bodyPr/>
                    <a:lstStyle/>
                    <a:p>
                      <a:pPr lvl="0">
                        <a:buNone/>
                      </a:pPr>
                      <a:r>
                        <a:rPr lang="en-US" sz="1050" b="0" i="0" u="none" strike="noStrike" noProof="0"/>
                        <a:t>PBSC Compliance - </a:t>
                      </a:r>
                      <a:r>
                        <a:rPr lang="en-US" sz="1050" b="0" i="0" u="none" strike="noStrike" noProof="0" err="1"/>
                        <a:t>mSupport</a:t>
                      </a:r>
                      <a:r>
                        <a:rPr lang="en-US" sz="1050" b="0" i="0" u="none" strike="noStrike" noProof="0"/>
                        <a:t> (Research &amp; Implementation) </a:t>
                      </a:r>
                      <a:endParaRPr lang="en-US"/>
                    </a:p>
                  </a:txBody>
                  <a:tcPr marL="68580" marR="68580" marT="34290" marB="34290" anchor="ctr"/>
                </a:tc>
                <a:tc>
                  <a:txBody>
                    <a:bodyPr/>
                    <a:lstStyle/>
                    <a:p>
                      <a:pPr lvl="0">
                        <a:buNone/>
                      </a:pPr>
                      <a:r>
                        <a:rPr lang="en-US" sz="1050" b="0" i="0" u="none" strike="noStrike" noProof="0"/>
                        <a:t>Researching and Implementing </a:t>
                      </a:r>
                      <a:r>
                        <a:rPr lang="en-US" sz="1050" b="0" i="0" u="none" strike="noStrike" noProof="0" err="1"/>
                        <a:t>mSupport</a:t>
                      </a:r>
                      <a:r>
                        <a:rPr lang="en-US" sz="1050" b="0" i="0" u="none" strike="noStrike" noProof="0"/>
                        <a:t> </a:t>
                      </a:r>
                      <a:r>
                        <a:rPr lang="en-US" sz="1050" b="0" i="0" u="none" strike="noStrike" noProof="0">
                          <a:latin typeface="Calibri"/>
                        </a:rPr>
                        <a:t>PBSC compliance will close any existing security gaps and allow the product to meet PBSC compliance </a:t>
                      </a:r>
                    </a:p>
                  </a:txBody>
                  <a:tcPr marL="68580" marR="68580" marT="34290" marB="34290" anchor="ctr"/>
                </a:tc>
                <a:extLst>
                  <a:ext uri="{0D108BD9-81ED-4DB2-BD59-A6C34878D82A}">
                    <a16:rowId xmlns:a16="http://schemas.microsoft.com/office/drawing/2014/main" val="10004"/>
                  </a:ext>
                </a:extLst>
              </a:tr>
              <a:tr h="512807">
                <a:tc>
                  <a:txBody>
                    <a:bodyPr/>
                    <a:lstStyle/>
                    <a:p>
                      <a:pPr lvl="0" algn="ctr">
                        <a:buNone/>
                      </a:pPr>
                      <a:r>
                        <a:rPr lang="en-US" sz="1050"/>
                        <a:t>5</a:t>
                      </a:r>
                      <a:endParaRPr lang="en-US"/>
                    </a:p>
                  </a:txBody>
                  <a:tcPr marL="68580" marR="68580" marT="34290" marB="34290"/>
                </a:tc>
                <a:tc>
                  <a:txBody>
                    <a:bodyPr/>
                    <a:lstStyle/>
                    <a:p>
                      <a:pPr lvl="0">
                        <a:buNone/>
                      </a:pPr>
                      <a:r>
                        <a:rPr lang="en-US" sz="1050" b="0" i="0" u="none" strike="noStrike" noProof="0">
                          <a:latin typeface="Calibri"/>
                          <a:cs typeface="Calibri"/>
                          <a:hlinkClick r:id="rId6"/>
                        </a:rPr>
                        <a:t>PBSC</a:t>
                      </a:r>
                      <a:r>
                        <a:rPr lang="en-US" sz="1050" b="0" i="0" u="none" strike="noStrike" noProof="0">
                          <a:latin typeface="Calibri"/>
                          <a:cs typeface="Calibri"/>
                        </a:rPr>
                        <a:t> </a:t>
                      </a:r>
                      <a:endParaRPr lang="en-US" sz="1050">
                        <a:latin typeface="Calibri"/>
                        <a:cs typeface="Calibri"/>
                      </a:endParaRPr>
                    </a:p>
                  </a:txBody>
                  <a:tcPr marL="68580" marR="68580" marT="34290" marB="34290"/>
                </a:tc>
                <a:tc>
                  <a:txBody>
                    <a:bodyPr/>
                    <a:lstStyle/>
                    <a:p>
                      <a:pPr lvl="0">
                        <a:buNone/>
                      </a:pPr>
                      <a:endParaRPr lang="en-US" sz="1050"/>
                    </a:p>
                  </a:txBody>
                  <a:tcPr marL="68580" marR="68580" marT="34290" marB="34290"/>
                </a:tc>
                <a:tc>
                  <a:txBody>
                    <a:bodyPr/>
                    <a:lstStyle/>
                    <a:p>
                      <a:pPr lvl="0">
                        <a:buNone/>
                      </a:pPr>
                      <a:r>
                        <a:rPr lang="en-US" sz="1050" b="0" i="0" u="none" strike="noStrike" noProof="0"/>
                        <a:t>PBSC Compliance for APP Manager (Research &amp; Implementation) </a:t>
                      </a:r>
                      <a:endParaRPr lang="en-US"/>
                    </a:p>
                  </a:txBody>
                  <a:tcPr marL="68580" marR="68580" marT="34290" marB="34290"/>
                </a:tc>
                <a:tc>
                  <a:txBody>
                    <a:bodyPr/>
                    <a:lstStyle/>
                    <a:p>
                      <a:pPr lvl="0">
                        <a:buNone/>
                      </a:pPr>
                      <a:r>
                        <a:rPr lang="en-US" sz="1050" b="0" i="0" u="none" strike="noStrike" noProof="0"/>
                        <a:t>Researching and Implementing </a:t>
                      </a:r>
                      <a:r>
                        <a:rPr lang="en-US" sz="1050" b="0" i="0" u="none" strike="noStrike" noProof="0" err="1"/>
                        <a:t>mSupport</a:t>
                      </a:r>
                      <a:r>
                        <a:rPr lang="en-US" sz="1050" b="0" i="0" u="none" strike="noStrike" noProof="0"/>
                        <a:t> PBSC compliance will close any existing security gaps and allow the product to meet PBSC compliance </a:t>
                      </a:r>
                      <a:endParaRPr lang="en-US"/>
                    </a:p>
                  </a:txBody>
                  <a:tcPr marL="68580" marR="68580" marT="34290" marB="34290"/>
                </a:tc>
                <a:extLst>
                  <a:ext uri="{0D108BD9-81ED-4DB2-BD59-A6C34878D82A}">
                    <a16:rowId xmlns:a16="http://schemas.microsoft.com/office/drawing/2014/main" val="255468640"/>
                  </a:ext>
                </a:extLst>
              </a:tr>
            </a:tbl>
          </a:graphicData>
        </a:graphic>
      </p:graphicFrame>
    </p:spTree>
    <p:extLst>
      <p:ext uri="{BB962C8B-B14F-4D97-AF65-F5344CB8AC3E}">
        <p14:creationId xmlns:p14="http://schemas.microsoft.com/office/powerpoint/2010/main" val="5377706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Bb Comms: Top Items</a:t>
            </a:r>
          </a:p>
        </p:txBody>
      </p:sp>
      <p:graphicFrame>
        <p:nvGraphicFramePr>
          <p:cNvPr id="5" name="Table 4"/>
          <p:cNvGraphicFramePr>
            <a:graphicFrameLocks noGrp="1"/>
          </p:cNvGraphicFramePr>
          <p:nvPr>
            <p:extLst>
              <p:ext uri="{D42A27DB-BD31-4B8C-83A1-F6EECF244321}">
                <p14:modId xmlns:p14="http://schemas.microsoft.com/office/powerpoint/2010/main" val="1330745286"/>
              </p:ext>
            </p:extLst>
          </p:nvPr>
        </p:nvGraphicFramePr>
        <p:xfrm>
          <a:off x="539782" y="904175"/>
          <a:ext cx="8294362" cy="3794760"/>
        </p:xfrm>
        <a:graphic>
          <a:graphicData uri="http://schemas.openxmlformats.org/drawingml/2006/table">
            <a:tbl>
              <a:tblPr firstRow="1" bandRow="1">
                <a:effectLst/>
                <a:tableStyleId>{5C22544A-7EE6-4342-B048-85BDC9FD1C3A}</a:tableStyleId>
              </a:tblPr>
              <a:tblGrid>
                <a:gridCol w="352495">
                  <a:extLst>
                    <a:ext uri="{9D8B030D-6E8A-4147-A177-3AD203B41FA5}">
                      <a16:colId xmlns:a16="http://schemas.microsoft.com/office/drawing/2014/main" val="20000"/>
                    </a:ext>
                  </a:extLst>
                </a:gridCol>
                <a:gridCol w="929149">
                  <a:extLst>
                    <a:ext uri="{9D8B030D-6E8A-4147-A177-3AD203B41FA5}">
                      <a16:colId xmlns:a16="http://schemas.microsoft.com/office/drawing/2014/main" val="1470976662"/>
                    </a:ext>
                  </a:extLst>
                </a:gridCol>
                <a:gridCol w="1372107">
                  <a:extLst>
                    <a:ext uri="{9D8B030D-6E8A-4147-A177-3AD203B41FA5}">
                      <a16:colId xmlns:a16="http://schemas.microsoft.com/office/drawing/2014/main" val="4169393266"/>
                    </a:ext>
                  </a:extLst>
                </a:gridCol>
                <a:gridCol w="3167741">
                  <a:extLst>
                    <a:ext uri="{9D8B030D-6E8A-4147-A177-3AD203B41FA5}">
                      <a16:colId xmlns:a16="http://schemas.microsoft.com/office/drawing/2014/main" val="20001"/>
                    </a:ext>
                  </a:extLst>
                </a:gridCol>
                <a:gridCol w="2472870">
                  <a:extLst>
                    <a:ext uri="{9D8B030D-6E8A-4147-A177-3AD203B41FA5}">
                      <a16:colId xmlns:a16="http://schemas.microsoft.com/office/drawing/2014/main" val="20002"/>
                    </a:ext>
                  </a:extLst>
                </a:gridCol>
              </a:tblGrid>
              <a:tr h="538356">
                <a:tc>
                  <a:txBody>
                    <a:bodyPr/>
                    <a:lstStyle/>
                    <a:p>
                      <a:pPr algn="ctr"/>
                      <a:endParaRPr lang="en-US" sz="1200" b="0"/>
                    </a:p>
                  </a:txBody>
                  <a:tcPr marL="68580" marR="68580" marT="34290" marB="34290" anchor="ctr">
                    <a:solidFill>
                      <a:schemeClr val="accent1"/>
                    </a:solidFill>
                  </a:tcPr>
                </a:tc>
                <a:tc>
                  <a:txBody>
                    <a:bodyPr/>
                    <a:lstStyle/>
                    <a:p>
                      <a:pPr algn="ctr"/>
                      <a:r>
                        <a:rPr lang="en-US" sz="1600" b="0"/>
                        <a:t>Portfolio Epic</a:t>
                      </a:r>
                    </a:p>
                  </a:txBody>
                  <a:tcPr marL="68580" marR="68580" marT="34290" marB="34290" anchor="ctr">
                    <a:solidFill>
                      <a:schemeClr val="accent1"/>
                    </a:solidFill>
                  </a:tcPr>
                </a:tc>
                <a:tc>
                  <a:txBody>
                    <a:bodyPr/>
                    <a:lstStyle/>
                    <a:p>
                      <a:pPr algn="ctr"/>
                      <a:r>
                        <a:rPr lang="en-US" sz="1600" b="0"/>
                        <a:t>Jira ID</a:t>
                      </a:r>
                    </a:p>
                  </a:txBody>
                  <a:tcPr marL="68580" marR="68580" marT="34290" marB="34290" anchor="ctr">
                    <a:solidFill>
                      <a:schemeClr val="accent1"/>
                    </a:solidFill>
                  </a:tcPr>
                </a:tc>
                <a:tc>
                  <a:txBody>
                    <a:bodyPr/>
                    <a:lstStyle/>
                    <a:p>
                      <a:pPr algn="ctr"/>
                      <a:r>
                        <a:rPr lang="en-US" sz="1600" b="0"/>
                        <a:t>Feature</a:t>
                      </a:r>
                    </a:p>
                  </a:txBody>
                  <a:tcPr marL="68580" marR="68580" marT="34290" marB="34290" anchor="ctr">
                    <a:solidFill>
                      <a:schemeClr val="accent1"/>
                    </a:solidFill>
                  </a:tcPr>
                </a:tc>
                <a:tc>
                  <a:txBody>
                    <a:bodyPr/>
                    <a:lstStyle/>
                    <a:p>
                      <a:pPr algn="ctr"/>
                      <a:r>
                        <a:rPr lang="en-US" sz="1600" b="0"/>
                        <a:t>Benefit</a:t>
                      </a:r>
                      <a:r>
                        <a:rPr lang="en-US" sz="1600" b="0" baseline="0"/>
                        <a:t> Hypothesis</a:t>
                      </a:r>
                      <a:endParaRPr lang="en-US" sz="1600" b="0"/>
                    </a:p>
                  </a:txBody>
                  <a:tcPr marL="68580" marR="68580" marT="34290" marB="34290" anchor="ctr">
                    <a:solidFill>
                      <a:schemeClr val="accent1"/>
                    </a:solidFill>
                  </a:tcPr>
                </a:tc>
                <a:extLst>
                  <a:ext uri="{0D108BD9-81ED-4DB2-BD59-A6C34878D82A}">
                    <a16:rowId xmlns:a16="http://schemas.microsoft.com/office/drawing/2014/main" val="10000"/>
                  </a:ext>
                </a:extLst>
              </a:tr>
              <a:tr h="512807">
                <a:tc>
                  <a:txBody>
                    <a:bodyPr/>
                    <a:lstStyle/>
                    <a:p>
                      <a:pPr lvl="0" algn="ctr">
                        <a:buNone/>
                      </a:pPr>
                      <a:r>
                        <a:rPr lang="en-US" sz="1200"/>
                        <a:t>6</a:t>
                      </a:r>
                      <a:endParaRPr lang="en-US"/>
                    </a:p>
                  </a:txBody>
                  <a:tcPr marL="68580" marR="68580" marT="34290" marB="34290" anchor="ctr"/>
                </a:tc>
                <a:tc>
                  <a:txBody>
                    <a:bodyPr/>
                    <a:lstStyle/>
                    <a:p>
                      <a:pPr lvl="0">
                        <a:buNone/>
                      </a:pPr>
                      <a:r>
                        <a:rPr lang="en-US" sz="1000" b="0" i="0" u="none" strike="noStrike" noProof="0">
                          <a:hlinkClick r:id="rId3"/>
                        </a:rPr>
                        <a:t>Automated Release Regression</a:t>
                      </a:r>
                      <a:endParaRPr lang="en-US"/>
                    </a:p>
                  </a:txBody>
                  <a:tcPr marL="68580" marR="68580" marT="34290" marB="34290" anchor="ctr"/>
                </a:tc>
                <a:tc>
                  <a:txBody>
                    <a:bodyPr/>
                    <a:lstStyle/>
                    <a:p>
                      <a:pPr lvl="0">
                        <a:buNone/>
                      </a:pPr>
                      <a:r>
                        <a:rPr lang="en-US" sz="1000" b="0" i="0" u="none" strike="noStrike" noProof="0">
                          <a:latin typeface="Calibri"/>
                          <a:hlinkClick r:id="rId4"/>
                        </a:rPr>
                        <a:t>PEB-5388</a:t>
                      </a:r>
                      <a:r>
                        <a:rPr lang="en-US" sz="1000" b="0" i="0" u="none" strike="noStrike" noProof="0">
                          <a:latin typeface="Calibri"/>
                        </a:rPr>
                        <a:t> </a:t>
                      </a:r>
                      <a:endParaRPr lang="en-US"/>
                    </a:p>
                  </a:txBody>
                  <a:tcPr marL="68580" marR="68580" marT="34290" marB="34290" anchor="ctr"/>
                </a:tc>
                <a:tc>
                  <a:txBody>
                    <a:bodyPr/>
                    <a:lstStyle/>
                    <a:p>
                      <a:pPr lvl="0">
                        <a:buNone/>
                      </a:pPr>
                      <a:r>
                        <a:rPr lang="en-US" sz="1000" b="0" i="0" u="none" strike="noStrike" noProof="0"/>
                        <a:t>Automation Testing for Regression Test (</a:t>
                      </a:r>
                      <a:r>
                        <a:rPr lang="en-US" sz="1000" b="0" i="0" u="none" strike="noStrike" noProof="0" err="1"/>
                        <a:t>BBComms</a:t>
                      </a:r>
                      <a:r>
                        <a:rPr lang="en-US" sz="1000" b="0" i="0" u="none" strike="noStrike" noProof="0"/>
                        <a:t>) </a:t>
                      </a:r>
                      <a:endParaRPr lang="en-US"/>
                    </a:p>
                  </a:txBody>
                  <a:tcPr marL="68580" marR="68580" marT="34290" marB="34290" anchor="ctr"/>
                </a:tc>
                <a:tc>
                  <a:txBody>
                    <a:bodyPr/>
                    <a:lstStyle/>
                    <a:p>
                      <a:pPr lvl="0">
                        <a:buNone/>
                      </a:pPr>
                      <a:r>
                        <a:rPr lang="en-US" sz="1000" b="0" i="0" u="none" strike="noStrike" noProof="0"/>
                        <a:t>Writing and implementing automated tests will reduce the manual efforts of testing and will ensure the quality of our code.</a:t>
                      </a:r>
                    </a:p>
                  </a:txBody>
                  <a:tcPr marL="68580" marR="68580" marT="34290" marB="34290" anchor="ctr"/>
                </a:tc>
                <a:extLst>
                  <a:ext uri="{0D108BD9-81ED-4DB2-BD59-A6C34878D82A}">
                    <a16:rowId xmlns:a16="http://schemas.microsoft.com/office/drawing/2014/main" val="10001"/>
                  </a:ext>
                </a:extLst>
              </a:tr>
              <a:tr h="512807">
                <a:tc>
                  <a:txBody>
                    <a:bodyPr/>
                    <a:lstStyle/>
                    <a:p>
                      <a:pPr algn="ctr"/>
                      <a:r>
                        <a:rPr lang="en-US" sz="1200"/>
                        <a:t>7</a:t>
                      </a:r>
                    </a:p>
                  </a:txBody>
                  <a:tcPr marL="68580" marR="68580" marT="34290" marB="34290" anchor="ctr"/>
                </a:tc>
                <a:tc>
                  <a:txBody>
                    <a:bodyPr/>
                    <a:lstStyle/>
                    <a:p>
                      <a:pPr lvl="0">
                        <a:buNone/>
                      </a:pPr>
                      <a:r>
                        <a:rPr lang="en-US" sz="1000" b="0" i="0" u="sng" strike="noStrike">
                          <a:solidFill>
                            <a:srgbClr val="0563C1"/>
                          </a:solidFill>
                          <a:effectLst/>
                          <a:latin typeface="Calibri"/>
                          <a:cs typeface="Calibri"/>
                          <a:hlinkClick r:id="rId5"/>
                        </a:rPr>
                        <a:t>P</a:t>
                      </a:r>
                      <a:r>
                        <a:rPr lang="en-US" sz="1000" b="0" i="0" u="none" strike="noStrike" noProof="0">
                          <a:effectLst/>
                          <a:hlinkClick r:id="rId3"/>
                        </a:rPr>
                        <a:t>Automated</a:t>
                      </a:r>
                      <a:r>
                        <a:rPr lang="en-US" sz="1000" b="0" i="0" u="none" strike="noStrike" noProof="0">
                          <a:effectLst/>
                          <a:hlinkClick r:id="rId3">
                            <a:extLst>
                              <a:ext uri="{A12FA001-AC4F-418D-AE19-62706E023703}">
                                <ahyp:hlinkClr xmlns:ahyp="http://schemas.microsoft.com/office/drawing/2018/hyperlinkcolor" val="tx"/>
                              </a:ext>
                            </a:extLst>
                          </a:hlinkClick>
                        </a:rPr>
                        <a:t> Release Regression</a:t>
                      </a:r>
                      <a:endParaRPr lang="en-US">
                        <a:latin typeface="Calibri"/>
                        <a:cs typeface="Calibri"/>
                      </a:endParaRPr>
                    </a:p>
                  </a:txBody>
                  <a:tcPr marL="68580" marR="68580" marT="34290" marB="34290" anchor="ctr"/>
                </a:tc>
                <a:tc>
                  <a:txBody>
                    <a:bodyPr/>
                    <a:lstStyle/>
                    <a:p>
                      <a:endParaRPr lang="en-US" sz="1000"/>
                    </a:p>
                  </a:txBody>
                  <a:tcPr marL="68580" marR="68580" marT="34290" marB="34290" anchor="ctr"/>
                </a:tc>
                <a:tc>
                  <a:txBody>
                    <a:bodyPr/>
                    <a:lstStyle/>
                    <a:p>
                      <a:pPr lvl="0">
                        <a:buNone/>
                      </a:pPr>
                      <a:r>
                        <a:rPr lang="en-US" sz="1000" b="0" i="0" u="none" strike="noStrike" noProof="0">
                          <a:latin typeface="Calibri"/>
                        </a:rPr>
                        <a:t>Automated Testing API, UI (Writing Automated Testing) </a:t>
                      </a:r>
                      <a:endParaRPr lang="en-US"/>
                    </a:p>
                  </a:txBody>
                  <a:tcPr marL="68580" marR="68580" marT="34290" marB="34290" anchor="ctr"/>
                </a:tc>
                <a:tc>
                  <a:txBody>
                    <a:bodyPr/>
                    <a:lstStyle/>
                    <a:p>
                      <a:pPr lvl="0">
                        <a:buNone/>
                      </a:pPr>
                      <a:r>
                        <a:rPr lang="en-US" sz="1000" b="0" i="0" u="none" strike="noStrike" noProof="0">
                          <a:latin typeface="Calibri"/>
                        </a:rPr>
                        <a:t>Writing and implementing automated tests will reduce the manual efforts of testing and will ensure the quality of our code.</a:t>
                      </a:r>
                      <a:endParaRPr lang="en-US" sz="1000"/>
                    </a:p>
                  </a:txBody>
                  <a:tcPr marL="68580" marR="68580" marT="34290" marB="34290" anchor="ctr"/>
                </a:tc>
                <a:extLst>
                  <a:ext uri="{0D108BD9-81ED-4DB2-BD59-A6C34878D82A}">
                    <a16:rowId xmlns:a16="http://schemas.microsoft.com/office/drawing/2014/main" val="10002"/>
                  </a:ext>
                </a:extLst>
              </a:tr>
              <a:tr h="512807">
                <a:tc>
                  <a:txBody>
                    <a:bodyPr/>
                    <a:lstStyle/>
                    <a:p>
                      <a:pPr algn="ctr"/>
                      <a:r>
                        <a:rPr lang="en-US" sz="1200"/>
                        <a:t>8</a:t>
                      </a:r>
                    </a:p>
                  </a:txBody>
                  <a:tcPr marL="68580" marR="68580" marT="34290" marB="34290" anchor="ctr"/>
                </a:tc>
                <a:tc>
                  <a:txBody>
                    <a:bodyPr/>
                    <a:lstStyle/>
                    <a:p>
                      <a:pPr lvl="0">
                        <a:buNone/>
                      </a:pPr>
                      <a:r>
                        <a:rPr lang="en-US" sz="1000" b="0" i="0" u="none" strike="noStrike" noProof="0">
                          <a:effectLst/>
                          <a:hlinkClick r:id="rId3"/>
                        </a:rPr>
                        <a:t>Automated</a:t>
                      </a:r>
                      <a:r>
                        <a:rPr lang="en-US" sz="1000" b="0" i="0" u="none" strike="noStrike" noProof="0">
                          <a:effectLst/>
                          <a:hlinkClick r:id="rId3">
                            <a:extLst>
                              <a:ext uri="{A12FA001-AC4F-418D-AE19-62706E023703}">
                                <ahyp:hlinkClr xmlns:ahyp="http://schemas.microsoft.com/office/drawing/2018/hyperlinkcolor" val="tx"/>
                              </a:ext>
                            </a:extLst>
                          </a:hlinkClick>
                        </a:rPr>
                        <a:t> Release Regression</a:t>
                      </a:r>
                      <a:endParaRPr lang="en-US"/>
                    </a:p>
                  </a:txBody>
                  <a:tcPr marL="68580" marR="68580" marT="34290" marB="34290" anchor="ctr"/>
                </a:tc>
                <a:tc>
                  <a:txBody>
                    <a:bodyPr/>
                    <a:lstStyle/>
                    <a:p>
                      <a:pPr lvl="0">
                        <a:buNone/>
                      </a:pPr>
                      <a:r>
                        <a:rPr lang="en-US" sz="1000" b="0" i="0" u="none" strike="noStrike" noProof="0">
                          <a:latin typeface="Calibri"/>
                          <a:hlinkClick r:id="rId6"/>
                        </a:rPr>
                        <a:t>CTL-1267</a:t>
                      </a:r>
                      <a:r>
                        <a:rPr lang="en-US" sz="1000" b="0" i="0" u="none" strike="noStrike" noProof="0">
                          <a:latin typeface="Calibri"/>
                        </a:rPr>
                        <a:t> </a:t>
                      </a:r>
                      <a:endParaRPr lang="en-US"/>
                    </a:p>
                  </a:txBody>
                  <a:tcPr marL="68580" marR="68580" marT="34290" marB="34290" anchor="ctr"/>
                </a:tc>
                <a:tc>
                  <a:txBody>
                    <a:bodyPr/>
                    <a:lstStyle/>
                    <a:p>
                      <a:pPr lvl="0" algn="l">
                        <a:lnSpc>
                          <a:spcPct val="100000"/>
                        </a:lnSpc>
                        <a:spcBef>
                          <a:spcPts val="0"/>
                        </a:spcBef>
                        <a:spcAft>
                          <a:spcPts val="0"/>
                        </a:spcAft>
                        <a:buNone/>
                      </a:pPr>
                      <a:r>
                        <a:rPr lang="en-US" sz="1000" b="0" i="0" u="none" strike="noStrike" noProof="0">
                          <a:latin typeface="Calibri"/>
                        </a:rPr>
                        <a:t>Uhura Automation Scripts - API </a:t>
                      </a:r>
                    </a:p>
                  </a:txBody>
                  <a:tcPr marL="68580" marR="68580" marT="34290" marB="34290" anchor="ctr"/>
                </a:tc>
                <a:tc>
                  <a:txBody>
                    <a:bodyPr/>
                    <a:lstStyle/>
                    <a:p>
                      <a:pPr lvl="0">
                        <a:buNone/>
                      </a:pPr>
                      <a:r>
                        <a:rPr lang="en-US" sz="1000"/>
                        <a:t>Implementing automated test scripts for UHURAs APIs </a:t>
                      </a:r>
                      <a:r>
                        <a:rPr lang="en-US" sz="1000" b="0" i="0" u="none" strike="noStrike" noProof="0">
                          <a:latin typeface="Calibri"/>
                        </a:rPr>
                        <a:t>will ensure the quality of our code.</a:t>
                      </a:r>
                    </a:p>
                  </a:txBody>
                  <a:tcPr marL="68580" marR="68580" marT="34290" marB="34290" anchor="ctr"/>
                </a:tc>
                <a:extLst>
                  <a:ext uri="{0D108BD9-81ED-4DB2-BD59-A6C34878D82A}">
                    <a16:rowId xmlns:a16="http://schemas.microsoft.com/office/drawing/2014/main" val="10003"/>
                  </a:ext>
                </a:extLst>
              </a:tr>
              <a:tr h="512807">
                <a:tc>
                  <a:txBody>
                    <a:bodyPr/>
                    <a:lstStyle/>
                    <a:p>
                      <a:pPr lvl="0" algn="ctr">
                        <a:buNone/>
                      </a:pPr>
                      <a:r>
                        <a:rPr lang="en-US" sz="1200"/>
                        <a:t>9</a:t>
                      </a:r>
                    </a:p>
                  </a:txBody>
                  <a:tcPr marL="68580" marR="68580" marT="34290" marB="34290" anchor="ctr"/>
                </a:tc>
                <a:tc>
                  <a:txBody>
                    <a:bodyPr/>
                    <a:lstStyle/>
                    <a:p>
                      <a:pPr lvl="0">
                        <a:buNone/>
                      </a:pPr>
                      <a:r>
                        <a:rPr lang="en-US" sz="1000" b="0" i="0" u="sng" strike="noStrike">
                          <a:solidFill>
                            <a:srgbClr val="0563C1"/>
                          </a:solidFill>
                          <a:effectLst/>
                          <a:latin typeface="Calibri"/>
                          <a:cs typeface="Calibri"/>
                        </a:rPr>
                        <a:t>Maintenance - </a:t>
                      </a:r>
                      <a:r>
                        <a:rPr lang="en-US" sz="1000" b="0" i="0" u="sng" strike="noStrike" err="1">
                          <a:solidFill>
                            <a:srgbClr val="0563C1"/>
                          </a:solidFill>
                          <a:effectLst/>
                          <a:latin typeface="Calibri"/>
                          <a:cs typeface="Calibri"/>
                        </a:rPr>
                        <a:t>BbComms</a:t>
                      </a:r>
                      <a:endParaRPr lang="en-US" err="1"/>
                    </a:p>
                  </a:txBody>
                  <a:tcPr marL="68580" marR="68580" marT="34290" marB="34290" anchor="ctr"/>
                </a:tc>
                <a:tc>
                  <a:txBody>
                    <a:bodyPr/>
                    <a:lstStyle/>
                    <a:p>
                      <a:pPr lvl="0">
                        <a:buNone/>
                      </a:pPr>
                      <a:r>
                        <a:rPr lang="en-US" sz="1000" b="0" i="0" u="none" strike="noStrike" noProof="0">
                          <a:latin typeface="Calibri"/>
                          <a:hlinkClick r:id="rId7"/>
                        </a:rPr>
                        <a:t>PEB-5481</a:t>
                      </a:r>
                      <a:r>
                        <a:rPr lang="en-US" sz="1000" b="0" i="0" u="none" strike="noStrike" noProof="0">
                          <a:latin typeface="Calibri"/>
                        </a:rPr>
                        <a:t> </a:t>
                      </a:r>
                      <a:endParaRPr lang="en-US"/>
                    </a:p>
                  </a:txBody>
                  <a:tcPr marL="68580" marR="68580" marT="34290" marB="34290" anchor="ctr"/>
                </a:tc>
                <a:tc>
                  <a:txBody>
                    <a:bodyPr/>
                    <a:lstStyle/>
                    <a:p>
                      <a:pPr lvl="0" algn="l">
                        <a:lnSpc>
                          <a:spcPct val="100000"/>
                        </a:lnSpc>
                        <a:spcBef>
                          <a:spcPts val="0"/>
                        </a:spcBef>
                        <a:spcAft>
                          <a:spcPts val="0"/>
                        </a:spcAft>
                        <a:buNone/>
                      </a:pPr>
                      <a:r>
                        <a:rPr lang="en-US" sz="1000" b="0" i="0" u="none" strike="noStrike" noProof="0" err="1"/>
                        <a:t>BbComms</a:t>
                      </a:r>
                      <a:r>
                        <a:rPr lang="en-US" sz="1000" b="0" i="0" u="none" strike="noStrike" noProof="0"/>
                        <a:t> Maintenace</a:t>
                      </a:r>
                    </a:p>
                  </a:txBody>
                  <a:tcPr marL="68580" marR="68580" marT="34290" marB="34290" anchor="ctr"/>
                </a:tc>
                <a:tc>
                  <a:txBody>
                    <a:bodyPr/>
                    <a:lstStyle/>
                    <a:p>
                      <a:r>
                        <a:rPr lang="en-US" sz="1000"/>
                        <a:t>Investing time in our product Maintenance will allow for the Triaging of all bugs that are escalated from support, and allow the teams to focus on P1 and P2 priorities. </a:t>
                      </a:r>
                    </a:p>
                  </a:txBody>
                  <a:tcPr marL="68580" marR="68580" marT="34290" marB="34290" anchor="ctr"/>
                </a:tc>
                <a:extLst>
                  <a:ext uri="{0D108BD9-81ED-4DB2-BD59-A6C34878D82A}">
                    <a16:rowId xmlns:a16="http://schemas.microsoft.com/office/drawing/2014/main" val="10004"/>
                  </a:ext>
                </a:extLst>
              </a:tr>
              <a:tr h="512807">
                <a:tc>
                  <a:txBody>
                    <a:bodyPr/>
                    <a:lstStyle/>
                    <a:p>
                      <a:pPr lvl="0" algn="ctr">
                        <a:buNone/>
                      </a:pPr>
                      <a:r>
                        <a:rPr lang="en-US" sz="1200"/>
                        <a:t>10</a:t>
                      </a:r>
                    </a:p>
                    <a:p>
                      <a:pPr algn="ctr"/>
                      <a:endParaRPr lang="en-US" sz="1200"/>
                    </a:p>
                  </a:txBody>
                  <a:tcPr marL="68580" marR="68580" marT="34290" marB="34290" anchor="ctr"/>
                </a:tc>
                <a:tc>
                  <a:txBody>
                    <a:bodyPr/>
                    <a:lstStyle/>
                    <a:p>
                      <a:pPr lvl="0">
                        <a:buNone/>
                      </a:pPr>
                      <a:r>
                        <a:rPr lang="en-US" sz="1000" b="0" i="0" u="sng" strike="noStrike">
                          <a:solidFill>
                            <a:srgbClr val="0563C1"/>
                          </a:solidFill>
                          <a:effectLst/>
                          <a:latin typeface="Calibri"/>
                          <a:cs typeface="Calibri"/>
                        </a:rPr>
                        <a:t>Adoption Retention</a:t>
                      </a:r>
                      <a:endParaRPr lang="en-US"/>
                    </a:p>
                  </a:txBody>
                  <a:tcPr marL="68580" marR="68580" marT="34290" marB="34290" anchor="ctr"/>
                </a:tc>
                <a:tc>
                  <a:txBody>
                    <a:bodyPr/>
                    <a:lstStyle/>
                    <a:p>
                      <a:pPr lvl="0">
                        <a:buNone/>
                      </a:pPr>
                      <a:r>
                        <a:rPr lang="en-US" sz="1000" b="0" i="0" u="none" strike="noStrike" noProof="0">
                          <a:latin typeface="Calibri"/>
                          <a:hlinkClick r:id="rId8"/>
                        </a:rPr>
                        <a:t>PEB-5503</a:t>
                      </a:r>
                      <a:r>
                        <a:rPr lang="en-US" sz="1000" b="0" i="0" u="none" strike="noStrike" noProof="0">
                          <a:latin typeface="Calibri"/>
                        </a:rPr>
                        <a:t> </a:t>
                      </a:r>
                      <a:endParaRPr lang="en-US"/>
                    </a:p>
                  </a:txBody>
                  <a:tcPr marL="68580" marR="68580" marT="34290" marB="34290" anchor="ctr"/>
                </a:tc>
                <a:tc>
                  <a:txBody>
                    <a:bodyPr/>
                    <a:lstStyle/>
                    <a:p>
                      <a:pPr lvl="0">
                        <a:buNone/>
                      </a:pPr>
                      <a:r>
                        <a:rPr lang="en-US" sz="1000" b="0" i="0" u="none" strike="noStrike" noProof="0"/>
                        <a:t>Support of WCM - Staff Directory </a:t>
                      </a:r>
                      <a:endParaRPr lang="en-US"/>
                    </a:p>
                  </a:txBody>
                  <a:tcPr marL="68580" marR="68580" marT="34290" marB="34290" anchor="ctr"/>
                </a:tc>
                <a:tc>
                  <a:txBody>
                    <a:bodyPr/>
                    <a:lstStyle/>
                    <a:p>
                      <a:r>
                        <a:rPr lang="en-US" sz="1000"/>
                        <a:t>The supporting of Staff Directory will give the WCM a much needed feature boost that will </a:t>
                      </a:r>
                      <a:r>
                        <a:rPr lang="en-US" sz="1000" b="0" i="0" u="none" strike="noStrike" noProof="0">
                          <a:latin typeface="Calibri"/>
                        </a:rPr>
                        <a:t>enable us to retain existing customers and win new business.</a:t>
                      </a:r>
                      <a:endParaRPr lang="en-US" sz="1000"/>
                    </a:p>
                  </a:txBody>
                  <a:tcPr marL="68580" marR="68580" marT="34290" marB="3429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467023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460B7-2E95-1342-AF5D-EA43B587CA8D}"/>
              </a:ext>
            </a:extLst>
          </p:cNvPr>
          <p:cNvSpPr>
            <a:spLocks noGrp="1"/>
          </p:cNvSpPr>
          <p:nvPr>
            <p:ph type="title"/>
          </p:nvPr>
        </p:nvSpPr>
        <p:spPr/>
        <p:txBody>
          <a:bodyPr/>
          <a:lstStyle/>
          <a:p>
            <a:r>
              <a:rPr lang="en-US"/>
              <a:t>Connect Product Vision Board</a:t>
            </a:r>
          </a:p>
        </p:txBody>
      </p:sp>
      <p:graphicFrame>
        <p:nvGraphicFramePr>
          <p:cNvPr id="3" name="Table 3">
            <a:extLst>
              <a:ext uri="{FF2B5EF4-FFF2-40B4-BE49-F238E27FC236}">
                <a16:creationId xmlns:a16="http://schemas.microsoft.com/office/drawing/2014/main" id="{40DEE168-5EC6-454E-A3AC-7DC9CE598C89}"/>
              </a:ext>
            </a:extLst>
          </p:cNvPr>
          <p:cNvGraphicFramePr>
            <a:graphicFrameLocks noGrp="1"/>
          </p:cNvGraphicFramePr>
          <p:nvPr>
            <p:extLst>
              <p:ext uri="{D42A27DB-BD31-4B8C-83A1-F6EECF244321}">
                <p14:modId xmlns:p14="http://schemas.microsoft.com/office/powerpoint/2010/main" val="3249205944"/>
              </p:ext>
            </p:extLst>
          </p:nvPr>
        </p:nvGraphicFramePr>
        <p:xfrm>
          <a:off x="311150" y="929589"/>
          <a:ext cx="8521700" cy="4163660"/>
        </p:xfrm>
        <a:graphic>
          <a:graphicData uri="http://schemas.openxmlformats.org/drawingml/2006/table">
            <a:tbl>
              <a:tblPr firstRow="1" bandRow="1">
                <a:tableStyleId>{5940675A-B579-460E-94D1-54222C63F5DA}</a:tableStyleId>
              </a:tblPr>
              <a:tblGrid>
                <a:gridCol w="2130425">
                  <a:extLst>
                    <a:ext uri="{9D8B030D-6E8A-4147-A177-3AD203B41FA5}">
                      <a16:colId xmlns:a16="http://schemas.microsoft.com/office/drawing/2014/main" val="823485460"/>
                    </a:ext>
                  </a:extLst>
                </a:gridCol>
                <a:gridCol w="2130425">
                  <a:extLst>
                    <a:ext uri="{9D8B030D-6E8A-4147-A177-3AD203B41FA5}">
                      <a16:colId xmlns:a16="http://schemas.microsoft.com/office/drawing/2014/main" val="1548639629"/>
                    </a:ext>
                  </a:extLst>
                </a:gridCol>
                <a:gridCol w="2130425">
                  <a:extLst>
                    <a:ext uri="{9D8B030D-6E8A-4147-A177-3AD203B41FA5}">
                      <a16:colId xmlns:a16="http://schemas.microsoft.com/office/drawing/2014/main" val="3815196620"/>
                    </a:ext>
                  </a:extLst>
                </a:gridCol>
                <a:gridCol w="2130425">
                  <a:extLst>
                    <a:ext uri="{9D8B030D-6E8A-4147-A177-3AD203B41FA5}">
                      <a16:colId xmlns:a16="http://schemas.microsoft.com/office/drawing/2014/main" val="2834547125"/>
                    </a:ext>
                  </a:extLst>
                </a:gridCol>
              </a:tblGrid>
              <a:tr h="643220">
                <a:tc gridSpan="4">
                  <a:txBody>
                    <a:bodyPr/>
                    <a:lstStyle/>
                    <a:p>
                      <a:pPr lvl="0">
                        <a:buNone/>
                      </a:pPr>
                      <a:r>
                        <a:rPr lang="en-US" sz="1200" b="0" i="0" u="none" strike="noStrike" noProof="0">
                          <a:latin typeface="Calibri"/>
                        </a:rPr>
                        <a:t>Rapid, reliable mass notifications through Blackboard Connect help you create a connected network across your organization, to prepare for unexpected events.</a:t>
                      </a:r>
                      <a:endParaRPr lang="en-US" b="1" i="0"/>
                    </a:p>
                  </a:txBody>
                  <a:tcPr marL="137160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8742053"/>
                  </a:ext>
                </a:extLst>
              </a:tr>
              <a:tr h="3361950">
                <a:tc>
                  <a:txBody>
                    <a:bodyPr/>
                    <a:lstStyle/>
                    <a:p>
                      <a:r>
                        <a:rPr lang="en-US" sz="1200"/>
                        <a:t>Blackboard Connect serves, K-12, NAHE and Biz/Gov throughout North America. </a:t>
                      </a:r>
                    </a:p>
                    <a:p>
                      <a:endParaRPr lang="en-US" sz="1200"/>
                    </a:p>
                    <a:p>
                      <a:r>
                        <a:rPr lang="en-US" sz="1200"/>
                        <a:t>Blackboard Connect is for, District Administrators, Emergency Managers. </a:t>
                      </a:r>
                    </a:p>
                    <a:p>
                      <a:endParaRPr lang="en-US" sz="1200"/>
                    </a:p>
                    <a:p>
                      <a:endParaRPr lang="en-US" sz="1200"/>
                    </a:p>
                  </a:txBody>
                  <a:tcPr marT="548640"/>
                </a:tc>
                <a:tc>
                  <a:txBody>
                    <a:bodyPr/>
                    <a:lstStyle/>
                    <a:p>
                      <a:r>
                        <a:rPr lang="en-US" sz="1200"/>
                        <a:t>Blackboard Connect allows the ability to quickly create and send effective communications for both community outreach and emergency to k</a:t>
                      </a:r>
                      <a:r>
                        <a:rPr lang="en-US" sz="1200" b="0" i="0" u="none" strike="noStrike" noProof="0">
                          <a:latin typeface="Calibri"/>
                        </a:rPr>
                        <a:t>eep communities safe, prepared and informed.</a:t>
                      </a:r>
                      <a:endParaRPr lang="en-US" sz="1200"/>
                    </a:p>
                    <a:p>
                      <a:pPr lvl="0">
                        <a:buNone/>
                      </a:pPr>
                      <a:endParaRPr lang="en-US" sz="1200"/>
                    </a:p>
                    <a:p>
                      <a:endParaRPr lang="en-US" sz="1200"/>
                    </a:p>
                    <a:p>
                      <a:endParaRPr lang="en-US" sz="1200"/>
                    </a:p>
                  </a:txBody>
                  <a:tcPr marT="548640"/>
                </a:tc>
                <a:tc>
                  <a:txBody>
                    <a:bodyPr/>
                    <a:lstStyle/>
                    <a:p>
                      <a:r>
                        <a:rPr lang="en-US" sz="1200"/>
                        <a:t>A mass notification system that allows one to many communications. </a:t>
                      </a:r>
                      <a:endParaRPr lang="en-US"/>
                    </a:p>
                    <a:p>
                      <a:endParaRPr lang="en-US" sz="1200"/>
                    </a:p>
                    <a:p>
                      <a:r>
                        <a:rPr lang="en-US" sz="1200"/>
                        <a:t>Multimodal and multilingual message creation in only a few clicks, with the ability to send messages from anywhere, and simple data integration. </a:t>
                      </a:r>
                    </a:p>
                    <a:p>
                      <a:endParaRPr lang="en-US" sz="1200"/>
                    </a:p>
                    <a:p>
                      <a:r>
                        <a:rPr lang="en-US" sz="1200"/>
                        <a:t>Partner integrated workflows to provide weather alerts, broadcasts through physical devices and ingestion of citizen white pages data.</a:t>
                      </a:r>
                    </a:p>
                    <a:p>
                      <a:endParaRPr lang="en-US" sz="1200"/>
                    </a:p>
                  </a:txBody>
                  <a:tcPr marT="548640"/>
                </a:tc>
                <a:tc>
                  <a:txBody>
                    <a:bodyPr/>
                    <a:lstStyle/>
                    <a:p>
                      <a:r>
                        <a:rPr lang="en-US" sz="1200"/>
                        <a:t>2021 Sales Plan $400k</a:t>
                      </a:r>
                    </a:p>
                    <a:p>
                      <a:pPr lvl="0">
                        <a:buNone/>
                      </a:pPr>
                      <a:endParaRPr lang="en-US" sz="1200"/>
                    </a:p>
                    <a:p>
                      <a:pPr lvl="0">
                        <a:buNone/>
                      </a:pPr>
                      <a:r>
                        <a:rPr lang="en-US" sz="1200"/>
                        <a:t>2021 Retention Plan 87.3% ($14.62M)</a:t>
                      </a:r>
                    </a:p>
                    <a:p>
                      <a:endParaRPr lang="en-US" sz="1200"/>
                    </a:p>
                    <a:p>
                      <a:pPr lvl="0" algn="l">
                        <a:lnSpc>
                          <a:spcPct val="100000"/>
                        </a:lnSpc>
                        <a:spcBef>
                          <a:spcPts val="0"/>
                        </a:spcBef>
                        <a:spcAft>
                          <a:spcPts val="0"/>
                        </a:spcAft>
                        <a:buNone/>
                      </a:pPr>
                      <a:r>
                        <a:rPr lang="en-US" sz="1200" b="0" i="0" u="none" strike="noStrike" noProof="0">
                          <a:solidFill>
                            <a:srgbClr val="000000"/>
                          </a:solidFill>
                          <a:latin typeface="Calibri"/>
                        </a:rPr>
                        <a:t>BizGov focus on target markets using an ABM model (ex. Texas accounts)</a:t>
                      </a:r>
                      <a:endParaRPr lang="en-US" sz="1200" b="0" i="0" u="none" strike="noStrike" noProof="0">
                        <a:latin typeface="Calibri"/>
                      </a:endParaRPr>
                    </a:p>
                    <a:p>
                      <a:pPr lvl="0">
                        <a:buNone/>
                      </a:pPr>
                      <a:endParaRPr lang="en-US" sz="1200"/>
                    </a:p>
                    <a:p>
                      <a:pPr lvl="0">
                        <a:buNone/>
                      </a:pPr>
                      <a:r>
                        <a:rPr lang="en-US" sz="1200"/>
                        <a:t>Update marketing materials and increase the cadence of BUGs to help improve overall retention. </a:t>
                      </a:r>
                    </a:p>
                    <a:p>
                      <a:endParaRPr lang="en-US" sz="1200"/>
                    </a:p>
                    <a:p>
                      <a:endParaRPr lang="en-US" sz="1200"/>
                    </a:p>
                  </a:txBody>
                  <a:tcPr marT="548640"/>
                </a:tc>
                <a:extLst>
                  <a:ext uri="{0D108BD9-81ED-4DB2-BD59-A6C34878D82A}">
                    <a16:rowId xmlns:a16="http://schemas.microsoft.com/office/drawing/2014/main" val="2002228758"/>
                  </a:ext>
                </a:extLst>
              </a:tr>
            </a:tbl>
          </a:graphicData>
        </a:graphic>
      </p:graphicFrame>
      <p:pic>
        <p:nvPicPr>
          <p:cNvPr id="13" name="Picture 12">
            <a:extLst>
              <a:ext uri="{FF2B5EF4-FFF2-40B4-BE49-F238E27FC236}">
                <a16:creationId xmlns:a16="http://schemas.microsoft.com/office/drawing/2014/main" id="{DFAC415A-B38F-194B-AB46-4813CA88785D}"/>
              </a:ext>
            </a:extLst>
          </p:cNvPr>
          <p:cNvPicPr>
            <a:picLocks noChangeAspect="1"/>
          </p:cNvPicPr>
          <p:nvPr/>
        </p:nvPicPr>
        <p:blipFill>
          <a:blip r:embed="rId3"/>
          <a:stretch>
            <a:fillRect/>
          </a:stretch>
        </p:blipFill>
        <p:spPr>
          <a:xfrm>
            <a:off x="350341" y="1603962"/>
            <a:ext cx="436204" cy="436204"/>
          </a:xfrm>
          <a:prstGeom prst="rect">
            <a:avLst/>
          </a:prstGeom>
        </p:spPr>
      </p:pic>
      <p:sp>
        <p:nvSpPr>
          <p:cNvPr id="14" name="object 9">
            <a:extLst>
              <a:ext uri="{FF2B5EF4-FFF2-40B4-BE49-F238E27FC236}">
                <a16:creationId xmlns:a16="http://schemas.microsoft.com/office/drawing/2014/main" id="{FB3897AF-8EED-8448-BD1F-162A94E12DB9}"/>
              </a:ext>
            </a:extLst>
          </p:cNvPr>
          <p:cNvSpPr/>
          <p:nvPr/>
        </p:nvSpPr>
        <p:spPr>
          <a:xfrm>
            <a:off x="2522995" y="1614412"/>
            <a:ext cx="426014" cy="425754"/>
          </a:xfrm>
          <a:custGeom>
            <a:avLst/>
            <a:gdLst/>
            <a:ahLst/>
            <a:cxnLst/>
            <a:rect l="l" t="t" r="r" b="b"/>
            <a:pathLst>
              <a:path w="1042034" h="1041400">
                <a:moveTo>
                  <a:pt x="520697" y="0"/>
                </a:moveTo>
                <a:lnTo>
                  <a:pt x="473303" y="2127"/>
                </a:lnTo>
                <a:lnTo>
                  <a:pt x="427101" y="8389"/>
                </a:lnTo>
                <a:lnTo>
                  <a:pt x="382275" y="18599"/>
                </a:lnTo>
                <a:lnTo>
                  <a:pt x="339009" y="32576"/>
                </a:lnTo>
                <a:lnTo>
                  <a:pt x="297487" y="50134"/>
                </a:lnTo>
                <a:lnTo>
                  <a:pt x="257892" y="71090"/>
                </a:lnTo>
                <a:lnTo>
                  <a:pt x="220408" y="95261"/>
                </a:lnTo>
                <a:lnTo>
                  <a:pt x="185219" y="122462"/>
                </a:lnTo>
                <a:lnTo>
                  <a:pt x="152509" y="152509"/>
                </a:lnTo>
                <a:lnTo>
                  <a:pt x="122462" y="185219"/>
                </a:lnTo>
                <a:lnTo>
                  <a:pt x="95261" y="220408"/>
                </a:lnTo>
                <a:lnTo>
                  <a:pt x="71090" y="257892"/>
                </a:lnTo>
                <a:lnTo>
                  <a:pt x="50134" y="297487"/>
                </a:lnTo>
                <a:lnTo>
                  <a:pt x="32576" y="339009"/>
                </a:lnTo>
                <a:lnTo>
                  <a:pt x="18599" y="382275"/>
                </a:lnTo>
                <a:lnTo>
                  <a:pt x="8389" y="427101"/>
                </a:lnTo>
                <a:lnTo>
                  <a:pt x="2127" y="473303"/>
                </a:lnTo>
                <a:lnTo>
                  <a:pt x="0" y="520697"/>
                </a:lnTo>
                <a:lnTo>
                  <a:pt x="2127" y="568089"/>
                </a:lnTo>
                <a:lnTo>
                  <a:pt x="8389" y="614289"/>
                </a:lnTo>
                <a:lnTo>
                  <a:pt x="18599" y="659114"/>
                </a:lnTo>
                <a:lnTo>
                  <a:pt x="32576" y="702380"/>
                </a:lnTo>
                <a:lnTo>
                  <a:pt x="50134" y="743902"/>
                </a:lnTo>
                <a:lnTo>
                  <a:pt x="71090" y="783497"/>
                </a:lnTo>
                <a:lnTo>
                  <a:pt x="95261" y="820981"/>
                </a:lnTo>
                <a:lnTo>
                  <a:pt x="122462" y="856170"/>
                </a:lnTo>
                <a:lnTo>
                  <a:pt x="152509" y="888880"/>
                </a:lnTo>
                <a:lnTo>
                  <a:pt x="185219" y="918928"/>
                </a:lnTo>
                <a:lnTo>
                  <a:pt x="220408" y="946130"/>
                </a:lnTo>
                <a:lnTo>
                  <a:pt x="257892" y="970301"/>
                </a:lnTo>
                <a:lnTo>
                  <a:pt x="297487" y="991258"/>
                </a:lnTo>
                <a:lnTo>
                  <a:pt x="339009" y="1008817"/>
                </a:lnTo>
                <a:lnTo>
                  <a:pt x="382275" y="1022793"/>
                </a:lnTo>
                <a:lnTo>
                  <a:pt x="427101" y="1033005"/>
                </a:lnTo>
                <a:lnTo>
                  <a:pt x="473303" y="1039266"/>
                </a:lnTo>
                <a:lnTo>
                  <a:pt x="520697" y="1041394"/>
                </a:lnTo>
                <a:lnTo>
                  <a:pt x="568089" y="1039266"/>
                </a:lnTo>
                <a:lnTo>
                  <a:pt x="614290" y="1033005"/>
                </a:lnTo>
                <a:lnTo>
                  <a:pt x="659115" y="1022793"/>
                </a:lnTo>
                <a:lnTo>
                  <a:pt x="702381" y="1008817"/>
                </a:lnTo>
                <a:lnTo>
                  <a:pt x="743904" y="991258"/>
                </a:lnTo>
                <a:lnTo>
                  <a:pt x="783500" y="970301"/>
                </a:lnTo>
                <a:lnTo>
                  <a:pt x="820985" y="946130"/>
                </a:lnTo>
                <a:lnTo>
                  <a:pt x="856175" y="918928"/>
                </a:lnTo>
                <a:lnTo>
                  <a:pt x="888886" y="888880"/>
                </a:lnTo>
                <a:lnTo>
                  <a:pt x="918935" y="856170"/>
                </a:lnTo>
                <a:lnTo>
                  <a:pt x="946138" y="820981"/>
                </a:lnTo>
                <a:lnTo>
                  <a:pt x="961019" y="797905"/>
                </a:lnTo>
                <a:lnTo>
                  <a:pt x="525306" y="797905"/>
                </a:lnTo>
                <a:lnTo>
                  <a:pt x="494859" y="754957"/>
                </a:lnTo>
                <a:lnTo>
                  <a:pt x="457320" y="716084"/>
                </a:lnTo>
                <a:lnTo>
                  <a:pt x="372034" y="640084"/>
                </a:lnTo>
                <a:lnTo>
                  <a:pt x="339651" y="609183"/>
                </a:lnTo>
                <a:lnTo>
                  <a:pt x="309353" y="575869"/>
                </a:lnTo>
                <a:lnTo>
                  <a:pt x="283580" y="538676"/>
                </a:lnTo>
                <a:lnTo>
                  <a:pt x="264776" y="496138"/>
                </a:lnTo>
                <a:lnTo>
                  <a:pt x="255381" y="446789"/>
                </a:lnTo>
                <a:lnTo>
                  <a:pt x="256832" y="410927"/>
                </a:lnTo>
                <a:lnTo>
                  <a:pt x="278916" y="354175"/>
                </a:lnTo>
                <a:lnTo>
                  <a:pt x="312799" y="318343"/>
                </a:lnTo>
                <a:lnTo>
                  <a:pt x="358376" y="296102"/>
                </a:lnTo>
                <a:lnTo>
                  <a:pt x="385776" y="291237"/>
                </a:lnTo>
                <a:lnTo>
                  <a:pt x="987959" y="291237"/>
                </a:lnTo>
                <a:lnTo>
                  <a:pt x="970310" y="257892"/>
                </a:lnTo>
                <a:lnTo>
                  <a:pt x="946138" y="220408"/>
                </a:lnTo>
                <a:lnTo>
                  <a:pt x="918935" y="185219"/>
                </a:lnTo>
                <a:lnTo>
                  <a:pt x="888886" y="152509"/>
                </a:lnTo>
                <a:lnTo>
                  <a:pt x="856175" y="122462"/>
                </a:lnTo>
                <a:lnTo>
                  <a:pt x="820985" y="95261"/>
                </a:lnTo>
                <a:lnTo>
                  <a:pt x="783500" y="71090"/>
                </a:lnTo>
                <a:lnTo>
                  <a:pt x="743904" y="50134"/>
                </a:lnTo>
                <a:lnTo>
                  <a:pt x="702381" y="32576"/>
                </a:lnTo>
                <a:lnTo>
                  <a:pt x="659115" y="18599"/>
                </a:lnTo>
                <a:lnTo>
                  <a:pt x="614290" y="8389"/>
                </a:lnTo>
                <a:lnTo>
                  <a:pt x="568089" y="2127"/>
                </a:lnTo>
                <a:lnTo>
                  <a:pt x="520697" y="0"/>
                </a:lnTo>
                <a:close/>
              </a:path>
              <a:path w="1042034" h="1041400">
                <a:moveTo>
                  <a:pt x="987959" y="291237"/>
                </a:moveTo>
                <a:lnTo>
                  <a:pt x="647689" y="291237"/>
                </a:lnTo>
                <a:lnTo>
                  <a:pt x="680259" y="292641"/>
                </a:lnTo>
                <a:lnTo>
                  <a:pt x="707963" y="300387"/>
                </a:lnTo>
                <a:lnTo>
                  <a:pt x="750623" y="327832"/>
                </a:lnTo>
                <a:lnTo>
                  <a:pt x="786083" y="375347"/>
                </a:lnTo>
                <a:lnTo>
                  <a:pt x="797499" y="445643"/>
                </a:lnTo>
                <a:lnTo>
                  <a:pt x="788242" y="495494"/>
                </a:lnTo>
                <a:lnTo>
                  <a:pt x="769368" y="538700"/>
                </a:lnTo>
                <a:lnTo>
                  <a:pt x="743458" y="576535"/>
                </a:lnTo>
                <a:lnTo>
                  <a:pt x="713091" y="610278"/>
                </a:lnTo>
                <a:lnTo>
                  <a:pt x="680846" y="641206"/>
                </a:lnTo>
                <a:lnTo>
                  <a:pt x="595473" y="716726"/>
                </a:lnTo>
                <a:lnTo>
                  <a:pt x="557312" y="755169"/>
                </a:lnTo>
                <a:lnTo>
                  <a:pt x="525306" y="797905"/>
                </a:lnTo>
                <a:lnTo>
                  <a:pt x="961019" y="797905"/>
                </a:lnTo>
                <a:lnTo>
                  <a:pt x="991267" y="743902"/>
                </a:lnTo>
                <a:lnTo>
                  <a:pt x="1008827" y="702380"/>
                </a:lnTo>
                <a:lnTo>
                  <a:pt x="1022805" y="659114"/>
                </a:lnTo>
                <a:lnTo>
                  <a:pt x="1033016" y="614289"/>
                </a:lnTo>
                <a:lnTo>
                  <a:pt x="1039278" y="568089"/>
                </a:lnTo>
                <a:lnTo>
                  <a:pt x="1041406" y="520697"/>
                </a:lnTo>
                <a:lnTo>
                  <a:pt x="1039278" y="473303"/>
                </a:lnTo>
                <a:lnTo>
                  <a:pt x="1033016" y="427101"/>
                </a:lnTo>
                <a:lnTo>
                  <a:pt x="1022805" y="382275"/>
                </a:lnTo>
                <a:lnTo>
                  <a:pt x="1008827" y="339009"/>
                </a:lnTo>
                <a:lnTo>
                  <a:pt x="991267" y="297487"/>
                </a:lnTo>
                <a:lnTo>
                  <a:pt x="987959" y="291237"/>
                </a:lnTo>
                <a:close/>
              </a:path>
              <a:path w="1042034" h="1041400">
                <a:moveTo>
                  <a:pt x="647689" y="291237"/>
                </a:moveTo>
                <a:lnTo>
                  <a:pt x="385776" y="291237"/>
                </a:lnTo>
                <a:lnTo>
                  <a:pt x="435809" y="295489"/>
                </a:lnTo>
                <a:lnTo>
                  <a:pt x="474369" y="314025"/>
                </a:lnTo>
                <a:lnTo>
                  <a:pt x="503801" y="342325"/>
                </a:lnTo>
                <a:lnTo>
                  <a:pt x="526452" y="375866"/>
                </a:lnTo>
                <a:lnTo>
                  <a:pt x="546891" y="344420"/>
                </a:lnTo>
                <a:lnTo>
                  <a:pt x="572873" y="318395"/>
                </a:lnTo>
                <a:lnTo>
                  <a:pt x="605953" y="299948"/>
                </a:lnTo>
                <a:lnTo>
                  <a:pt x="647689" y="291237"/>
                </a:lnTo>
                <a:close/>
              </a:path>
            </a:pathLst>
          </a:custGeom>
          <a:solidFill>
            <a:srgbClr val="6D6E71"/>
          </a:solidFill>
        </p:spPr>
        <p:txBody>
          <a:bodyPr wrap="square" lIns="0" tIns="0" rIns="0" bIns="0" rtlCol="0"/>
          <a:lstStyle/>
          <a:p>
            <a:endParaRPr/>
          </a:p>
        </p:txBody>
      </p:sp>
      <p:sp>
        <p:nvSpPr>
          <p:cNvPr id="15" name="object 7">
            <a:extLst>
              <a:ext uri="{FF2B5EF4-FFF2-40B4-BE49-F238E27FC236}">
                <a16:creationId xmlns:a16="http://schemas.microsoft.com/office/drawing/2014/main" id="{13CF4201-A036-414C-AF29-AA1B36580BA7}"/>
              </a:ext>
            </a:extLst>
          </p:cNvPr>
          <p:cNvSpPr/>
          <p:nvPr/>
        </p:nvSpPr>
        <p:spPr>
          <a:xfrm>
            <a:off x="4594614" y="1614412"/>
            <a:ext cx="430167" cy="430168"/>
          </a:xfrm>
          <a:custGeom>
            <a:avLst/>
            <a:gdLst/>
            <a:ahLst/>
            <a:cxnLst/>
            <a:rect l="l" t="t" r="r" b="b"/>
            <a:pathLst>
              <a:path w="1052195" h="1052195">
                <a:moveTo>
                  <a:pt x="525892" y="0"/>
                </a:moveTo>
                <a:lnTo>
                  <a:pt x="478025" y="2149"/>
                </a:lnTo>
                <a:lnTo>
                  <a:pt x="431362" y="8473"/>
                </a:lnTo>
                <a:lnTo>
                  <a:pt x="386089" y="18787"/>
                </a:lnTo>
                <a:lnTo>
                  <a:pt x="342390" y="32905"/>
                </a:lnTo>
                <a:lnTo>
                  <a:pt x="300452" y="50640"/>
                </a:lnTo>
                <a:lnTo>
                  <a:pt x="260460" y="71808"/>
                </a:lnTo>
                <a:lnTo>
                  <a:pt x="222600" y="96222"/>
                </a:lnTo>
                <a:lnTo>
                  <a:pt x="187058" y="123697"/>
                </a:lnTo>
                <a:lnTo>
                  <a:pt x="154020" y="154048"/>
                </a:lnTo>
                <a:lnTo>
                  <a:pt x="123671" y="187088"/>
                </a:lnTo>
                <a:lnTo>
                  <a:pt x="96197" y="222632"/>
                </a:lnTo>
                <a:lnTo>
                  <a:pt x="71783" y="260494"/>
                </a:lnTo>
                <a:lnTo>
                  <a:pt x="50616" y="300488"/>
                </a:lnTo>
                <a:lnTo>
                  <a:pt x="32881" y="342430"/>
                </a:lnTo>
                <a:lnTo>
                  <a:pt x="18764" y="386132"/>
                </a:lnTo>
                <a:lnTo>
                  <a:pt x="8450" y="431411"/>
                </a:lnTo>
                <a:lnTo>
                  <a:pt x="2126" y="478078"/>
                </a:lnTo>
                <a:lnTo>
                  <a:pt x="0" y="525437"/>
                </a:lnTo>
                <a:lnTo>
                  <a:pt x="81" y="528279"/>
                </a:lnTo>
                <a:lnTo>
                  <a:pt x="2126" y="573822"/>
                </a:lnTo>
                <a:lnTo>
                  <a:pt x="8450" y="620489"/>
                </a:lnTo>
                <a:lnTo>
                  <a:pt x="18764" y="665767"/>
                </a:lnTo>
                <a:lnTo>
                  <a:pt x="32881" y="709468"/>
                </a:lnTo>
                <a:lnTo>
                  <a:pt x="50616" y="751408"/>
                </a:lnTo>
                <a:lnTo>
                  <a:pt x="71783" y="791401"/>
                </a:lnTo>
                <a:lnTo>
                  <a:pt x="96197" y="829261"/>
                </a:lnTo>
                <a:lnTo>
                  <a:pt x="123671" y="864803"/>
                </a:lnTo>
                <a:lnTo>
                  <a:pt x="154020" y="897841"/>
                </a:lnTo>
                <a:lnTo>
                  <a:pt x="187058" y="928190"/>
                </a:lnTo>
                <a:lnTo>
                  <a:pt x="222600" y="955663"/>
                </a:lnTo>
                <a:lnTo>
                  <a:pt x="260460" y="980076"/>
                </a:lnTo>
                <a:lnTo>
                  <a:pt x="300452" y="1001242"/>
                </a:lnTo>
                <a:lnTo>
                  <a:pt x="342390" y="1018975"/>
                </a:lnTo>
                <a:lnTo>
                  <a:pt x="386089" y="1033092"/>
                </a:lnTo>
                <a:lnTo>
                  <a:pt x="431362" y="1043404"/>
                </a:lnTo>
                <a:lnTo>
                  <a:pt x="478025" y="1049728"/>
                </a:lnTo>
                <a:lnTo>
                  <a:pt x="525892" y="1051877"/>
                </a:lnTo>
                <a:lnTo>
                  <a:pt x="573765" y="1049728"/>
                </a:lnTo>
                <a:lnTo>
                  <a:pt x="620435" y="1043404"/>
                </a:lnTo>
                <a:lnTo>
                  <a:pt x="665715" y="1033092"/>
                </a:lnTo>
                <a:lnTo>
                  <a:pt x="709418" y="1018975"/>
                </a:lnTo>
                <a:lnTo>
                  <a:pt x="751361" y="1001242"/>
                </a:lnTo>
                <a:lnTo>
                  <a:pt x="791357" y="980076"/>
                </a:lnTo>
                <a:lnTo>
                  <a:pt x="829220" y="955663"/>
                </a:lnTo>
                <a:lnTo>
                  <a:pt x="864764" y="928190"/>
                </a:lnTo>
                <a:lnTo>
                  <a:pt x="897805" y="897841"/>
                </a:lnTo>
                <a:lnTo>
                  <a:pt x="928156" y="864803"/>
                </a:lnTo>
                <a:lnTo>
                  <a:pt x="955631" y="829261"/>
                </a:lnTo>
                <a:lnTo>
                  <a:pt x="970778" y="805773"/>
                </a:lnTo>
                <a:lnTo>
                  <a:pt x="514537" y="805773"/>
                </a:lnTo>
                <a:lnTo>
                  <a:pt x="504827" y="804899"/>
                </a:lnTo>
                <a:lnTo>
                  <a:pt x="496125" y="801325"/>
                </a:lnTo>
                <a:lnTo>
                  <a:pt x="488095" y="796417"/>
                </a:lnTo>
                <a:lnTo>
                  <a:pt x="480401" y="791541"/>
                </a:lnTo>
                <a:lnTo>
                  <a:pt x="310039" y="693835"/>
                </a:lnTo>
                <a:lnTo>
                  <a:pt x="272635" y="662041"/>
                </a:lnTo>
                <a:lnTo>
                  <a:pt x="264856" y="601136"/>
                </a:lnTo>
                <a:lnTo>
                  <a:pt x="266137" y="556367"/>
                </a:lnTo>
                <a:lnTo>
                  <a:pt x="266855" y="528279"/>
                </a:lnTo>
                <a:lnTo>
                  <a:pt x="266813" y="450630"/>
                </a:lnTo>
                <a:lnTo>
                  <a:pt x="266416" y="437958"/>
                </a:lnTo>
                <a:lnTo>
                  <a:pt x="266388" y="411838"/>
                </a:lnTo>
                <a:lnTo>
                  <a:pt x="269517" y="390991"/>
                </a:lnTo>
                <a:lnTo>
                  <a:pt x="278295" y="384559"/>
                </a:lnTo>
                <a:lnTo>
                  <a:pt x="322693" y="384559"/>
                </a:lnTo>
                <a:lnTo>
                  <a:pt x="315320" y="380272"/>
                </a:lnTo>
                <a:lnTo>
                  <a:pt x="306800" y="375799"/>
                </a:lnTo>
                <a:lnTo>
                  <a:pt x="298119" y="371152"/>
                </a:lnTo>
                <a:lnTo>
                  <a:pt x="291281" y="366086"/>
                </a:lnTo>
                <a:lnTo>
                  <a:pt x="288288" y="360356"/>
                </a:lnTo>
                <a:lnTo>
                  <a:pt x="294081" y="350106"/>
                </a:lnTo>
                <a:lnTo>
                  <a:pt x="308767" y="339959"/>
                </a:lnTo>
                <a:lnTo>
                  <a:pt x="326374" y="330763"/>
                </a:lnTo>
                <a:lnTo>
                  <a:pt x="340931" y="323367"/>
                </a:lnTo>
                <a:lnTo>
                  <a:pt x="454766" y="257912"/>
                </a:lnTo>
                <a:lnTo>
                  <a:pt x="489060" y="235663"/>
                </a:lnTo>
                <a:lnTo>
                  <a:pt x="507787" y="226561"/>
                </a:lnTo>
                <a:lnTo>
                  <a:pt x="528781" y="222332"/>
                </a:lnTo>
                <a:lnTo>
                  <a:pt x="955399" y="222332"/>
                </a:lnTo>
                <a:lnTo>
                  <a:pt x="928156" y="187088"/>
                </a:lnTo>
                <a:lnTo>
                  <a:pt x="897805" y="154048"/>
                </a:lnTo>
                <a:lnTo>
                  <a:pt x="864764" y="123697"/>
                </a:lnTo>
                <a:lnTo>
                  <a:pt x="829220" y="96222"/>
                </a:lnTo>
                <a:lnTo>
                  <a:pt x="791357" y="71808"/>
                </a:lnTo>
                <a:lnTo>
                  <a:pt x="751361" y="50640"/>
                </a:lnTo>
                <a:lnTo>
                  <a:pt x="709418" y="32905"/>
                </a:lnTo>
                <a:lnTo>
                  <a:pt x="665715" y="18787"/>
                </a:lnTo>
                <a:lnTo>
                  <a:pt x="620435" y="8473"/>
                </a:lnTo>
                <a:lnTo>
                  <a:pt x="573765" y="2149"/>
                </a:lnTo>
                <a:lnTo>
                  <a:pt x="525892" y="0"/>
                </a:lnTo>
                <a:close/>
              </a:path>
              <a:path w="1052195" h="1052195">
                <a:moveTo>
                  <a:pt x="322693" y="384559"/>
                </a:moveTo>
                <a:lnTo>
                  <a:pt x="278295" y="384559"/>
                </a:lnTo>
                <a:lnTo>
                  <a:pt x="293685" y="391159"/>
                </a:lnTo>
                <a:lnTo>
                  <a:pt x="309608" y="399848"/>
                </a:lnTo>
                <a:lnTo>
                  <a:pt x="340931" y="418719"/>
                </a:lnTo>
                <a:lnTo>
                  <a:pt x="461906" y="488435"/>
                </a:lnTo>
                <a:lnTo>
                  <a:pt x="476678" y="496661"/>
                </a:lnTo>
                <a:lnTo>
                  <a:pt x="493581" y="506606"/>
                </a:lnTo>
                <a:lnTo>
                  <a:pt x="520709" y="542514"/>
                </a:lnTo>
                <a:lnTo>
                  <a:pt x="521287" y="562799"/>
                </a:lnTo>
                <a:lnTo>
                  <a:pt x="520762" y="579128"/>
                </a:lnTo>
                <a:lnTo>
                  <a:pt x="520294" y="596587"/>
                </a:lnTo>
                <a:lnTo>
                  <a:pt x="520256" y="740319"/>
                </a:lnTo>
                <a:lnTo>
                  <a:pt x="520781" y="757269"/>
                </a:lnTo>
                <a:lnTo>
                  <a:pt x="521180" y="774228"/>
                </a:lnTo>
                <a:lnTo>
                  <a:pt x="519687" y="790596"/>
                </a:lnTo>
                <a:lnTo>
                  <a:pt x="514537" y="805773"/>
                </a:lnTo>
                <a:lnTo>
                  <a:pt x="545831" y="805773"/>
                </a:lnTo>
                <a:lnTo>
                  <a:pt x="540711" y="790319"/>
                </a:lnTo>
                <a:lnTo>
                  <a:pt x="539290" y="774228"/>
                </a:lnTo>
                <a:lnTo>
                  <a:pt x="539335" y="769401"/>
                </a:lnTo>
                <a:lnTo>
                  <a:pt x="539644" y="756266"/>
                </a:lnTo>
                <a:lnTo>
                  <a:pt x="540128" y="740319"/>
                </a:lnTo>
                <a:lnTo>
                  <a:pt x="540172" y="596587"/>
                </a:lnTo>
                <a:lnTo>
                  <a:pt x="539697" y="578882"/>
                </a:lnTo>
                <a:lnTo>
                  <a:pt x="539235" y="562799"/>
                </a:lnTo>
                <a:lnTo>
                  <a:pt x="539175" y="559881"/>
                </a:lnTo>
                <a:lnTo>
                  <a:pt x="552044" y="517048"/>
                </a:lnTo>
                <a:lnTo>
                  <a:pt x="579818" y="499826"/>
                </a:lnTo>
                <a:lnTo>
                  <a:pt x="530214" y="499826"/>
                </a:lnTo>
                <a:lnTo>
                  <a:pt x="513786" y="496195"/>
                </a:lnTo>
                <a:lnTo>
                  <a:pt x="496375" y="487535"/>
                </a:lnTo>
                <a:lnTo>
                  <a:pt x="466180" y="468520"/>
                </a:lnTo>
                <a:lnTo>
                  <a:pt x="327602" y="387412"/>
                </a:lnTo>
                <a:lnTo>
                  <a:pt x="322693" y="384559"/>
                </a:lnTo>
                <a:close/>
              </a:path>
              <a:path w="1052195" h="1052195">
                <a:moveTo>
                  <a:pt x="1033358" y="387412"/>
                </a:moveTo>
                <a:lnTo>
                  <a:pt x="776378" y="387412"/>
                </a:lnTo>
                <a:lnTo>
                  <a:pt x="788403" y="387422"/>
                </a:lnTo>
                <a:lnTo>
                  <a:pt x="793241" y="400995"/>
                </a:lnTo>
                <a:lnTo>
                  <a:pt x="793922" y="422361"/>
                </a:lnTo>
                <a:lnTo>
                  <a:pt x="793476" y="445750"/>
                </a:lnTo>
                <a:lnTo>
                  <a:pt x="793476" y="518321"/>
                </a:lnTo>
                <a:lnTo>
                  <a:pt x="794716" y="562799"/>
                </a:lnTo>
                <a:lnTo>
                  <a:pt x="795766" y="596587"/>
                </a:lnTo>
                <a:lnTo>
                  <a:pt x="795735" y="598019"/>
                </a:lnTo>
                <a:lnTo>
                  <a:pt x="787769" y="662041"/>
                </a:lnTo>
                <a:lnTo>
                  <a:pt x="749246" y="693902"/>
                </a:lnTo>
                <a:lnTo>
                  <a:pt x="732296" y="703317"/>
                </a:lnTo>
                <a:lnTo>
                  <a:pt x="578594" y="791541"/>
                </a:lnTo>
                <a:lnTo>
                  <a:pt x="564366" y="801240"/>
                </a:lnTo>
                <a:lnTo>
                  <a:pt x="555925" y="805002"/>
                </a:lnTo>
                <a:lnTo>
                  <a:pt x="545831" y="805773"/>
                </a:lnTo>
                <a:lnTo>
                  <a:pt x="970778" y="805773"/>
                </a:lnTo>
                <a:lnTo>
                  <a:pt x="1001214" y="751408"/>
                </a:lnTo>
                <a:lnTo>
                  <a:pt x="1018949" y="709468"/>
                </a:lnTo>
                <a:lnTo>
                  <a:pt x="1033067" y="665767"/>
                </a:lnTo>
                <a:lnTo>
                  <a:pt x="1043381" y="620489"/>
                </a:lnTo>
                <a:lnTo>
                  <a:pt x="1049705" y="573822"/>
                </a:lnTo>
                <a:lnTo>
                  <a:pt x="1051750" y="528279"/>
                </a:lnTo>
                <a:lnTo>
                  <a:pt x="1051831" y="525437"/>
                </a:lnTo>
                <a:lnTo>
                  <a:pt x="1049705" y="478078"/>
                </a:lnTo>
                <a:lnTo>
                  <a:pt x="1043381" y="431411"/>
                </a:lnTo>
                <a:lnTo>
                  <a:pt x="1033358" y="387412"/>
                </a:lnTo>
                <a:close/>
              </a:path>
              <a:path w="1052195" h="1052195">
                <a:moveTo>
                  <a:pt x="955399" y="222332"/>
                </a:moveTo>
                <a:lnTo>
                  <a:pt x="528781" y="222332"/>
                </a:lnTo>
                <a:lnTo>
                  <a:pt x="549287" y="225493"/>
                </a:lnTo>
                <a:lnTo>
                  <a:pt x="568860" y="234579"/>
                </a:lnTo>
                <a:lnTo>
                  <a:pt x="605626" y="257912"/>
                </a:lnTo>
                <a:lnTo>
                  <a:pt x="719449" y="323367"/>
                </a:lnTo>
                <a:lnTo>
                  <a:pt x="751883" y="340199"/>
                </a:lnTo>
                <a:lnTo>
                  <a:pt x="766116" y="349647"/>
                </a:lnTo>
                <a:lnTo>
                  <a:pt x="728319" y="391875"/>
                </a:lnTo>
                <a:lnTo>
                  <a:pt x="715174" y="398791"/>
                </a:lnTo>
                <a:lnTo>
                  <a:pt x="594223" y="468520"/>
                </a:lnTo>
                <a:lnTo>
                  <a:pt x="562505" y="487956"/>
                </a:lnTo>
                <a:lnTo>
                  <a:pt x="545457" y="496353"/>
                </a:lnTo>
                <a:lnTo>
                  <a:pt x="530214" y="499826"/>
                </a:lnTo>
                <a:lnTo>
                  <a:pt x="579818" y="499826"/>
                </a:lnTo>
                <a:lnTo>
                  <a:pt x="583451" y="497856"/>
                </a:lnTo>
                <a:lnTo>
                  <a:pt x="598486" y="489856"/>
                </a:lnTo>
                <a:lnTo>
                  <a:pt x="731036" y="412152"/>
                </a:lnTo>
                <a:lnTo>
                  <a:pt x="776378" y="387412"/>
                </a:lnTo>
                <a:lnTo>
                  <a:pt x="1033358" y="387412"/>
                </a:lnTo>
                <a:lnTo>
                  <a:pt x="1033067" y="386132"/>
                </a:lnTo>
                <a:lnTo>
                  <a:pt x="1018949" y="342430"/>
                </a:lnTo>
                <a:lnTo>
                  <a:pt x="1001214" y="300488"/>
                </a:lnTo>
                <a:lnTo>
                  <a:pt x="980046" y="260494"/>
                </a:lnTo>
                <a:lnTo>
                  <a:pt x="955631" y="222632"/>
                </a:lnTo>
                <a:lnTo>
                  <a:pt x="955399" y="222332"/>
                </a:lnTo>
                <a:close/>
              </a:path>
            </a:pathLst>
          </a:custGeom>
          <a:solidFill>
            <a:srgbClr val="6D6E71"/>
          </a:solidFill>
        </p:spPr>
        <p:txBody>
          <a:bodyPr wrap="square" lIns="0" tIns="0" rIns="0" bIns="0" rtlCol="0"/>
          <a:lstStyle/>
          <a:p>
            <a:endParaRPr/>
          </a:p>
        </p:txBody>
      </p:sp>
      <p:sp>
        <p:nvSpPr>
          <p:cNvPr id="16" name="object 13">
            <a:extLst>
              <a:ext uri="{FF2B5EF4-FFF2-40B4-BE49-F238E27FC236}">
                <a16:creationId xmlns:a16="http://schemas.microsoft.com/office/drawing/2014/main" id="{242E9BAB-B091-B44D-848B-2B17B62CD662}"/>
              </a:ext>
            </a:extLst>
          </p:cNvPr>
          <p:cNvSpPr/>
          <p:nvPr/>
        </p:nvSpPr>
        <p:spPr>
          <a:xfrm>
            <a:off x="6757078" y="1614412"/>
            <a:ext cx="435360" cy="435360"/>
          </a:xfrm>
          <a:custGeom>
            <a:avLst/>
            <a:gdLst/>
            <a:ahLst/>
            <a:cxnLst/>
            <a:rect l="l" t="t" r="r" b="b"/>
            <a:pathLst>
              <a:path w="1064894" h="1064895">
                <a:moveTo>
                  <a:pt x="532231" y="0"/>
                </a:moveTo>
                <a:lnTo>
                  <a:pt x="483788" y="2175"/>
                </a:lnTo>
                <a:lnTo>
                  <a:pt x="436564" y="8574"/>
                </a:lnTo>
                <a:lnTo>
                  <a:pt x="390745" y="19011"/>
                </a:lnTo>
                <a:lnTo>
                  <a:pt x="346521" y="33297"/>
                </a:lnTo>
                <a:lnTo>
                  <a:pt x="304079" y="51244"/>
                </a:lnTo>
                <a:lnTo>
                  <a:pt x="263607" y="72664"/>
                </a:lnTo>
                <a:lnTo>
                  <a:pt x="225293" y="97369"/>
                </a:lnTo>
                <a:lnTo>
                  <a:pt x="189324" y="125172"/>
                </a:lnTo>
                <a:lnTo>
                  <a:pt x="155889" y="155885"/>
                </a:lnTo>
                <a:lnTo>
                  <a:pt x="125176" y="189319"/>
                </a:lnTo>
                <a:lnTo>
                  <a:pt x="97373" y="225287"/>
                </a:lnTo>
                <a:lnTo>
                  <a:pt x="72666" y="263602"/>
                </a:lnTo>
                <a:lnTo>
                  <a:pt x="51246" y="304074"/>
                </a:lnTo>
                <a:lnTo>
                  <a:pt x="33298" y="346516"/>
                </a:lnTo>
                <a:lnTo>
                  <a:pt x="19012" y="390741"/>
                </a:lnTo>
                <a:lnTo>
                  <a:pt x="8575" y="436560"/>
                </a:lnTo>
                <a:lnTo>
                  <a:pt x="2175" y="483786"/>
                </a:lnTo>
                <a:lnTo>
                  <a:pt x="0" y="532231"/>
                </a:lnTo>
                <a:lnTo>
                  <a:pt x="2175" y="580675"/>
                </a:lnTo>
                <a:lnTo>
                  <a:pt x="8575" y="627902"/>
                </a:lnTo>
                <a:lnTo>
                  <a:pt x="19012" y="673721"/>
                </a:lnTo>
                <a:lnTo>
                  <a:pt x="33298" y="717947"/>
                </a:lnTo>
                <a:lnTo>
                  <a:pt x="51246" y="760390"/>
                </a:lnTo>
                <a:lnTo>
                  <a:pt x="72666" y="800863"/>
                </a:lnTo>
                <a:lnTo>
                  <a:pt x="97373" y="839178"/>
                </a:lnTo>
                <a:lnTo>
                  <a:pt x="125176" y="875147"/>
                </a:lnTo>
                <a:lnTo>
                  <a:pt x="155889" y="908583"/>
                </a:lnTo>
                <a:lnTo>
                  <a:pt x="189324" y="939296"/>
                </a:lnTo>
                <a:lnTo>
                  <a:pt x="225293" y="967100"/>
                </a:lnTo>
                <a:lnTo>
                  <a:pt x="263607" y="991807"/>
                </a:lnTo>
                <a:lnTo>
                  <a:pt x="304079" y="1013228"/>
                </a:lnTo>
                <a:lnTo>
                  <a:pt x="346521" y="1031175"/>
                </a:lnTo>
                <a:lnTo>
                  <a:pt x="390745" y="1045462"/>
                </a:lnTo>
                <a:lnTo>
                  <a:pt x="436564" y="1055899"/>
                </a:lnTo>
                <a:lnTo>
                  <a:pt x="483788" y="1062299"/>
                </a:lnTo>
                <a:lnTo>
                  <a:pt x="532231" y="1064474"/>
                </a:lnTo>
                <a:lnTo>
                  <a:pt x="580677" y="1062299"/>
                </a:lnTo>
                <a:lnTo>
                  <a:pt x="627904" y="1055899"/>
                </a:lnTo>
                <a:lnTo>
                  <a:pt x="673725" y="1045462"/>
                </a:lnTo>
                <a:lnTo>
                  <a:pt x="717950" y="1031175"/>
                </a:lnTo>
                <a:lnTo>
                  <a:pt x="760393" y="1013228"/>
                </a:lnTo>
                <a:lnTo>
                  <a:pt x="800865" y="991807"/>
                </a:lnTo>
                <a:lnTo>
                  <a:pt x="839179" y="967100"/>
                </a:lnTo>
                <a:lnTo>
                  <a:pt x="875147" y="939296"/>
                </a:lnTo>
                <a:lnTo>
                  <a:pt x="908581" y="908583"/>
                </a:lnTo>
                <a:lnTo>
                  <a:pt x="939293" y="875147"/>
                </a:lnTo>
                <a:lnTo>
                  <a:pt x="967096" y="839178"/>
                </a:lnTo>
                <a:lnTo>
                  <a:pt x="981583" y="816710"/>
                </a:lnTo>
                <a:lnTo>
                  <a:pt x="475254" y="816710"/>
                </a:lnTo>
                <a:lnTo>
                  <a:pt x="423375" y="815036"/>
                </a:lnTo>
                <a:lnTo>
                  <a:pt x="375576" y="803474"/>
                </a:lnTo>
                <a:lnTo>
                  <a:pt x="332599" y="783197"/>
                </a:lnTo>
                <a:lnTo>
                  <a:pt x="295186" y="755381"/>
                </a:lnTo>
                <a:lnTo>
                  <a:pt x="264077" y="721200"/>
                </a:lnTo>
                <a:lnTo>
                  <a:pt x="240016" y="681829"/>
                </a:lnTo>
                <a:lnTo>
                  <a:pt x="223745" y="638443"/>
                </a:lnTo>
                <a:lnTo>
                  <a:pt x="216004" y="592217"/>
                </a:lnTo>
                <a:lnTo>
                  <a:pt x="218115" y="536224"/>
                </a:lnTo>
                <a:lnTo>
                  <a:pt x="230961" y="488744"/>
                </a:lnTo>
                <a:lnTo>
                  <a:pt x="251898" y="448462"/>
                </a:lnTo>
                <a:lnTo>
                  <a:pt x="278282" y="414062"/>
                </a:lnTo>
                <a:lnTo>
                  <a:pt x="309364" y="384325"/>
                </a:lnTo>
                <a:lnTo>
                  <a:pt x="346824" y="359597"/>
                </a:lnTo>
                <a:lnTo>
                  <a:pt x="390931" y="341824"/>
                </a:lnTo>
                <a:lnTo>
                  <a:pt x="441953" y="332954"/>
                </a:lnTo>
                <a:lnTo>
                  <a:pt x="696890" y="332954"/>
                </a:lnTo>
                <a:lnTo>
                  <a:pt x="697270" y="330547"/>
                </a:lnTo>
                <a:lnTo>
                  <a:pt x="696249" y="317194"/>
                </a:lnTo>
                <a:lnTo>
                  <a:pt x="728045" y="291550"/>
                </a:lnTo>
                <a:lnTo>
                  <a:pt x="787748" y="248063"/>
                </a:lnTo>
                <a:lnTo>
                  <a:pt x="819981" y="222869"/>
                </a:lnTo>
                <a:lnTo>
                  <a:pt x="965226" y="222869"/>
                </a:lnTo>
                <a:lnTo>
                  <a:pt x="939293" y="189319"/>
                </a:lnTo>
                <a:lnTo>
                  <a:pt x="908581" y="155885"/>
                </a:lnTo>
                <a:lnTo>
                  <a:pt x="875147" y="125172"/>
                </a:lnTo>
                <a:lnTo>
                  <a:pt x="839179" y="97369"/>
                </a:lnTo>
                <a:lnTo>
                  <a:pt x="800865" y="72664"/>
                </a:lnTo>
                <a:lnTo>
                  <a:pt x="760393" y="51244"/>
                </a:lnTo>
                <a:lnTo>
                  <a:pt x="717950" y="33297"/>
                </a:lnTo>
                <a:lnTo>
                  <a:pt x="673725" y="19011"/>
                </a:lnTo>
                <a:lnTo>
                  <a:pt x="627904" y="8574"/>
                </a:lnTo>
                <a:lnTo>
                  <a:pt x="580677" y="2175"/>
                </a:lnTo>
                <a:lnTo>
                  <a:pt x="532231" y="0"/>
                </a:lnTo>
                <a:close/>
              </a:path>
              <a:path w="1064894" h="1064895">
                <a:moveTo>
                  <a:pt x="1060298" y="469105"/>
                </a:moveTo>
                <a:lnTo>
                  <a:pt x="675151" y="469105"/>
                </a:lnTo>
                <a:lnTo>
                  <a:pt x="693505" y="515418"/>
                </a:lnTo>
                <a:lnTo>
                  <a:pt x="699702" y="564464"/>
                </a:lnTo>
                <a:lnTo>
                  <a:pt x="695399" y="613768"/>
                </a:lnTo>
                <a:lnTo>
                  <a:pt x="682252" y="660860"/>
                </a:lnTo>
                <a:lnTo>
                  <a:pt x="661916" y="703266"/>
                </a:lnTo>
                <a:lnTo>
                  <a:pt x="636048" y="738516"/>
                </a:lnTo>
                <a:lnTo>
                  <a:pt x="604058" y="767979"/>
                </a:lnTo>
                <a:lnTo>
                  <a:pt x="566303" y="791802"/>
                </a:lnTo>
                <a:lnTo>
                  <a:pt x="523221" y="808530"/>
                </a:lnTo>
                <a:lnTo>
                  <a:pt x="475254" y="816710"/>
                </a:lnTo>
                <a:lnTo>
                  <a:pt x="981583" y="816710"/>
                </a:lnTo>
                <a:lnTo>
                  <a:pt x="1013220" y="760390"/>
                </a:lnTo>
                <a:lnTo>
                  <a:pt x="1031166" y="717947"/>
                </a:lnTo>
                <a:lnTo>
                  <a:pt x="1045451" y="673721"/>
                </a:lnTo>
                <a:lnTo>
                  <a:pt x="1055888" y="627902"/>
                </a:lnTo>
                <a:lnTo>
                  <a:pt x="1062287" y="580675"/>
                </a:lnTo>
                <a:lnTo>
                  <a:pt x="1064462" y="532231"/>
                </a:lnTo>
                <a:lnTo>
                  <a:pt x="1062287" y="483786"/>
                </a:lnTo>
                <a:lnTo>
                  <a:pt x="1060298" y="469105"/>
                </a:lnTo>
                <a:close/>
              </a:path>
              <a:path w="1064894" h="1064895">
                <a:moveTo>
                  <a:pt x="459338" y="418408"/>
                </a:moveTo>
                <a:lnTo>
                  <a:pt x="409814" y="425369"/>
                </a:lnTo>
                <a:lnTo>
                  <a:pt x="367534" y="445521"/>
                </a:lnTo>
                <a:lnTo>
                  <a:pt x="334228" y="476821"/>
                </a:lnTo>
                <a:lnTo>
                  <a:pt x="311625" y="517227"/>
                </a:lnTo>
                <a:lnTo>
                  <a:pt x="301457" y="564695"/>
                </a:lnTo>
                <a:lnTo>
                  <a:pt x="304679" y="608310"/>
                </a:lnTo>
                <a:lnTo>
                  <a:pt x="319573" y="649166"/>
                </a:lnTo>
                <a:lnTo>
                  <a:pt x="344536" y="683694"/>
                </a:lnTo>
                <a:lnTo>
                  <a:pt x="378112" y="710286"/>
                </a:lnTo>
                <a:lnTo>
                  <a:pt x="418807" y="726843"/>
                </a:lnTo>
                <a:lnTo>
                  <a:pt x="465129" y="731268"/>
                </a:lnTo>
                <a:lnTo>
                  <a:pt x="505579" y="723790"/>
                </a:lnTo>
                <a:lnTo>
                  <a:pt x="542043" y="706365"/>
                </a:lnTo>
                <a:lnTo>
                  <a:pt x="572796" y="680456"/>
                </a:lnTo>
                <a:lnTo>
                  <a:pt x="577014" y="674498"/>
                </a:lnTo>
                <a:lnTo>
                  <a:pt x="462593" y="674498"/>
                </a:lnTo>
                <a:lnTo>
                  <a:pt x="422583" y="668600"/>
                </a:lnTo>
                <a:lnTo>
                  <a:pt x="386911" y="645815"/>
                </a:lnTo>
                <a:lnTo>
                  <a:pt x="365606" y="614815"/>
                </a:lnTo>
                <a:lnTo>
                  <a:pt x="358113" y="581313"/>
                </a:lnTo>
                <a:lnTo>
                  <a:pt x="362664" y="548143"/>
                </a:lnTo>
                <a:lnTo>
                  <a:pt x="377492" y="518139"/>
                </a:lnTo>
                <a:lnTo>
                  <a:pt x="400829" y="494136"/>
                </a:lnTo>
                <a:lnTo>
                  <a:pt x="430910" y="478968"/>
                </a:lnTo>
                <a:lnTo>
                  <a:pt x="465967" y="475470"/>
                </a:lnTo>
                <a:lnTo>
                  <a:pt x="557654" y="475470"/>
                </a:lnTo>
                <a:lnTo>
                  <a:pt x="589972" y="451732"/>
                </a:lnTo>
                <a:lnTo>
                  <a:pt x="554928" y="451732"/>
                </a:lnTo>
                <a:lnTo>
                  <a:pt x="534860" y="439025"/>
                </a:lnTo>
                <a:lnTo>
                  <a:pt x="512609" y="428466"/>
                </a:lnTo>
                <a:lnTo>
                  <a:pt x="487621" y="421209"/>
                </a:lnTo>
                <a:lnTo>
                  <a:pt x="459338" y="418408"/>
                </a:lnTo>
                <a:close/>
              </a:path>
              <a:path w="1064894" h="1064895">
                <a:moveTo>
                  <a:pt x="611370" y="556015"/>
                </a:moveTo>
                <a:lnTo>
                  <a:pt x="556385" y="556015"/>
                </a:lnTo>
                <a:lnTo>
                  <a:pt x="553836" y="604266"/>
                </a:lnTo>
                <a:lnTo>
                  <a:pt x="533700" y="640991"/>
                </a:lnTo>
                <a:lnTo>
                  <a:pt x="501459" y="664848"/>
                </a:lnTo>
                <a:lnTo>
                  <a:pt x="462593" y="674498"/>
                </a:lnTo>
                <a:lnTo>
                  <a:pt x="577014" y="674498"/>
                </a:lnTo>
                <a:lnTo>
                  <a:pt x="596112" y="647525"/>
                </a:lnTo>
                <a:lnTo>
                  <a:pt x="610265" y="609038"/>
                </a:lnTo>
                <a:lnTo>
                  <a:pt x="613530" y="566457"/>
                </a:lnTo>
                <a:lnTo>
                  <a:pt x="611370" y="556015"/>
                </a:lnTo>
                <a:close/>
              </a:path>
              <a:path w="1064894" h="1064895">
                <a:moveTo>
                  <a:pt x="557654" y="475470"/>
                </a:moveTo>
                <a:lnTo>
                  <a:pt x="465967" y="475470"/>
                </a:lnTo>
                <a:lnTo>
                  <a:pt x="504232" y="486477"/>
                </a:lnTo>
                <a:lnTo>
                  <a:pt x="481974" y="505975"/>
                </a:lnTo>
                <a:lnTo>
                  <a:pt x="451029" y="524737"/>
                </a:lnTo>
                <a:lnTo>
                  <a:pt x="423874" y="547186"/>
                </a:lnTo>
                <a:lnTo>
                  <a:pt x="412987" y="577746"/>
                </a:lnTo>
                <a:lnTo>
                  <a:pt x="417031" y="594658"/>
                </a:lnTo>
                <a:lnTo>
                  <a:pt x="427408" y="608310"/>
                </a:lnTo>
                <a:lnTo>
                  <a:pt x="443610" y="616453"/>
                </a:lnTo>
                <a:lnTo>
                  <a:pt x="465129" y="616837"/>
                </a:lnTo>
                <a:lnTo>
                  <a:pt x="477393" y="612293"/>
                </a:lnTo>
                <a:lnTo>
                  <a:pt x="489276" y="604371"/>
                </a:lnTo>
                <a:lnTo>
                  <a:pt x="498853" y="596563"/>
                </a:lnTo>
                <a:lnTo>
                  <a:pt x="454992" y="596563"/>
                </a:lnTo>
                <a:lnTo>
                  <a:pt x="447358" y="594850"/>
                </a:lnTo>
                <a:lnTo>
                  <a:pt x="440386" y="590078"/>
                </a:lnTo>
                <a:lnTo>
                  <a:pt x="435649" y="582393"/>
                </a:lnTo>
                <a:lnTo>
                  <a:pt x="434718" y="571943"/>
                </a:lnTo>
                <a:lnTo>
                  <a:pt x="443631" y="557882"/>
                </a:lnTo>
                <a:lnTo>
                  <a:pt x="462092" y="542827"/>
                </a:lnTo>
                <a:lnTo>
                  <a:pt x="482435" y="529295"/>
                </a:lnTo>
                <a:lnTo>
                  <a:pt x="496996" y="519801"/>
                </a:lnTo>
                <a:lnTo>
                  <a:pt x="557654" y="475470"/>
                </a:lnTo>
                <a:close/>
              </a:path>
              <a:path w="1064894" h="1064895">
                <a:moveTo>
                  <a:pt x="720057" y="411173"/>
                </a:moveTo>
                <a:lnTo>
                  <a:pt x="681595" y="437786"/>
                </a:lnTo>
                <a:lnTo>
                  <a:pt x="643481" y="464687"/>
                </a:lnTo>
                <a:lnTo>
                  <a:pt x="605479" y="491931"/>
                </a:lnTo>
                <a:lnTo>
                  <a:pt x="489773" y="576289"/>
                </a:lnTo>
                <a:lnTo>
                  <a:pt x="481264" y="582870"/>
                </a:lnTo>
                <a:lnTo>
                  <a:pt x="472431" y="589511"/>
                </a:lnTo>
                <a:lnTo>
                  <a:pt x="463575" y="594609"/>
                </a:lnTo>
                <a:lnTo>
                  <a:pt x="454992" y="596563"/>
                </a:lnTo>
                <a:lnTo>
                  <a:pt x="498853" y="596563"/>
                </a:lnTo>
                <a:lnTo>
                  <a:pt x="533592" y="570222"/>
                </a:lnTo>
                <a:lnTo>
                  <a:pt x="556385" y="556015"/>
                </a:lnTo>
                <a:lnTo>
                  <a:pt x="611370" y="556015"/>
                </a:lnTo>
                <a:lnTo>
                  <a:pt x="604180" y="521246"/>
                </a:lnTo>
                <a:lnTo>
                  <a:pt x="620888" y="507187"/>
                </a:lnTo>
                <a:lnTo>
                  <a:pt x="638421" y="493944"/>
                </a:lnTo>
                <a:lnTo>
                  <a:pt x="656577" y="481317"/>
                </a:lnTo>
                <a:lnTo>
                  <a:pt x="675151" y="469105"/>
                </a:lnTo>
                <a:lnTo>
                  <a:pt x="1060298" y="469105"/>
                </a:lnTo>
                <a:lnTo>
                  <a:pt x="1055888" y="436560"/>
                </a:lnTo>
                <a:lnTo>
                  <a:pt x="1051457" y="417107"/>
                </a:lnTo>
                <a:lnTo>
                  <a:pt x="785344" y="417107"/>
                </a:lnTo>
                <a:lnTo>
                  <a:pt x="775213" y="414771"/>
                </a:lnTo>
                <a:lnTo>
                  <a:pt x="733831" y="414771"/>
                </a:lnTo>
                <a:lnTo>
                  <a:pt x="720057" y="411173"/>
                </a:lnTo>
                <a:close/>
              </a:path>
              <a:path w="1064894" h="1064895">
                <a:moveTo>
                  <a:pt x="696890" y="332954"/>
                </a:moveTo>
                <a:lnTo>
                  <a:pt x="441953" y="332954"/>
                </a:lnTo>
                <a:lnTo>
                  <a:pt x="499945" y="335654"/>
                </a:lnTo>
                <a:lnTo>
                  <a:pt x="548075" y="350085"/>
                </a:lnTo>
                <a:lnTo>
                  <a:pt x="588772" y="372607"/>
                </a:lnTo>
                <a:lnTo>
                  <a:pt x="624466" y="399579"/>
                </a:lnTo>
                <a:lnTo>
                  <a:pt x="607444" y="412983"/>
                </a:lnTo>
                <a:lnTo>
                  <a:pt x="572078" y="438462"/>
                </a:lnTo>
                <a:lnTo>
                  <a:pt x="554928" y="451732"/>
                </a:lnTo>
                <a:lnTo>
                  <a:pt x="589972" y="451732"/>
                </a:lnTo>
                <a:lnTo>
                  <a:pt x="692500" y="376416"/>
                </a:lnTo>
                <a:lnTo>
                  <a:pt x="692063" y="362498"/>
                </a:lnTo>
                <a:lnTo>
                  <a:pt x="694832" y="345993"/>
                </a:lnTo>
                <a:lnTo>
                  <a:pt x="696890" y="332954"/>
                </a:lnTo>
                <a:close/>
              </a:path>
              <a:path w="1064894" h="1064895">
                <a:moveTo>
                  <a:pt x="965226" y="222869"/>
                </a:moveTo>
                <a:lnTo>
                  <a:pt x="819981" y="222869"/>
                </a:lnTo>
                <a:lnTo>
                  <a:pt x="820454" y="244208"/>
                </a:lnTo>
                <a:lnTo>
                  <a:pt x="818777" y="266209"/>
                </a:lnTo>
                <a:lnTo>
                  <a:pt x="816618" y="288629"/>
                </a:lnTo>
                <a:lnTo>
                  <a:pt x="815647" y="311224"/>
                </a:lnTo>
                <a:lnTo>
                  <a:pt x="835793" y="317155"/>
                </a:lnTo>
                <a:lnTo>
                  <a:pt x="877973" y="327118"/>
                </a:lnTo>
                <a:lnTo>
                  <a:pt x="898199" y="332954"/>
                </a:lnTo>
                <a:lnTo>
                  <a:pt x="901555" y="337253"/>
                </a:lnTo>
                <a:lnTo>
                  <a:pt x="890522" y="342041"/>
                </a:lnTo>
                <a:lnTo>
                  <a:pt x="884433" y="346516"/>
                </a:lnTo>
                <a:lnTo>
                  <a:pt x="858224" y="365350"/>
                </a:lnTo>
                <a:lnTo>
                  <a:pt x="812066" y="397474"/>
                </a:lnTo>
                <a:lnTo>
                  <a:pt x="785344" y="417107"/>
                </a:lnTo>
                <a:lnTo>
                  <a:pt x="1051457" y="417107"/>
                </a:lnTo>
                <a:lnTo>
                  <a:pt x="1045451" y="390741"/>
                </a:lnTo>
                <a:lnTo>
                  <a:pt x="1031129" y="346429"/>
                </a:lnTo>
                <a:lnTo>
                  <a:pt x="1013220" y="304074"/>
                </a:lnTo>
                <a:lnTo>
                  <a:pt x="991800" y="263602"/>
                </a:lnTo>
                <a:lnTo>
                  <a:pt x="967096" y="225287"/>
                </a:lnTo>
                <a:lnTo>
                  <a:pt x="965226" y="222869"/>
                </a:lnTo>
                <a:close/>
              </a:path>
              <a:path w="1064894" h="1064895">
                <a:moveTo>
                  <a:pt x="771221" y="413851"/>
                </a:moveTo>
                <a:lnTo>
                  <a:pt x="733831" y="414771"/>
                </a:lnTo>
                <a:lnTo>
                  <a:pt x="775213" y="414771"/>
                </a:lnTo>
                <a:lnTo>
                  <a:pt x="771221" y="413851"/>
                </a:lnTo>
                <a:close/>
              </a:path>
            </a:pathLst>
          </a:custGeom>
          <a:solidFill>
            <a:srgbClr val="6D6E71"/>
          </a:solidFill>
        </p:spPr>
        <p:txBody>
          <a:bodyPr wrap="square" lIns="0" tIns="0" rIns="0" bIns="0" rtlCol="0"/>
          <a:lstStyle/>
          <a:p>
            <a:endParaRPr/>
          </a:p>
        </p:txBody>
      </p:sp>
      <p:sp>
        <p:nvSpPr>
          <p:cNvPr id="17" name="object 11">
            <a:extLst>
              <a:ext uri="{FF2B5EF4-FFF2-40B4-BE49-F238E27FC236}">
                <a16:creationId xmlns:a16="http://schemas.microsoft.com/office/drawing/2014/main" id="{D3BBBD8D-B554-FA43-BB0E-D37B314646C4}"/>
              </a:ext>
            </a:extLst>
          </p:cNvPr>
          <p:cNvSpPr/>
          <p:nvPr/>
        </p:nvSpPr>
        <p:spPr>
          <a:xfrm>
            <a:off x="354807" y="1030794"/>
            <a:ext cx="435619" cy="435620"/>
          </a:xfrm>
          <a:custGeom>
            <a:avLst/>
            <a:gdLst/>
            <a:ahLst/>
            <a:cxnLst/>
            <a:rect l="l" t="t" r="r" b="b"/>
            <a:pathLst>
              <a:path w="1065530" h="1065530">
                <a:moveTo>
                  <a:pt x="532529" y="0"/>
                </a:moveTo>
                <a:lnTo>
                  <a:pt x="484063" y="2176"/>
                </a:lnTo>
                <a:lnTo>
                  <a:pt x="436814" y="8579"/>
                </a:lnTo>
                <a:lnTo>
                  <a:pt x="390972" y="19022"/>
                </a:lnTo>
                <a:lnTo>
                  <a:pt x="346724" y="33315"/>
                </a:lnTo>
                <a:lnTo>
                  <a:pt x="304259" y="51272"/>
                </a:lnTo>
                <a:lnTo>
                  <a:pt x="263764" y="72704"/>
                </a:lnTo>
                <a:lnTo>
                  <a:pt x="225428" y="97424"/>
                </a:lnTo>
                <a:lnTo>
                  <a:pt x="189439" y="125243"/>
                </a:lnTo>
                <a:lnTo>
                  <a:pt x="155985" y="155973"/>
                </a:lnTo>
                <a:lnTo>
                  <a:pt x="125253" y="189426"/>
                </a:lnTo>
                <a:lnTo>
                  <a:pt x="97433" y="225415"/>
                </a:lnTo>
                <a:lnTo>
                  <a:pt x="72712" y="263752"/>
                </a:lnTo>
                <a:lnTo>
                  <a:pt x="51278" y="304248"/>
                </a:lnTo>
                <a:lnTo>
                  <a:pt x="33319" y="346715"/>
                </a:lnTo>
                <a:lnTo>
                  <a:pt x="19024" y="390966"/>
                </a:lnTo>
                <a:lnTo>
                  <a:pt x="8580" y="436813"/>
                </a:lnTo>
                <a:lnTo>
                  <a:pt x="2176" y="484067"/>
                </a:lnTo>
                <a:lnTo>
                  <a:pt x="0" y="532541"/>
                </a:lnTo>
                <a:lnTo>
                  <a:pt x="2176" y="581011"/>
                </a:lnTo>
                <a:lnTo>
                  <a:pt x="8580" y="628263"/>
                </a:lnTo>
                <a:lnTo>
                  <a:pt x="19024" y="674107"/>
                </a:lnTo>
                <a:lnTo>
                  <a:pt x="33319" y="718356"/>
                </a:lnTo>
                <a:lnTo>
                  <a:pt x="51278" y="760822"/>
                </a:lnTo>
                <a:lnTo>
                  <a:pt x="72712" y="801317"/>
                </a:lnTo>
                <a:lnTo>
                  <a:pt x="97433" y="839653"/>
                </a:lnTo>
                <a:lnTo>
                  <a:pt x="125253" y="875641"/>
                </a:lnTo>
                <a:lnTo>
                  <a:pt x="155985" y="909095"/>
                </a:lnTo>
                <a:lnTo>
                  <a:pt x="189439" y="939825"/>
                </a:lnTo>
                <a:lnTo>
                  <a:pt x="225428" y="967644"/>
                </a:lnTo>
                <a:lnTo>
                  <a:pt x="263764" y="992364"/>
                </a:lnTo>
                <a:lnTo>
                  <a:pt x="304259" y="1013797"/>
                </a:lnTo>
                <a:lnTo>
                  <a:pt x="346724" y="1031754"/>
                </a:lnTo>
                <a:lnTo>
                  <a:pt x="390972" y="1046048"/>
                </a:lnTo>
                <a:lnTo>
                  <a:pt x="436814" y="1056491"/>
                </a:lnTo>
                <a:lnTo>
                  <a:pt x="484063" y="1062895"/>
                </a:lnTo>
                <a:lnTo>
                  <a:pt x="532529" y="1065071"/>
                </a:lnTo>
                <a:lnTo>
                  <a:pt x="581003" y="1062895"/>
                </a:lnTo>
                <a:lnTo>
                  <a:pt x="628258" y="1056491"/>
                </a:lnTo>
                <a:lnTo>
                  <a:pt x="674105" y="1046048"/>
                </a:lnTo>
                <a:lnTo>
                  <a:pt x="718357" y="1031754"/>
                </a:lnTo>
                <a:lnTo>
                  <a:pt x="760825" y="1013797"/>
                </a:lnTo>
                <a:lnTo>
                  <a:pt x="801322" y="992364"/>
                </a:lnTo>
                <a:lnTo>
                  <a:pt x="839659" y="967644"/>
                </a:lnTo>
                <a:lnTo>
                  <a:pt x="875649" y="939825"/>
                </a:lnTo>
                <a:lnTo>
                  <a:pt x="909104" y="909095"/>
                </a:lnTo>
                <a:lnTo>
                  <a:pt x="939835" y="875641"/>
                </a:lnTo>
                <a:lnTo>
                  <a:pt x="967654" y="839653"/>
                </a:lnTo>
                <a:lnTo>
                  <a:pt x="992375" y="801317"/>
                </a:lnTo>
                <a:lnTo>
                  <a:pt x="1013808" y="760822"/>
                </a:lnTo>
                <a:lnTo>
                  <a:pt x="1025553" y="733047"/>
                </a:lnTo>
                <a:lnTo>
                  <a:pt x="532529" y="733047"/>
                </a:lnTo>
                <a:lnTo>
                  <a:pt x="479938" y="729342"/>
                </a:lnTo>
                <a:lnTo>
                  <a:pt x="430861" y="719158"/>
                </a:lnTo>
                <a:lnTo>
                  <a:pt x="385345" y="703894"/>
                </a:lnTo>
                <a:lnTo>
                  <a:pt x="343440" y="684950"/>
                </a:lnTo>
                <a:lnTo>
                  <a:pt x="305194" y="663724"/>
                </a:lnTo>
                <a:lnTo>
                  <a:pt x="260479" y="633431"/>
                </a:lnTo>
                <a:lnTo>
                  <a:pt x="220112" y="599576"/>
                </a:lnTo>
                <a:lnTo>
                  <a:pt x="183590" y="562728"/>
                </a:lnTo>
                <a:lnTo>
                  <a:pt x="150406" y="523455"/>
                </a:lnTo>
                <a:lnTo>
                  <a:pt x="182603" y="482832"/>
                </a:lnTo>
                <a:lnTo>
                  <a:pt x="218767" y="445484"/>
                </a:lnTo>
                <a:lnTo>
                  <a:pt x="259054" y="411570"/>
                </a:lnTo>
                <a:lnTo>
                  <a:pt x="303323" y="381557"/>
                </a:lnTo>
                <a:lnTo>
                  <a:pt x="351504" y="355839"/>
                </a:lnTo>
                <a:lnTo>
                  <a:pt x="403531" y="334805"/>
                </a:lnTo>
                <a:lnTo>
                  <a:pt x="464851" y="317674"/>
                </a:lnTo>
                <a:lnTo>
                  <a:pt x="532529" y="310627"/>
                </a:lnTo>
                <a:lnTo>
                  <a:pt x="1016505" y="310627"/>
                </a:lnTo>
                <a:lnTo>
                  <a:pt x="1013808" y="304248"/>
                </a:lnTo>
                <a:lnTo>
                  <a:pt x="992375" y="263752"/>
                </a:lnTo>
                <a:lnTo>
                  <a:pt x="967654" y="225415"/>
                </a:lnTo>
                <a:lnTo>
                  <a:pt x="939835" y="189426"/>
                </a:lnTo>
                <a:lnTo>
                  <a:pt x="909104" y="155973"/>
                </a:lnTo>
                <a:lnTo>
                  <a:pt x="875649" y="125243"/>
                </a:lnTo>
                <a:lnTo>
                  <a:pt x="839659" y="97424"/>
                </a:lnTo>
                <a:lnTo>
                  <a:pt x="801322" y="72704"/>
                </a:lnTo>
                <a:lnTo>
                  <a:pt x="760825" y="51272"/>
                </a:lnTo>
                <a:lnTo>
                  <a:pt x="718357" y="33315"/>
                </a:lnTo>
                <a:lnTo>
                  <a:pt x="674105" y="19022"/>
                </a:lnTo>
                <a:lnTo>
                  <a:pt x="628258" y="8579"/>
                </a:lnTo>
                <a:lnTo>
                  <a:pt x="581003" y="2176"/>
                </a:lnTo>
                <a:lnTo>
                  <a:pt x="532529" y="0"/>
                </a:lnTo>
                <a:close/>
              </a:path>
              <a:path w="1065530" h="1065530">
                <a:moveTo>
                  <a:pt x="1016505" y="310627"/>
                </a:moveTo>
                <a:lnTo>
                  <a:pt x="532529" y="310627"/>
                </a:lnTo>
                <a:lnTo>
                  <a:pt x="584752" y="314243"/>
                </a:lnTo>
                <a:lnTo>
                  <a:pt x="634342" y="324184"/>
                </a:lnTo>
                <a:lnTo>
                  <a:pt x="680883" y="339089"/>
                </a:lnTo>
                <a:lnTo>
                  <a:pt x="723958" y="357598"/>
                </a:lnTo>
                <a:lnTo>
                  <a:pt x="763148" y="378350"/>
                </a:lnTo>
                <a:lnTo>
                  <a:pt x="808477" y="407970"/>
                </a:lnTo>
                <a:lnTo>
                  <a:pt x="849219" y="442046"/>
                </a:lnTo>
                <a:lnTo>
                  <a:pt x="884808" y="480550"/>
                </a:lnTo>
                <a:lnTo>
                  <a:pt x="914676" y="523455"/>
                </a:lnTo>
                <a:lnTo>
                  <a:pt x="883672" y="565378"/>
                </a:lnTo>
                <a:lnTo>
                  <a:pt x="847728" y="603482"/>
                </a:lnTo>
                <a:lnTo>
                  <a:pt x="806964" y="637449"/>
                </a:lnTo>
                <a:lnTo>
                  <a:pt x="761500" y="666960"/>
                </a:lnTo>
                <a:lnTo>
                  <a:pt x="722489" y="687285"/>
                </a:lnTo>
                <a:lnTo>
                  <a:pt x="679668" y="705356"/>
                </a:lnTo>
                <a:lnTo>
                  <a:pt x="633455" y="719874"/>
                </a:lnTo>
                <a:lnTo>
                  <a:pt x="584269" y="729537"/>
                </a:lnTo>
                <a:lnTo>
                  <a:pt x="532529" y="733047"/>
                </a:lnTo>
                <a:lnTo>
                  <a:pt x="1025553" y="733047"/>
                </a:lnTo>
                <a:lnTo>
                  <a:pt x="1046060" y="674107"/>
                </a:lnTo>
                <a:lnTo>
                  <a:pt x="1056503" y="628263"/>
                </a:lnTo>
                <a:lnTo>
                  <a:pt x="1062907" y="581011"/>
                </a:lnTo>
                <a:lnTo>
                  <a:pt x="1065083" y="532541"/>
                </a:lnTo>
                <a:lnTo>
                  <a:pt x="1062907" y="484067"/>
                </a:lnTo>
                <a:lnTo>
                  <a:pt x="1056503" y="436813"/>
                </a:lnTo>
                <a:lnTo>
                  <a:pt x="1046060" y="390966"/>
                </a:lnTo>
                <a:lnTo>
                  <a:pt x="1031766" y="346715"/>
                </a:lnTo>
                <a:lnTo>
                  <a:pt x="1016505" y="310627"/>
                </a:lnTo>
                <a:close/>
              </a:path>
              <a:path w="1065530" h="1065530">
                <a:moveTo>
                  <a:pt x="522858" y="365443"/>
                </a:moveTo>
                <a:lnTo>
                  <a:pt x="471140" y="376549"/>
                </a:lnTo>
                <a:lnTo>
                  <a:pt x="429984" y="400398"/>
                </a:lnTo>
                <a:lnTo>
                  <a:pt x="399798" y="434181"/>
                </a:lnTo>
                <a:lnTo>
                  <a:pt x="380989" y="475087"/>
                </a:lnTo>
                <a:lnTo>
                  <a:pt x="373647" y="523496"/>
                </a:lnTo>
                <a:lnTo>
                  <a:pt x="380098" y="567255"/>
                </a:lnTo>
                <a:lnTo>
                  <a:pt x="397911" y="605322"/>
                </a:lnTo>
                <a:lnTo>
                  <a:pt x="424652" y="636657"/>
                </a:lnTo>
                <a:lnTo>
                  <a:pt x="457891" y="660218"/>
                </a:lnTo>
                <a:lnTo>
                  <a:pt x="495194" y="674964"/>
                </a:lnTo>
                <a:lnTo>
                  <a:pt x="534129" y="679855"/>
                </a:lnTo>
                <a:lnTo>
                  <a:pt x="582339" y="671612"/>
                </a:lnTo>
                <a:lnTo>
                  <a:pt x="626139" y="649094"/>
                </a:lnTo>
                <a:lnTo>
                  <a:pt x="639044" y="636311"/>
                </a:lnTo>
                <a:lnTo>
                  <a:pt x="532529" y="636311"/>
                </a:lnTo>
                <a:lnTo>
                  <a:pt x="486869" y="626170"/>
                </a:lnTo>
                <a:lnTo>
                  <a:pt x="448582" y="598388"/>
                </a:lnTo>
                <a:lnTo>
                  <a:pt x="424051" y="556920"/>
                </a:lnTo>
                <a:lnTo>
                  <a:pt x="419662" y="505724"/>
                </a:lnTo>
                <a:lnTo>
                  <a:pt x="434579" y="465161"/>
                </a:lnTo>
                <a:lnTo>
                  <a:pt x="463999" y="432807"/>
                </a:lnTo>
                <a:lnTo>
                  <a:pt x="503541" y="412834"/>
                </a:lnTo>
                <a:lnTo>
                  <a:pt x="548819" y="409414"/>
                </a:lnTo>
                <a:lnTo>
                  <a:pt x="642804" y="409414"/>
                </a:lnTo>
                <a:lnTo>
                  <a:pt x="640132" y="406280"/>
                </a:lnTo>
                <a:lnTo>
                  <a:pt x="605612" y="382588"/>
                </a:lnTo>
                <a:lnTo>
                  <a:pt x="565829" y="368501"/>
                </a:lnTo>
                <a:lnTo>
                  <a:pt x="522858" y="365443"/>
                </a:lnTo>
                <a:close/>
              </a:path>
              <a:path w="1065530" h="1065530">
                <a:moveTo>
                  <a:pt x="679116" y="463803"/>
                </a:moveTo>
                <a:lnTo>
                  <a:pt x="629278" y="463803"/>
                </a:lnTo>
                <a:lnTo>
                  <a:pt x="644255" y="503600"/>
                </a:lnTo>
                <a:lnTo>
                  <a:pt x="643620" y="543111"/>
                </a:lnTo>
                <a:lnTo>
                  <a:pt x="629753" y="579237"/>
                </a:lnTo>
                <a:lnTo>
                  <a:pt x="605029" y="608878"/>
                </a:lnTo>
                <a:lnTo>
                  <a:pt x="571829" y="628936"/>
                </a:lnTo>
                <a:lnTo>
                  <a:pt x="532529" y="636311"/>
                </a:lnTo>
                <a:lnTo>
                  <a:pt x="639044" y="636311"/>
                </a:lnTo>
                <a:lnTo>
                  <a:pt x="661426" y="614139"/>
                </a:lnTo>
                <a:lnTo>
                  <a:pt x="684094" y="568588"/>
                </a:lnTo>
                <a:lnTo>
                  <a:pt x="691370" y="520730"/>
                </a:lnTo>
                <a:lnTo>
                  <a:pt x="685085" y="476777"/>
                </a:lnTo>
                <a:lnTo>
                  <a:pt x="679116" y="463803"/>
                </a:lnTo>
                <a:close/>
              </a:path>
              <a:path w="1065530" h="1065530">
                <a:moveTo>
                  <a:pt x="642804" y="409414"/>
                </a:moveTo>
                <a:lnTo>
                  <a:pt x="548819" y="409414"/>
                </a:lnTo>
                <a:lnTo>
                  <a:pt x="595452" y="426718"/>
                </a:lnTo>
                <a:lnTo>
                  <a:pt x="569615" y="434111"/>
                </a:lnTo>
                <a:lnTo>
                  <a:pt x="556416" y="456696"/>
                </a:lnTo>
                <a:lnTo>
                  <a:pt x="558300" y="482832"/>
                </a:lnTo>
                <a:lnTo>
                  <a:pt x="577710" y="500877"/>
                </a:lnTo>
                <a:lnTo>
                  <a:pt x="595806" y="503153"/>
                </a:lnTo>
                <a:lnTo>
                  <a:pt x="612041" y="497483"/>
                </a:lnTo>
                <a:lnTo>
                  <a:pt x="624003" y="484241"/>
                </a:lnTo>
                <a:lnTo>
                  <a:pt x="629278" y="463803"/>
                </a:lnTo>
                <a:lnTo>
                  <a:pt x="679116" y="463803"/>
                </a:lnTo>
                <a:lnTo>
                  <a:pt x="667314" y="438152"/>
                </a:lnTo>
                <a:lnTo>
                  <a:pt x="642804" y="409414"/>
                </a:lnTo>
                <a:close/>
              </a:path>
            </a:pathLst>
          </a:custGeom>
          <a:solidFill>
            <a:srgbClr val="6D6E71"/>
          </a:solidFill>
        </p:spPr>
        <p:txBody>
          <a:bodyPr wrap="square" lIns="0" tIns="0" rIns="0" bIns="0" rtlCol="0"/>
          <a:lstStyle/>
          <a:p>
            <a:endParaRPr/>
          </a:p>
        </p:txBody>
      </p:sp>
      <p:sp>
        <p:nvSpPr>
          <p:cNvPr id="18" name="TextBox 17">
            <a:extLst>
              <a:ext uri="{FF2B5EF4-FFF2-40B4-BE49-F238E27FC236}">
                <a16:creationId xmlns:a16="http://schemas.microsoft.com/office/drawing/2014/main" id="{F2791109-0EBB-474F-91B4-EE0F9AA79C58}"/>
              </a:ext>
            </a:extLst>
          </p:cNvPr>
          <p:cNvSpPr txBox="1"/>
          <p:nvPr/>
        </p:nvSpPr>
        <p:spPr>
          <a:xfrm>
            <a:off x="786545" y="978374"/>
            <a:ext cx="731704"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VISION</a:t>
            </a:r>
          </a:p>
        </p:txBody>
      </p:sp>
      <p:sp>
        <p:nvSpPr>
          <p:cNvPr id="19" name="TextBox 18">
            <a:extLst>
              <a:ext uri="{FF2B5EF4-FFF2-40B4-BE49-F238E27FC236}">
                <a16:creationId xmlns:a16="http://schemas.microsoft.com/office/drawing/2014/main" id="{0DE9ADDA-9414-734D-BA87-69F549C1F376}"/>
              </a:ext>
            </a:extLst>
          </p:cNvPr>
          <p:cNvSpPr txBox="1"/>
          <p:nvPr/>
        </p:nvSpPr>
        <p:spPr>
          <a:xfrm>
            <a:off x="786545" y="1546965"/>
            <a:ext cx="1600378"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TARGET GROUP</a:t>
            </a:r>
          </a:p>
        </p:txBody>
      </p:sp>
      <p:sp>
        <p:nvSpPr>
          <p:cNvPr id="20" name="TextBox 19">
            <a:extLst>
              <a:ext uri="{FF2B5EF4-FFF2-40B4-BE49-F238E27FC236}">
                <a16:creationId xmlns:a16="http://schemas.microsoft.com/office/drawing/2014/main" id="{E5B9E893-7004-2C4F-B995-03ED5C57901A}"/>
              </a:ext>
            </a:extLst>
          </p:cNvPr>
          <p:cNvSpPr txBox="1"/>
          <p:nvPr/>
        </p:nvSpPr>
        <p:spPr>
          <a:xfrm>
            <a:off x="2928277" y="1546965"/>
            <a:ext cx="1600378"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NEEDS</a:t>
            </a:r>
          </a:p>
        </p:txBody>
      </p:sp>
      <p:sp>
        <p:nvSpPr>
          <p:cNvPr id="21" name="TextBox 20">
            <a:extLst>
              <a:ext uri="{FF2B5EF4-FFF2-40B4-BE49-F238E27FC236}">
                <a16:creationId xmlns:a16="http://schemas.microsoft.com/office/drawing/2014/main" id="{E8F4CF3D-9B03-F140-B397-4F4061D9958B}"/>
              </a:ext>
            </a:extLst>
          </p:cNvPr>
          <p:cNvSpPr txBox="1"/>
          <p:nvPr/>
        </p:nvSpPr>
        <p:spPr>
          <a:xfrm>
            <a:off x="5008060" y="1542006"/>
            <a:ext cx="1600378"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PRODUCT</a:t>
            </a:r>
          </a:p>
        </p:txBody>
      </p:sp>
      <p:sp>
        <p:nvSpPr>
          <p:cNvPr id="22" name="TextBox 21">
            <a:extLst>
              <a:ext uri="{FF2B5EF4-FFF2-40B4-BE49-F238E27FC236}">
                <a16:creationId xmlns:a16="http://schemas.microsoft.com/office/drawing/2014/main" id="{F5B371D9-D5A7-E547-8BE4-A204C085C088}"/>
              </a:ext>
            </a:extLst>
          </p:cNvPr>
          <p:cNvSpPr txBox="1"/>
          <p:nvPr/>
        </p:nvSpPr>
        <p:spPr>
          <a:xfrm>
            <a:off x="7252489" y="1549957"/>
            <a:ext cx="1600378"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BUSINESS GOALS</a:t>
            </a:r>
          </a:p>
        </p:txBody>
      </p:sp>
    </p:spTree>
    <p:extLst>
      <p:ext uri="{BB962C8B-B14F-4D97-AF65-F5344CB8AC3E}">
        <p14:creationId xmlns:p14="http://schemas.microsoft.com/office/powerpoint/2010/main" val="31472700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mj-lt"/>
                <a:cs typeface="+mj-lt"/>
              </a:rPr>
              <a:t>Connect</a:t>
            </a:r>
            <a:r>
              <a:rPr lang="en-US"/>
              <a:t>: Top Items</a:t>
            </a:r>
          </a:p>
        </p:txBody>
      </p:sp>
      <p:graphicFrame>
        <p:nvGraphicFramePr>
          <p:cNvPr id="5" name="Table 4"/>
          <p:cNvGraphicFramePr>
            <a:graphicFrameLocks noGrp="1"/>
          </p:cNvGraphicFramePr>
          <p:nvPr>
            <p:extLst>
              <p:ext uri="{D42A27DB-BD31-4B8C-83A1-F6EECF244321}">
                <p14:modId xmlns:p14="http://schemas.microsoft.com/office/powerpoint/2010/main" val="1161389221"/>
              </p:ext>
            </p:extLst>
          </p:nvPr>
        </p:nvGraphicFramePr>
        <p:xfrm>
          <a:off x="538483" y="903033"/>
          <a:ext cx="8294367" cy="3477341"/>
        </p:xfrm>
        <a:graphic>
          <a:graphicData uri="http://schemas.openxmlformats.org/drawingml/2006/table">
            <a:tbl>
              <a:tblPr firstRow="1" bandRow="1">
                <a:effectLst/>
                <a:tableStyleId>{5C22544A-7EE6-4342-B048-85BDC9FD1C3A}</a:tableStyleId>
              </a:tblPr>
              <a:tblGrid>
                <a:gridCol w="269894">
                  <a:extLst>
                    <a:ext uri="{9D8B030D-6E8A-4147-A177-3AD203B41FA5}">
                      <a16:colId xmlns:a16="http://schemas.microsoft.com/office/drawing/2014/main" val="20000"/>
                    </a:ext>
                  </a:extLst>
                </a:gridCol>
                <a:gridCol w="1013049">
                  <a:extLst>
                    <a:ext uri="{9D8B030D-6E8A-4147-A177-3AD203B41FA5}">
                      <a16:colId xmlns:a16="http://schemas.microsoft.com/office/drawing/2014/main" val="1470976662"/>
                    </a:ext>
                  </a:extLst>
                </a:gridCol>
                <a:gridCol w="988142">
                  <a:extLst>
                    <a:ext uri="{9D8B030D-6E8A-4147-A177-3AD203B41FA5}">
                      <a16:colId xmlns:a16="http://schemas.microsoft.com/office/drawing/2014/main" val="4169393266"/>
                    </a:ext>
                  </a:extLst>
                </a:gridCol>
                <a:gridCol w="2374490">
                  <a:extLst>
                    <a:ext uri="{9D8B030D-6E8A-4147-A177-3AD203B41FA5}">
                      <a16:colId xmlns:a16="http://schemas.microsoft.com/office/drawing/2014/main" val="20001"/>
                    </a:ext>
                  </a:extLst>
                </a:gridCol>
                <a:gridCol w="3648792">
                  <a:extLst>
                    <a:ext uri="{9D8B030D-6E8A-4147-A177-3AD203B41FA5}">
                      <a16:colId xmlns:a16="http://schemas.microsoft.com/office/drawing/2014/main" val="20002"/>
                    </a:ext>
                  </a:extLst>
                </a:gridCol>
              </a:tblGrid>
              <a:tr h="538356">
                <a:tc>
                  <a:txBody>
                    <a:bodyPr/>
                    <a:lstStyle/>
                    <a:p>
                      <a:pPr algn="ctr"/>
                      <a:endParaRPr lang="en-US" sz="1200" b="0"/>
                    </a:p>
                  </a:txBody>
                  <a:tcPr marL="68580" marR="68580" marT="34290" marB="34290" anchor="ctr">
                    <a:solidFill>
                      <a:schemeClr val="accent1"/>
                    </a:solidFill>
                  </a:tcPr>
                </a:tc>
                <a:tc>
                  <a:txBody>
                    <a:bodyPr/>
                    <a:lstStyle/>
                    <a:p>
                      <a:pPr algn="ctr"/>
                      <a:r>
                        <a:rPr lang="en-US" sz="1600" b="0"/>
                        <a:t>Portfolio Epic</a:t>
                      </a:r>
                    </a:p>
                  </a:txBody>
                  <a:tcPr marL="68580" marR="68580" marT="34290" marB="34290" anchor="ctr">
                    <a:solidFill>
                      <a:schemeClr val="accent1"/>
                    </a:solidFill>
                  </a:tcPr>
                </a:tc>
                <a:tc>
                  <a:txBody>
                    <a:bodyPr/>
                    <a:lstStyle/>
                    <a:p>
                      <a:pPr algn="ctr"/>
                      <a:r>
                        <a:rPr lang="en-US" sz="1600" b="0"/>
                        <a:t>Jira ID</a:t>
                      </a:r>
                    </a:p>
                  </a:txBody>
                  <a:tcPr marL="68580" marR="68580" marT="34290" marB="34290" anchor="ctr">
                    <a:solidFill>
                      <a:schemeClr val="accent1"/>
                    </a:solidFill>
                  </a:tcPr>
                </a:tc>
                <a:tc>
                  <a:txBody>
                    <a:bodyPr/>
                    <a:lstStyle/>
                    <a:p>
                      <a:pPr algn="ctr"/>
                      <a:r>
                        <a:rPr lang="en-US" sz="1600" b="0"/>
                        <a:t>Feature</a:t>
                      </a:r>
                    </a:p>
                  </a:txBody>
                  <a:tcPr marL="68580" marR="68580" marT="34290" marB="34290" anchor="ctr">
                    <a:solidFill>
                      <a:schemeClr val="accent1"/>
                    </a:solidFill>
                  </a:tcPr>
                </a:tc>
                <a:tc>
                  <a:txBody>
                    <a:bodyPr/>
                    <a:lstStyle/>
                    <a:p>
                      <a:pPr algn="ctr"/>
                      <a:r>
                        <a:rPr lang="en-US" sz="1600" b="0"/>
                        <a:t>Benefit</a:t>
                      </a:r>
                      <a:r>
                        <a:rPr lang="en-US" sz="1600" b="0" baseline="0"/>
                        <a:t> Hypothesis</a:t>
                      </a:r>
                      <a:endParaRPr lang="en-US" sz="1600" b="0"/>
                    </a:p>
                  </a:txBody>
                  <a:tcPr marL="68580" marR="68580" marT="34290" marB="34290" anchor="ctr">
                    <a:solidFill>
                      <a:schemeClr val="accent1"/>
                    </a:solidFill>
                  </a:tcPr>
                </a:tc>
                <a:extLst>
                  <a:ext uri="{0D108BD9-81ED-4DB2-BD59-A6C34878D82A}">
                    <a16:rowId xmlns:a16="http://schemas.microsoft.com/office/drawing/2014/main" val="10000"/>
                  </a:ext>
                </a:extLst>
              </a:tr>
              <a:tr h="512807">
                <a:tc>
                  <a:txBody>
                    <a:bodyPr/>
                    <a:lstStyle/>
                    <a:p>
                      <a:pPr algn="ctr"/>
                      <a:r>
                        <a:rPr lang="en-US" sz="1200"/>
                        <a:t>1</a:t>
                      </a:r>
                    </a:p>
                  </a:txBody>
                  <a:tcPr marL="68580" marR="68580" marT="34290" marB="34290" anchor="ctr"/>
                </a:tc>
                <a:tc>
                  <a:txBody>
                    <a:bodyPr/>
                    <a:lstStyle/>
                    <a:p>
                      <a:pPr algn="l" fontAlgn="b"/>
                      <a:r>
                        <a:rPr lang="en-US" sz="1200" b="0" i="0" u="sng" strike="noStrike">
                          <a:solidFill>
                            <a:srgbClr val="0563C1"/>
                          </a:solidFill>
                          <a:effectLst/>
                          <a:latin typeface="Calibri" panose="020F0502020204030204" pitchFamily="34" charset="0"/>
                          <a:hlinkClick r:id="rId3"/>
                        </a:rPr>
                        <a:t>Reducing Bug BL -Connect</a:t>
                      </a:r>
                      <a:endParaRPr lang="en-US" sz="1200" b="0" i="0" u="sng" strike="noStrike">
                        <a:solidFill>
                          <a:srgbClr val="0563C1"/>
                        </a:solidFill>
                        <a:effectLst/>
                        <a:latin typeface="Calibri" panose="020F0502020204030204" pitchFamily="34" charset="0"/>
                      </a:endParaRPr>
                    </a:p>
                  </a:txBody>
                  <a:tcPr marL="7620" marR="7620" marT="7620" anchor="ctr"/>
                </a:tc>
                <a:tc>
                  <a:txBody>
                    <a:bodyPr/>
                    <a:lstStyle/>
                    <a:p>
                      <a:pPr algn="l" fontAlgn="b"/>
                      <a:r>
                        <a:rPr lang="en-US" sz="1200" b="0" i="0" u="none" strike="noStrike">
                          <a:solidFill>
                            <a:srgbClr val="000000"/>
                          </a:solidFill>
                          <a:effectLst/>
                          <a:latin typeface="Calibri" panose="020F0502020204030204" pitchFamily="34" charset="0"/>
                        </a:rPr>
                        <a:t>CP-8102</a:t>
                      </a:r>
                    </a:p>
                  </a:txBody>
                  <a:tcPr marL="7620" marR="7620" marT="7620" anchor="ctr"/>
                </a:tc>
                <a:tc>
                  <a:txBody>
                    <a:bodyPr/>
                    <a:lstStyle/>
                    <a:p>
                      <a:pPr algn="l" fontAlgn="b"/>
                      <a:r>
                        <a:rPr lang="en-US" sz="1200" b="0" i="0" u="none" strike="noStrike">
                          <a:solidFill>
                            <a:srgbClr val="000000"/>
                          </a:solidFill>
                          <a:effectLst/>
                          <a:latin typeface="Calibri" panose="020F0502020204030204" pitchFamily="34" charset="0"/>
                        </a:rPr>
                        <a:t>Connect IVR </a:t>
                      </a:r>
                    </a:p>
                  </a:txBody>
                  <a:tcPr marL="7620" marR="7620" marT="7620" anchor="ctr"/>
                </a:tc>
                <a:tc>
                  <a:txBody>
                    <a:bodyPr/>
                    <a:lstStyle/>
                    <a:p>
                      <a:r>
                        <a:rPr lang="en-US" sz="1050" i="0">
                          <a:latin typeface="Calibri"/>
                          <a:cs typeface="Calibri"/>
                        </a:rPr>
                        <a:t>This IVR replacement will improve current solution, avoiding multiple defects and providing additional features</a:t>
                      </a:r>
                    </a:p>
                  </a:txBody>
                  <a:tcPr marL="68580" marR="68580" marT="34290" marB="34290" anchor="ctr"/>
                </a:tc>
                <a:extLst>
                  <a:ext uri="{0D108BD9-81ED-4DB2-BD59-A6C34878D82A}">
                    <a16:rowId xmlns:a16="http://schemas.microsoft.com/office/drawing/2014/main" val="10001"/>
                  </a:ext>
                </a:extLst>
              </a:tr>
              <a:tr h="512807">
                <a:tc>
                  <a:txBody>
                    <a:bodyPr/>
                    <a:lstStyle/>
                    <a:p>
                      <a:pPr algn="ctr"/>
                      <a:r>
                        <a:rPr lang="en-US" sz="1200"/>
                        <a:t>2</a:t>
                      </a:r>
                    </a:p>
                  </a:txBody>
                  <a:tcPr marL="68580" marR="68580" marT="34290" marB="34290" anchor="ct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200" b="0" i="0" u="sng" strike="noStrike">
                          <a:solidFill>
                            <a:srgbClr val="0563C1"/>
                          </a:solidFill>
                          <a:effectLst/>
                          <a:latin typeface="Calibri" panose="020F0502020204030204" pitchFamily="34" charset="0"/>
                        </a:rPr>
                        <a:t>PBSC</a:t>
                      </a:r>
                    </a:p>
                    <a:p>
                      <a:pPr algn="ctr" fontAlgn="b"/>
                      <a:endParaRPr lang="en-US" sz="1200" b="0" i="0" u="sng" strike="noStrike" kern="1200">
                        <a:solidFill>
                          <a:srgbClr val="0563C1"/>
                        </a:solidFill>
                        <a:effectLst/>
                        <a:latin typeface="Calibri" panose="020F0502020204030204" pitchFamily="34" charset="0"/>
                        <a:ea typeface="+mn-ea"/>
                        <a:cs typeface="+mn-cs"/>
                      </a:endParaRPr>
                    </a:p>
                  </a:txBody>
                  <a:tcPr marL="7620" marR="7620" marT="7620" anchor="ctr"/>
                </a:tc>
                <a:tc>
                  <a:txBody>
                    <a:bodyPr/>
                    <a:lstStyle/>
                    <a:p>
                      <a:pPr algn="l" fontAlgn="b"/>
                      <a:r>
                        <a:rPr lang="en-US" sz="1200" b="0" i="0" u="sng" strike="noStrike">
                          <a:solidFill>
                            <a:srgbClr val="0563C1"/>
                          </a:solidFill>
                          <a:effectLst/>
                          <a:latin typeface="Calibri" panose="020F0502020204030204" pitchFamily="34" charset="0"/>
                        </a:rPr>
                        <a:t>KCDP-18323</a:t>
                      </a:r>
                    </a:p>
                  </a:txBody>
                  <a:tcPr marL="7620" marR="7620" marT="7620" anchor="ctr"/>
                </a:tc>
                <a:tc>
                  <a:txBody>
                    <a:bodyPr/>
                    <a:lstStyle/>
                    <a:p>
                      <a:pPr algn="l" fontAlgn="b"/>
                      <a:r>
                        <a:rPr lang="en-US" sz="1200" b="0" i="0" u="none" strike="noStrike">
                          <a:solidFill>
                            <a:srgbClr val="000000"/>
                          </a:solidFill>
                          <a:effectLst/>
                          <a:latin typeface="Calibri" panose="020F0502020204030204" pitchFamily="34" charset="0"/>
                        </a:rPr>
                        <a:t>Data at Rest Compliance</a:t>
                      </a:r>
                    </a:p>
                  </a:txBody>
                  <a:tcPr marL="7620" marR="7620" marT="7620" anchor="ctr"/>
                </a:tc>
                <a:tc>
                  <a:txBody>
                    <a:bodyPr/>
                    <a:lstStyle/>
                    <a:p>
                      <a:pPr lvl="0">
                        <a:buNone/>
                      </a:pPr>
                      <a:r>
                        <a:rPr lang="en-US" sz="1050" b="0" i="0" u="none" strike="noStrike" noProof="0"/>
                        <a:t>Due to a security requirement, there is a required encryption to be compliant. This will benefit the product security.</a:t>
                      </a:r>
                    </a:p>
                  </a:txBody>
                  <a:tcPr marL="68580" marR="68580" marT="34290" marB="34290" anchor="ctr"/>
                </a:tc>
                <a:extLst>
                  <a:ext uri="{0D108BD9-81ED-4DB2-BD59-A6C34878D82A}">
                    <a16:rowId xmlns:a16="http://schemas.microsoft.com/office/drawing/2014/main" val="10002"/>
                  </a:ext>
                </a:extLst>
              </a:tr>
              <a:tr h="512807">
                <a:tc>
                  <a:txBody>
                    <a:bodyPr/>
                    <a:lstStyle/>
                    <a:p>
                      <a:pPr algn="ctr"/>
                      <a:r>
                        <a:rPr lang="en-US" sz="1200"/>
                        <a:t>3</a:t>
                      </a:r>
                    </a:p>
                  </a:txBody>
                  <a:tcPr marL="68580" marR="68580" marT="34290" marB="34290" anchor="ct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200" b="0" i="0" u="sng" strike="noStrike">
                          <a:solidFill>
                            <a:srgbClr val="0563C1"/>
                          </a:solidFill>
                          <a:effectLst/>
                          <a:latin typeface="Calibri" panose="020F0502020204030204" pitchFamily="34" charset="0"/>
                          <a:hlinkClick r:id="rId3"/>
                        </a:rPr>
                        <a:t>Reducing Bug BL -Connect</a:t>
                      </a:r>
                      <a:endParaRPr lang="en-US" sz="1200" b="0" i="0" u="sng" strike="noStrike">
                        <a:solidFill>
                          <a:srgbClr val="0563C1"/>
                        </a:solidFill>
                        <a:effectLst/>
                        <a:latin typeface="Calibri" panose="020F0502020204030204" pitchFamily="34" charset="0"/>
                      </a:endParaRPr>
                    </a:p>
                  </a:txBody>
                  <a:tcPr marL="7620" marR="7620" marT="7620" anchor="ctr"/>
                </a:tc>
                <a:tc>
                  <a:txBody>
                    <a:bodyPr/>
                    <a:lstStyle/>
                    <a:p>
                      <a:pPr algn="l" fontAlgn="b"/>
                      <a:r>
                        <a:rPr lang="en-US" sz="1200" b="0" i="0" u="none" strike="noStrike">
                          <a:solidFill>
                            <a:srgbClr val="000000"/>
                          </a:solidFill>
                          <a:effectLst/>
                          <a:latin typeface="Calibri" panose="020F0502020204030204" pitchFamily="34" charset="0"/>
                        </a:rPr>
                        <a:t>KCDP-18009</a:t>
                      </a:r>
                    </a:p>
                  </a:txBody>
                  <a:tcPr marL="7620" marR="7620" marT="7620" anchor="ctr"/>
                </a:tc>
                <a:tc>
                  <a:txBody>
                    <a:bodyPr/>
                    <a:lstStyle/>
                    <a:p>
                      <a:pPr algn="l" fontAlgn="b"/>
                      <a:r>
                        <a:rPr lang="en-US" sz="1200" b="0" i="0" u="none" strike="noStrike">
                          <a:solidFill>
                            <a:srgbClr val="000000"/>
                          </a:solidFill>
                          <a:effectLst/>
                          <a:latin typeface="Calibri" panose="020F0502020204030204" pitchFamily="34" charset="0"/>
                        </a:rPr>
                        <a:t>2021-Q2-Cx-SRE IVR setup and deployment</a:t>
                      </a:r>
                    </a:p>
                  </a:txBody>
                  <a:tcPr marL="7620" marR="7620" marT="7620" anchor="ctr"/>
                </a:tc>
                <a:tc>
                  <a:txBody>
                    <a:bodyPr/>
                    <a:lstStyle/>
                    <a:p>
                      <a:r>
                        <a:rPr lang="en-US" sz="1050">
                          <a:latin typeface="Calibri"/>
                          <a:cs typeface="Calibri"/>
                        </a:rPr>
                        <a:t>Setting up CD/CI pipeline for Connect IVR release</a:t>
                      </a:r>
                    </a:p>
                  </a:txBody>
                  <a:tcPr marL="68580" marR="68580" marT="34290" marB="34290" anchor="ctr"/>
                </a:tc>
                <a:extLst>
                  <a:ext uri="{0D108BD9-81ED-4DB2-BD59-A6C34878D82A}">
                    <a16:rowId xmlns:a16="http://schemas.microsoft.com/office/drawing/2014/main" val="10003"/>
                  </a:ext>
                </a:extLst>
              </a:tr>
              <a:tr h="691330">
                <a:tc>
                  <a:txBody>
                    <a:bodyPr/>
                    <a:lstStyle/>
                    <a:p>
                      <a:pPr algn="ctr"/>
                      <a:r>
                        <a:rPr lang="en-US" sz="1200"/>
                        <a:t>4</a:t>
                      </a:r>
                    </a:p>
                  </a:txBody>
                  <a:tcPr marL="68580" marR="68580" marT="34290" marB="34290" anchor="ct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200" b="0" i="0" u="sng" strike="noStrike">
                          <a:solidFill>
                            <a:srgbClr val="0563C1"/>
                          </a:solidFill>
                          <a:effectLst/>
                          <a:latin typeface="Calibri" panose="020F0502020204030204" pitchFamily="34" charset="0"/>
                        </a:rPr>
                        <a:t>PBSC</a:t>
                      </a:r>
                    </a:p>
                  </a:txBody>
                  <a:tcPr marL="7620" marR="7620" marT="7620" anchor="ctr"/>
                </a:tc>
                <a:tc>
                  <a:txBody>
                    <a:bodyPr/>
                    <a:lstStyle/>
                    <a:p>
                      <a:pPr algn="l" fontAlgn="b"/>
                      <a:r>
                        <a:rPr lang="en-US" sz="1200" b="0" i="0" u="none" strike="noStrike">
                          <a:solidFill>
                            <a:srgbClr val="000000"/>
                          </a:solidFill>
                          <a:effectLst/>
                          <a:latin typeface="Calibri" panose="020F0502020204030204" pitchFamily="34" charset="0"/>
                        </a:rPr>
                        <a:t>CP-7562</a:t>
                      </a:r>
                    </a:p>
                  </a:txBody>
                  <a:tcPr marL="7620" marR="7620" marT="7620" anchor="ctr"/>
                </a:tc>
                <a:tc>
                  <a:txBody>
                    <a:bodyPr/>
                    <a:lstStyle/>
                    <a:p>
                      <a:pPr algn="l" fontAlgn="b"/>
                      <a:r>
                        <a:rPr lang="en-US" sz="1200" b="0" i="0" u="none" strike="noStrike">
                          <a:solidFill>
                            <a:srgbClr val="000000"/>
                          </a:solidFill>
                          <a:effectLst/>
                          <a:latin typeface="Calibri" panose="020F0502020204030204" pitchFamily="34" charset="0"/>
                        </a:rPr>
                        <a:t>PBSC #19 – Research and LOE  (TTS, Xythos) </a:t>
                      </a:r>
                    </a:p>
                  </a:txBody>
                  <a:tcPr marL="7620" marR="7620" marT="7620" anchor="ctr"/>
                </a:tc>
                <a:tc>
                  <a:txBody>
                    <a:bodyPr/>
                    <a:lstStyle/>
                    <a:p>
                      <a:pPr lvl="0">
                        <a:buNone/>
                      </a:pPr>
                      <a:r>
                        <a:rPr lang="en-US" sz="1050" b="0" i="0" u="none" strike="noStrike" noProof="0"/>
                        <a:t>Research work to identify the LOE required to implement TTS and alternative to </a:t>
                      </a:r>
                      <a:r>
                        <a:rPr lang="en-US" sz="1050" b="0" i="0" u="none" strike="noStrike" noProof="0" err="1"/>
                        <a:t>Xythos</a:t>
                      </a:r>
                      <a:r>
                        <a:rPr lang="en-US" sz="1050" b="0" i="0" u="none" strike="noStrike" noProof="0"/>
                        <a:t>  </a:t>
                      </a:r>
                    </a:p>
                  </a:txBody>
                  <a:tcPr marL="68580" marR="68580" marT="34290" marB="34290" anchor="ctr"/>
                </a:tc>
                <a:extLst>
                  <a:ext uri="{0D108BD9-81ED-4DB2-BD59-A6C34878D82A}">
                    <a16:rowId xmlns:a16="http://schemas.microsoft.com/office/drawing/2014/main" val="4205907131"/>
                  </a:ext>
                </a:extLst>
              </a:tr>
              <a:tr h="691330">
                <a:tc>
                  <a:txBody>
                    <a:bodyPr/>
                    <a:lstStyle/>
                    <a:p>
                      <a:pPr algn="ctr"/>
                      <a:r>
                        <a:rPr lang="en-US" sz="1200"/>
                        <a:t>5</a:t>
                      </a:r>
                    </a:p>
                  </a:txBody>
                  <a:tcPr marL="68580" marR="68580" marT="34290" marB="34290" anchor="ctr"/>
                </a:tc>
                <a:tc>
                  <a:txBody>
                    <a:bodyPr/>
                    <a:lstStyle/>
                    <a:p>
                      <a:pPr algn="l" fontAlgn="b"/>
                      <a:r>
                        <a:rPr lang="en-US" sz="1200" b="0" i="0" u="sng" strike="noStrike">
                          <a:solidFill>
                            <a:srgbClr val="0563C1"/>
                          </a:solidFill>
                          <a:effectLst/>
                          <a:latin typeface="Calibri" panose="020F0502020204030204" pitchFamily="34" charset="0"/>
                        </a:rPr>
                        <a:t>PBSC</a:t>
                      </a:r>
                    </a:p>
                  </a:txBody>
                  <a:tcPr marL="7620" marR="7620" marT="7620" anchor="ctr"/>
                </a:tc>
                <a:tc>
                  <a:txBody>
                    <a:bodyPr/>
                    <a:lstStyle/>
                    <a:p>
                      <a:pPr algn="l" fontAlgn="b"/>
                      <a:r>
                        <a:rPr lang="en-US" sz="1200" b="0" i="0" u="none" strike="noStrike">
                          <a:solidFill>
                            <a:srgbClr val="000000"/>
                          </a:solidFill>
                          <a:effectLst/>
                          <a:latin typeface="Calibri" panose="020F0502020204030204" pitchFamily="34" charset="0"/>
                        </a:rPr>
                        <a:t>KCDP-16996</a:t>
                      </a:r>
                    </a:p>
                  </a:txBody>
                  <a:tcPr marL="7620" marR="7620" marT="7620" anchor="ctr"/>
                </a:tc>
                <a:tc>
                  <a:txBody>
                    <a:bodyPr/>
                    <a:lstStyle/>
                    <a:p>
                      <a:pPr algn="l" fontAlgn="b"/>
                      <a:r>
                        <a:rPr lang="en-US" sz="1200" b="0" i="0" u="none" strike="noStrike">
                          <a:solidFill>
                            <a:srgbClr val="000000"/>
                          </a:solidFill>
                          <a:effectLst/>
                          <a:latin typeface="Calibri" panose="020F0502020204030204" pitchFamily="34" charset="0"/>
                        </a:rPr>
                        <a:t>PBSC # 9, 10 &amp; 16 - Check Point Testing and Deployment </a:t>
                      </a:r>
                    </a:p>
                  </a:txBody>
                  <a:tcPr marL="7620" marR="7620" marT="7620" anchor="ctr"/>
                </a:tc>
                <a:tc>
                  <a:txBody>
                    <a:bodyPr/>
                    <a:lstStyle/>
                    <a:p>
                      <a:pPr lvl="0">
                        <a:buNone/>
                      </a:pPr>
                      <a:r>
                        <a:rPr lang="en-US" sz="1050" b="0" i="0" u="none" strike="noStrike" noProof="0"/>
                        <a:t>Protect &amp; prevent Connect application from malware and intrusion.</a:t>
                      </a:r>
                    </a:p>
                  </a:txBody>
                  <a:tcPr marL="68580" marR="68580" marT="34290" marB="3429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159223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mj-lt"/>
                <a:cs typeface="+mj-lt"/>
              </a:rPr>
              <a:t>Connect</a:t>
            </a:r>
            <a:r>
              <a:rPr lang="en-US"/>
              <a:t>: Top Items</a:t>
            </a:r>
          </a:p>
        </p:txBody>
      </p:sp>
      <p:graphicFrame>
        <p:nvGraphicFramePr>
          <p:cNvPr id="5" name="Table 4"/>
          <p:cNvGraphicFramePr>
            <a:graphicFrameLocks noGrp="1"/>
          </p:cNvGraphicFramePr>
          <p:nvPr>
            <p:extLst>
              <p:ext uri="{D42A27DB-BD31-4B8C-83A1-F6EECF244321}">
                <p14:modId xmlns:p14="http://schemas.microsoft.com/office/powerpoint/2010/main" val="761737445"/>
              </p:ext>
            </p:extLst>
          </p:nvPr>
        </p:nvGraphicFramePr>
        <p:xfrm>
          <a:off x="538483" y="903033"/>
          <a:ext cx="8294367" cy="3737515"/>
        </p:xfrm>
        <a:graphic>
          <a:graphicData uri="http://schemas.openxmlformats.org/drawingml/2006/table">
            <a:tbl>
              <a:tblPr firstRow="1" bandRow="1">
                <a:effectLst/>
                <a:tableStyleId>{5C22544A-7EE6-4342-B048-85BDC9FD1C3A}</a:tableStyleId>
              </a:tblPr>
              <a:tblGrid>
                <a:gridCol w="294801">
                  <a:extLst>
                    <a:ext uri="{9D8B030D-6E8A-4147-A177-3AD203B41FA5}">
                      <a16:colId xmlns:a16="http://schemas.microsoft.com/office/drawing/2014/main" val="20000"/>
                    </a:ext>
                  </a:extLst>
                </a:gridCol>
                <a:gridCol w="988142">
                  <a:extLst>
                    <a:ext uri="{9D8B030D-6E8A-4147-A177-3AD203B41FA5}">
                      <a16:colId xmlns:a16="http://schemas.microsoft.com/office/drawing/2014/main" val="1470976662"/>
                    </a:ext>
                  </a:extLst>
                </a:gridCol>
                <a:gridCol w="1157748">
                  <a:extLst>
                    <a:ext uri="{9D8B030D-6E8A-4147-A177-3AD203B41FA5}">
                      <a16:colId xmlns:a16="http://schemas.microsoft.com/office/drawing/2014/main" val="4169393266"/>
                    </a:ext>
                  </a:extLst>
                </a:gridCol>
                <a:gridCol w="2389239">
                  <a:extLst>
                    <a:ext uri="{9D8B030D-6E8A-4147-A177-3AD203B41FA5}">
                      <a16:colId xmlns:a16="http://schemas.microsoft.com/office/drawing/2014/main" val="20001"/>
                    </a:ext>
                  </a:extLst>
                </a:gridCol>
                <a:gridCol w="3464437">
                  <a:extLst>
                    <a:ext uri="{9D8B030D-6E8A-4147-A177-3AD203B41FA5}">
                      <a16:colId xmlns:a16="http://schemas.microsoft.com/office/drawing/2014/main" val="20002"/>
                    </a:ext>
                  </a:extLst>
                </a:gridCol>
              </a:tblGrid>
              <a:tr h="538356">
                <a:tc>
                  <a:txBody>
                    <a:bodyPr/>
                    <a:lstStyle/>
                    <a:p>
                      <a:pPr algn="ctr"/>
                      <a:endParaRPr lang="en-US" sz="1200" b="0"/>
                    </a:p>
                  </a:txBody>
                  <a:tcPr marL="68580" marR="68580" marT="34290" marB="34290" anchor="ctr">
                    <a:solidFill>
                      <a:schemeClr val="accent1"/>
                    </a:solidFill>
                  </a:tcPr>
                </a:tc>
                <a:tc>
                  <a:txBody>
                    <a:bodyPr/>
                    <a:lstStyle/>
                    <a:p>
                      <a:pPr algn="ctr"/>
                      <a:r>
                        <a:rPr lang="en-US" sz="1600" b="0"/>
                        <a:t>Portfolio Epic</a:t>
                      </a:r>
                    </a:p>
                  </a:txBody>
                  <a:tcPr marL="68580" marR="68580" marT="34290" marB="34290" anchor="ctr">
                    <a:solidFill>
                      <a:schemeClr val="accent1"/>
                    </a:solidFill>
                  </a:tcPr>
                </a:tc>
                <a:tc>
                  <a:txBody>
                    <a:bodyPr/>
                    <a:lstStyle/>
                    <a:p>
                      <a:pPr algn="ctr"/>
                      <a:r>
                        <a:rPr lang="en-US" sz="1600" b="0"/>
                        <a:t>Jira ID</a:t>
                      </a:r>
                    </a:p>
                  </a:txBody>
                  <a:tcPr marL="68580" marR="68580" marT="34290" marB="34290" anchor="ctr">
                    <a:solidFill>
                      <a:schemeClr val="accent1"/>
                    </a:solidFill>
                  </a:tcPr>
                </a:tc>
                <a:tc>
                  <a:txBody>
                    <a:bodyPr/>
                    <a:lstStyle/>
                    <a:p>
                      <a:pPr algn="ctr"/>
                      <a:r>
                        <a:rPr lang="en-US" sz="1600" b="0"/>
                        <a:t>Feature</a:t>
                      </a:r>
                    </a:p>
                  </a:txBody>
                  <a:tcPr marL="68580" marR="68580" marT="34290" marB="34290" anchor="ctr">
                    <a:solidFill>
                      <a:schemeClr val="accent1"/>
                    </a:solidFill>
                  </a:tcPr>
                </a:tc>
                <a:tc>
                  <a:txBody>
                    <a:bodyPr/>
                    <a:lstStyle/>
                    <a:p>
                      <a:pPr algn="ctr"/>
                      <a:r>
                        <a:rPr lang="en-US" sz="1600" b="0"/>
                        <a:t>Benefit</a:t>
                      </a:r>
                      <a:r>
                        <a:rPr lang="en-US" sz="1600" b="0" baseline="0"/>
                        <a:t> Hypothesis</a:t>
                      </a:r>
                      <a:endParaRPr lang="en-US" sz="1600" b="0"/>
                    </a:p>
                  </a:txBody>
                  <a:tcPr marL="68580" marR="68580" marT="34290" marB="34290" anchor="ctr">
                    <a:solidFill>
                      <a:schemeClr val="accent1"/>
                    </a:solidFill>
                  </a:tcPr>
                </a:tc>
                <a:extLst>
                  <a:ext uri="{0D108BD9-81ED-4DB2-BD59-A6C34878D82A}">
                    <a16:rowId xmlns:a16="http://schemas.microsoft.com/office/drawing/2014/main" val="10000"/>
                  </a:ext>
                </a:extLst>
              </a:tr>
              <a:tr h="512807">
                <a:tc>
                  <a:txBody>
                    <a:bodyPr/>
                    <a:lstStyle/>
                    <a:p>
                      <a:pPr lvl="0" algn="ctr">
                        <a:buNone/>
                      </a:pPr>
                      <a:r>
                        <a:rPr lang="en-US" sz="1200"/>
                        <a:t>6</a:t>
                      </a:r>
                    </a:p>
                  </a:txBody>
                  <a:tcPr marL="68580" marR="68580" marT="34290" marB="34290" anchor="ctr"/>
                </a:tc>
                <a:tc>
                  <a:txBody>
                    <a:bodyPr/>
                    <a:lstStyle/>
                    <a:p>
                      <a:pPr algn="l" fontAlgn="b"/>
                      <a:r>
                        <a:rPr lang="en-US" sz="1200" b="0" i="0" u="sng" strike="noStrike">
                          <a:solidFill>
                            <a:srgbClr val="0563C1"/>
                          </a:solidFill>
                          <a:effectLst/>
                          <a:latin typeface="Calibri" panose="020F0502020204030204" pitchFamily="34" charset="0"/>
                          <a:hlinkClick r:id="rId3"/>
                        </a:rPr>
                        <a:t>PBSC</a:t>
                      </a:r>
                      <a:endParaRPr lang="en-US" sz="1200" b="0" i="0" u="sng" strike="noStrike">
                        <a:solidFill>
                          <a:srgbClr val="0563C1"/>
                        </a:solidFill>
                        <a:effectLst/>
                        <a:latin typeface="Calibri" panose="020F0502020204030204" pitchFamily="34" charset="0"/>
                      </a:endParaRPr>
                    </a:p>
                  </a:txBody>
                  <a:tcPr marL="7620" marR="7620" marT="7620" anchor="ctr"/>
                </a:tc>
                <a:tc>
                  <a:txBody>
                    <a:bodyPr/>
                    <a:lstStyle/>
                    <a:p>
                      <a:pPr algn="l" fontAlgn="b"/>
                      <a:r>
                        <a:rPr lang="en-US" sz="1200" b="0" i="0" u="none" strike="noStrike">
                          <a:solidFill>
                            <a:srgbClr val="000000"/>
                          </a:solidFill>
                          <a:effectLst/>
                          <a:latin typeface="Calibri" panose="020F0502020204030204" pitchFamily="34" charset="0"/>
                        </a:rPr>
                        <a:t>CP-8152</a:t>
                      </a:r>
                    </a:p>
                  </a:txBody>
                  <a:tcPr marL="7620" marR="7620" marT="7620" anchor="ctr"/>
                </a:tc>
                <a:tc>
                  <a:txBody>
                    <a:bodyPr/>
                    <a:lstStyle/>
                    <a:p>
                      <a:pPr algn="l" fontAlgn="b"/>
                      <a:r>
                        <a:rPr lang="en-US" sz="1200" b="0" i="0" u="none" strike="noStrike">
                          <a:solidFill>
                            <a:srgbClr val="000000"/>
                          </a:solidFill>
                          <a:effectLst/>
                          <a:latin typeface="Calibri" panose="020F0502020204030204" pitchFamily="34" charset="0"/>
                        </a:rPr>
                        <a:t>PBSC # 19 - </a:t>
                      </a:r>
                      <a:r>
                        <a:rPr lang="en-US" sz="1200" b="0" i="0" u="none" strike="noStrike" err="1">
                          <a:solidFill>
                            <a:srgbClr val="000000"/>
                          </a:solidFill>
                          <a:effectLst/>
                          <a:latin typeface="Calibri" panose="020F0502020204030204" pitchFamily="34" charset="0"/>
                        </a:rPr>
                        <a:t>Fileup</a:t>
                      </a:r>
                      <a:r>
                        <a:rPr lang="en-US" sz="1200" b="0" i="0" u="none" strike="noStrike">
                          <a:solidFill>
                            <a:srgbClr val="000000"/>
                          </a:solidFill>
                          <a:effectLst/>
                          <a:latin typeface="Calibri" panose="020F0502020204030204" pitchFamily="34" charset="0"/>
                        </a:rPr>
                        <a:t> upgrade to version 6</a:t>
                      </a:r>
                    </a:p>
                  </a:txBody>
                  <a:tcPr marL="7620" marR="7620" marT="7620" anchor="ctr"/>
                </a:tc>
                <a:tc>
                  <a:txBody>
                    <a:bodyPr/>
                    <a:lstStyle/>
                    <a:p>
                      <a:pPr lvl="0">
                        <a:buNone/>
                      </a:pPr>
                      <a:r>
                        <a:rPr lang="en-US" sz="1200" b="0" i="0" u="none" strike="noStrike" noProof="0">
                          <a:latin typeface="Calibri"/>
                        </a:rPr>
                        <a:t>This upgrade stabilizes the tracker application where the uploaded files are stores</a:t>
                      </a:r>
                    </a:p>
                  </a:txBody>
                  <a:tcPr marL="68580" marR="68580" marT="34290" marB="34290" anchor="ctr"/>
                </a:tc>
                <a:extLst>
                  <a:ext uri="{0D108BD9-81ED-4DB2-BD59-A6C34878D82A}">
                    <a16:rowId xmlns:a16="http://schemas.microsoft.com/office/drawing/2014/main" val="10002"/>
                  </a:ext>
                </a:extLst>
              </a:tr>
              <a:tr h="512807">
                <a:tc>
                  <a:txBody>
                    <a:bodyPr/>
                    <a:lstStyle/>
                    <a:p>
                      <a:pPr lvl="0" algn="ctr">
                        <a:buNone/>
                      </a:pPr>
                      <a:r>
                        <a:rPr lang="en-US" sz="1200"/>
                        <a:t>7</a:t>
                      </a:r>
                    </a:p>
                  </a:txBody>
                  <a:tcPr marL="68580" marR="68580" marT="34290" marB="34290" anchor="ctr"/>
                </a:tc>
                <a:tc>
                  <a:txBody>
                    <a:bodyPr/>
                    <a:lstStyle/>
                    <a:p>
                      <a:pPr algn="ctr" fontAlgn="b"/>
                      <a:endParaRPr lang="en-US" sz="1200" b="0" i="0" u="none" strike="noStrike">
                        <a:solidFill>
                          <a:srgbClr val="000000"/>
                        </a:solidFill>
                        <a:effectLst/>
                        <a:latin typeface="Calibri" panose="020F0502020204030204" pitchFamily="34" charset="0"/>
                      </a:endParaRPr>
                    </a:p>
                  </a:txBody>
                  <a:tcPr marL="7620" marR="7620" marT="7620" anchor="ctr"/>
                </a:tc>
                <a:tc>
                  <a:txBody>
                    <a:bodyPr/>
                    <a:lstStyle/>
                    <a:p>
                      <a:pPr algn="l" fontAlgn="b"/>
                      <a:r>
                        <a:rPr lang="en-US" sz="1200" b="0" i="0" u="none" strike="noStrike">
                          <a:solidFill>
                            <a:srgbClr val="000000"/>
                          </a:solidFill>
                          <a:effectLst/>
                          <a:latin typeface="Calibri" panose="020F0502020204030204" pitchFamily="34" charset="0"/>
                        </a:rPr>
                        <a:t>CP-8203</a:t>
                      </a:r>
                    </a:p>
                  </a:txBody>
                  <a:tcPr marL="7620" marR="7620" marT="7620" anchor="ctr"/>
                </a:tc>
                <a:tc>
                  <a:txBody>
                    <a:bodyPr/>
                    <a:lstStyle/>
                    <a:p>
                      <a:pPr algn="l" fontAlgn="b"/>
                      <a:r>
                        <a:rPr lang="en-US" sz="1200" b="0" i="0" u="none" strike="noStrike">
                          <a:solidFill>
                            <a:srgbClr val="000000"/>
                          </a:solidFill>
                          <a:effectLst/>
                          <a:latin typeface="Calibri" panose="020F0502020204030204" pitchFamily="34" charset="0"/>
                        </a:rPr>
                        <a:t>Connect Q3 2021 Regression Testing Automation Script development </a:t>
                      </a:r>
                    </a:p>
                  </a:txBody>
                  <a:tcPr marL="7620" marR="7620" marT="7620" anchor="ctr"/>
                </a:tc>
                <a:tc>
                  <a:txBody>
                    <a:bodyPr/>
                    <a:lstStyle/>
                    <a:p>
                      <a:pPr lvl="0">
                        <a:buNone/>
                      </a:pPr>
                      <a:r>
                        <a:rPr lang="en-US" sz="1200"/>
                        <a:t>This automation will allow an improvement in the way Connect is tested currently</a:t>
                      </a:r>
                    </a:p>
                  </a:txBody>
                  <a:tcPr marL="68580" marR="68580" marT="34290" marB="34290" anchor="ctr"/>
                </a:tc>
                <a:extLst>
                  <a:ext uri="{0D108BD9-81ED-4DB2-BD59-A6C34878D82A}">
                    <a16:rowId xmlns:a16="http://schemas.microsoft.com/office/drawing/2014/main" val="10003"/>
                  </a:ext>
                </a:extLst>
              </a:tr>
              <a:tr h="512807">
                <a:tc>
                  <a:txBody>
                    <a:bodyPr/>
                    <a:lstStyle/>
                    <a:p>
                      <a:pPr lvl="0" algn="ctr">
                        <a:buNone/>
                      </a:pPr>
                      <a:r>
                        <a:rPr lang="en-US" sz="1200"/>
                        <a:t>8</a:t>
                      </a:r>
                    </a:p>
                  </a:txBody>
                  <a:tcPr marL="68580" marR="68580" marT="34290" marB="34290" anchor="ct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200" b="0" i="0" u="sng" strike="noStrike">
                          <a:solidFill>
                            <a:srgbClr val="0563C1"/>
                          </a:solidFill>
                          <a:effectLst/>
                          <a:latin typeface="Calibri" panose="020F0502020204030204" pitchFamily="34" charset="0"/>
                        </a:rPr>
                        <a:t>PBSC</a:t>
                      </a:r>
                    </a:p>
                  </a:txBody>
                  <a:tcPr marL="7620" marR="7620" marT="7620" anchor="ctr"/>
                </a:tc>
                <a:tc>
                  <a:txBody>
                    <a:bodyPr/>
                    <a:lstStyle/>
                    <a:p>
                      <a:pPr algn="l" fontAlgn="b"/>
                      <a:r>
                        <a:rPr lang="en-US" sz="1200" b="0" i="0" u="none" strike="noStrike">
                          <a:solidFill>
                            <a:srgbClr val="000000"/>
                          </a:solidFill>
                          <a:effectLst/>
                          <a:latin typeface="Calibri" panose="020F0502020204030204" pitchFamily="34" charset="0"/>
                        </a:rPr>
                        <a:t>KCDP-18011</a:t>
                      </a:r>
                    </a:p>
                  </a:txBody>
                  <a:tcPr marL="7620" marR="7620" marT="7620" anchor="ctr"/>
                </a:tc>
                <a:tc>
                  <a:txBody>
                    <a:bodyPr/>
                    <a:lstStyle/>
                    <a:p>
                      <a:pPr algn="l" fontAlgn="b"/>
                      <a:r>
                        <a:rPr lang="en-US" sz="1200" b="0" i="0" u="none" strike="noStrike">
                          <a:solidFill>
                            <a:srgbClr val="000000"/>
                          </a:solidFill>
                          <a:effectLst/>
                          <a:latin typeface="Calibri" panose="020F0502020204030204" pitchFamily="34" charset="0"/>
                        </a:rPr>
                        <a:t>2021-Q3-??-Connect: [SPIKE] Password Rotation PBSC 14</a:t>
                      </a:r>
                    </a:p>
                  </a:txBody>
                  <a:tcPr marL="7620" marR="7620" marT="7620" anchor="ctr"/>
                </a:tc>
                <a:tc>
                  <a:txBody>
                    <a:bodyPr/>
                    <a:lstStyle/>
                    <a:p>
                      <a:pPr lvl="0">
                        <a:buNone/>
                      </a:pPr>
                      <a:r>
                        <a:rPr lang="en-US" sz="1200"/>
                        <a:t>Passwords will have an expiration and those must be different (avoiding the same password for multiple users)</a:t>
                      </a:r>
                    </a:p>
                  </a:txBody>
                  <a:tcPr marL="68580" marR="68580" marT="34290" marB="34290" anchor="ctr"/>
                </a:tc>
                <a:extLst>
                  <a:ext uri="{0D108BD9-81ED-4DB2-BD59-A6C34878D82A}">
                    <a16:rowId xmlns:a16="http://schemas.microsoft.com/office/drawing/2014/main" val="10004"/>
                  </a:ext>
                </a:extLst>
              </a:tr>
              <a:tr h="512807">
                <a:tc>
                  <a:txBody>
                    <a:bodyPr/>
                    <a:lstStyle/>
                    <a:p>
                      <a:pPr lvl="0" algn="ctr">
                        <a:buNone/>
                      </a:pPr>
                      <a:r>
                        <a:rPr lang="en-US" sz="1200"/>
                        <a:t>9</a:t>
                      </a:r>
                    </a:p>
                  </a:txBody>
                  <a:tcPr marL="68580" marR="68580" marT="34290" marB="34290" anchor="ctr"/>
                </a:tc>
                <a:tc>
                  <a:txBody>
                    <a:bodyPr/>
                    <a:lstStyle/>
                    <a:p>
                      <a:pPr marL="0" marR="0" lvl="0" indent="0" algn="l" defTabSz="685800" rtl="0" eaLnBrk="1" fontAlgn="b" latinLnBrk="0" hangingPunct="1">
                        <a:lnSpc>
                          <a:spcPct val="100000"/>
                        </a:lnSpc>
                        <a:spcBef>
                          <a:spcPts val="0"/>
                        </a:spcBef>
                        <a:spcAft>
                          <a:spcPts val="0"/>
                        </a:spcAft>
                        <a:buClrTx/>
                        <a:buSzTx/>
                        <a:buFontTx/>
                        <a:buNone/>
                        <a:tabLst/>
                        <a:defRPr/>
                      </a:pPr>
                      <a:r>
                        <a:rPr lang="en-US" sz="1200" b="0" i="0" u="sng" strike="noStrike">
                          <a:solidFill>
                            <a:srgbClr val="0563C1"/>
                          </a:solidFill>
                          <a:effectLst/>
                          <a:latin typeface="Calibri" panose="020F0502020204030204" pitchFamily="34" charset="0"/>
                        </a:rPr>
                        <a:t>PBSC</a:t>
                      </a:r>
                    </a:p>
                  </a:txBody>
                  <a:tcPr marL="7620" marR="7620" marT="7620" anchor="ctr"/>
                </a:tc>
                <a:tc>
                  <a:txBody>
                    <a:bodyPr/>
                    <a:lstStyle/>
                    <a:p>
                      <a:pPr algn="l" fontAlgn="b"/>
                      <a:r>
                        <a:rPr lang="en-US" sz="1200" b="0" i="0" u="none" strike="noStrike">
                          <a:solidFill>
                            <a:srgbClr val="000000"/>
                          </a:solidFill>
                          <a:effectLst/>
                          <a:latin typeface="Calibri" panose="020F0502020204030204" pitchFamily="34" charset="0"/>
                        </a:rPr>
                        <a:t>KCDP-12066</a:t>
                      </a:r>
                    </a:p>
                  </a:txBody>
                  <a:tcPr marL="7620" marR="7620" marT="7620" anchor="ctr"/>
                </a:tc>
                <a:tc>
                  <a:txBody>
                    <a:bodyPr/>
                    <a:lstStyle/>
                    <a:p>
                      <a:pPr algn="l" fontAlgn="b"/>
                      <a:r>
                        <a:rPr lang="en-US" sz="1200" b="0" i="0" u="none" strike="noStrike">
                          <a:solidFill>
                            <a:srgbClr val="000000"/>
                          </a:solidFill>
                          <a:effectLst/>
                          <a:latin typeface="Calibri" panose="020F0502020204030204" pitchFamily="34" charset="0"/>
                        </a:rPr>
                        <a:t>PBSC #19 - Server 2008 R2 to 2019</a:t>
                      </a:r>
                    </a:p>
                  </a:txBody>
                  <a:tcPr marL="7620" marR="7620" marT="7620" anchor="ctr"/>
                </a:tc>
                <a:tc>
                  <a:txBody>
                    <a:bodyPr/>
                    <a:lstStyle/>
                    <a:p>
                      <a:pPr lvl="0">
                        <a:buNone/>
                      </a:pPr>
                      <a:r>
                        <a:rPr lang="en-US" sz="1200"/>
                        <a:t>Server upgrades will bring additional features and enhancements provided by the supplier</a:t>
                      </a:r>
                    </a:p>
                  </a:txBody>
                  <a:tcPr marL="68580" marR="68580" marT="34290" marB="34290" anchor="ctr"/>
                </a:tc>
                <a:extLst>
                  <a:ext uri="{0D108BD9-81ED-4DB2-BD59-A6C34878D82A}">
                    <a16:rowId xmlns:a16="http://schemas.microsoft.com/office/drawing/2014/main" val="1445609203"/>
                  </a:ext>
                </a:extLst>
              </a:tr>
              <a:tr h="512807">
                <a:tc>
                  <a:txBody>
                    <a:bodyPr/>
                    <a:lstStyle/>
                    <a:p>
                      <a:pPr lvl="0" algn="ctr">
                        <a:buNone/>
                      </a:pPr>
                      <a:r>
                        <a:rPr lang="en-US" sz="1200"/>
                        <a:t>10</a:t>
                      </a:r>
                    </a:p>
                  </a:txBody>
                  <a:tcPr marL="68580" marR="68580" marT="34290" marB="34290" anchor="ctr"/>
                </a:tc>
                <a:tc>
                  <a:txBody>
                    <a:bodyPr/>
                    <a:lstStyle/>
                    <a:p>
                      <a:pPr algn="l" fontAlgn="b"/>
                      <a:r>
                        <a:rPr lang="en-US" sz="1200" b="0" i="0" u="sng" strike="noStrike">
                          <a:solidFill>
                            <a:srgbClr val="0563C1"/>
                          </a:solidFill>
                          <a:effectLst/>
                          <a:latin typeface="Calibri" panose="020F0502020204030204" pitchFamily="34" charset="0"/>
                          <a:hlinkClick r:id="rId4"/>
                        </a:rPr>
                        <a:t>Reducing Bug BL -Connect</a:t>
                      </a:r>
                      <a:endParaRPr lang="en-US" sz="1200" b="0" i="0" u="sng" strike="noStrike">
                        <a:solidFill>
                          <a:srgbClr val="0563C1"/>
                        </a:solidFill>
                        <a:effectLst/>
                        <a:latin typeface="Calibri" panose="020F0502020204030204" pitchFamily="34" charset="0"/>
                      </a:endParaRPr>
                    </a:p>
                  </a:txBody>
                  <a:tcPr marL="7620" marR="7620" marT="7620" anchor="ctr"/>
                </a:tc>
                <a:tc>
                  <a:txBody>
                    <a:bodyPr/>
                    <a:lstStyle/>
                    <a:p>
                      <a:pPr algn="l" fontAlgn="b"/>
                      <a:r>
                        <a:rPr lang="en-US" sz="1200" b="0" i="0" u="none" strike="noStrike">
                          <a:solidFill>
                            <a:srgbClr val="000000"/>
                          </a:solidFill>
                          <a:effectLst/>
                          <a:latin typeface="Calibri" panose="020F0502020204030204" pitchFamily="34" charset="0"/>
                        </a:rPr>
                        <a:t>CP-8162</a:t>
                      </a:r>
                    </a:p>
                  </a:txBody>
                  <a:tcPr marL="7620" marR="7620" marT="7620" anchor="ctr"/>
                </a:tc>
                <a:tc>
                  <a:txBody>
                    <a:bodyPr/>
                    <a:lstStyle/>
                    <a:p>
                      <a:pPr algn="l" fontAlgn="b"/>
                      <a:r>
                        <a:rPr lang="en-US" sz="1200" b="0" i="0" u="none" strike="noStrike">
                          <a:solidFill>
                            <a:srgbClr val="000000"/>
                          </a:solidFill>
                          <a:effectLst/>
                          <a:latin typeface="Calibri" panose="020F0502020204030204" pitchFamily="34" charset="0"/>
                        </a:rPr>
                        <a:t>Connect Bug Backlog</a:t>
                      </a:r>
                    </a:p>
                  </a:txBody>
                  <a:tcPr marL="7620" marR="7620" marT="7620" anchor="ctr"/>
                </a:tc>
                <a:tc>
                  <a:txBody>
                    <a:bodyPr/>
                    <a:lstStyle/>
                    <a:p>
                      <a:pPr lvl="0">
                        <a:buNone/>
                      </a:pPr>
                      <a:r>
                        <a:rPr lang="en-US" sz="1200"/>
                        <a:t>The product is going to have benefits due to a continued bug fix</a:t>
                      </a:r>
                    </a:p>
                  </a:txBody>
                  <a:tcPr marL="68580" marR="68580" marT="34290" marB="34290" anchor="ctr"/>
                </a:tc>
                <a:extLst>
                  <a:ext uri="{0D108BD9-81ED-4DB2-BD59-A6C34878D82A}">
                    <a16:rowId xmlns:a16="http://schemas.microsoft.com/office/drawing/2014/main" val="2623331959"/>
                  </a:ext>
                </a:extLst>
              </a:tr>
              <a:tr h="512807">
                <a:tc>
                  <a:txBody>
                    <a:bodyPr/>
                    <a:lstStyle/>
                    <a:p>
                      <a:pPr lvl="0" algn="ctr">
                        <a:buNone/>
                      </a:pPr>
                      <a:r>
                        <a:rPr lang="en-US" sz="1200"/>
                        <a:t>11</a:t>
                      </a:r>
                    </a:p>
                  </a:txBody>
                  <a:tcPr marL="68580" marR="68580" marT="34290" marB="34290" anchor="ctr"/>
                </a:tc>
                <a:tc>
                  <a:txBody>
                    <a:bodyPr/>
                    <a:lstStyle/>
                    <a:p>
                      <a:pPr algn="l" fontAlgn="b"/>
                      <a:r>
                        <a:rPr lang="en-US" sz="1200" b="0" i="0" u="sng" strike="noStrike">
                          <a:solidFill>
                            <a:srgbClr val="0563C1"/>
                          </a:solidFill>
                          <a:effectLst/>
                          <a:latin typeface="Calibri" panose="020F0502020204030204" pitchFamily="34" charset="0"/>
                          <a:hlinkClick r:id="rId5"/>
                        </a:rPr>
                        <a:t>10DLC</a:t>
                      </a:r>
                      <a:endParaRPr lang="en-US" sz="1200" b="0" i="0" u="sng" strike="noStrike">
                        <a:solidFill>
                          <a:srgbClr val="0563C1"/>
                        </a:solidFill>
                        <a:effectLst/>
                        <a:latin typeface="Calibri" panose="020F0502020204030204" pitchFamily="34" charset="0"/>
                      </a:endParaRPr>
                    </a:p>
                  </a:txBody>
                  <a:tcPr marL="7620" marR="7620" marT="7620" anchor="ctr"/>
                </a:tc>
                <a:tc>
                  <a:txBody>
                    <a:bodyPr/>
                    <a:lstStyle/>
                    <a:p>
                      <a:pPr algn="l" fontAlgn="b"/>
                      <a:r>
                        <a:rPr lang="en-US" sz="1200" b="0" i="0" u="none" strike="noStrike">
                          <a:solidFill>
                            <a:srgbClr val="000000"/>
                          </a:solidFill>
                          <a:effectLst/>
                          <a:latin typeface="Calibri" panose="020F0502020204030204" pitchFamily="34" charset="0"/>
                        </a:rPr>
                        <a:t>CP-7993</a:t>
                      </a:r>
                    </a:p>
                  </a:txBody>
                  <a:tcPr marL="7620" marR="7620" marT="7620" anchor="ctr"/>
                </a:tc>
                <a:tc>
                  <a:txBody>
                    <a:bodyPr/>
                    <a:lstStyle/>
                    <a:p>
                      <a:pPr algn="l" fontAlgn="b"/>
                      <a:r>
                        <a:rPr lang="en-US" sz="1200" b="0" i="0" u="none" strike="noStrike">
                          <a:solidFill>
                            <a:srgbClr val="000000"/>
                          </a:solidFill>
                          <a:effectLst/>
                          <a:latin typeface="Calibri" panose="020F0502020204030204" pitchFamily="34" charset="0"/>
                        </a:rPr>
                        <a:t>SMS </a:t>
                      </a:r>
                      <a:r>
                        <a:rPr lang="en-US" sz="1200" b="0" i="0" u="none" strike="noStrike" err="1">
                          <a:solidFill>
                            <a:srgbClr val="000000"/>
                          </a:solidFill>
                          <a:effectLst/>
                          <a:latin typeface="Calibri" panose="020F0502020204030204" pitchFamily="34" charset="0"/>
                        </a:rPr>
                        <a:t>MicroService</a:t>
                      </a:r>
                      <a:r>
                        <a:rPr lang="en-US" sz="1200" b="0" i="0" u="none" strike="noStrike">
                          <a:solidFill>
                            <a:srgbClr val="000000"/>
                          </a:solidFill>
                          <a:effectLst/>
                          <a:latin typeface="Calibri" panose="020F0502020204030204" pitchFamily="34" charset="0"/>
                        </a:rPr>
                        <a:t> </a:t>
                      </a:r>
                      <a:r>
                        <a:rPr lang="en-US" sz="1200" b="0" i="0" u="none" strike="noStrike" err="1">
                          <a:solidFill>
                            <a:srgbClr val="000000"/>
                          </a:solidFill>
                          <a:effectLst/>
                          <a:latin typeface="Calibri" panose="020F0502020204030204" pitchFamily="34" charset="0"/>
                        </a:rPr>
                        <a:t>Stichin</a:t>
                      </a:r>
                      <a:endParaRPr lang="en-US" sz="1200" b="0" i="0" u="none" strike="noStrike">
                        <a:solidFill>
                          <a:srgbClr val="000000"/>
                        </a:solidFill>
                        <a:effectLst/>
                        <a:latin typeface="Calibri" panose="020F0502020204030204" pitchFamily="34" charset="0"/>
                      </a:endParaRPr>
                    </a:p>
                  </a:txBody>
                  <a:tcPr marL="7620" marR="7620" marT="7620" anchor="ctr"/>
                </a:tc>
                <a:tc>
                  <a:txBody>
                    <a:bodyPr/>
                    <a:lstStyle/>
                    <a:p>
                      <a:pPr lvl="0">
                        <a:buNone/>
                      </a:pPr>
                      <a:r>
                        <a:rPr lang="en-US" sz="1200"/>
                        <a:t>Connect will avoid current SMS issues, utilizing modern Microservices</a:t>
                      </a:r>
                    </a:p>
                  </a:txBody>
                  <a:tcPr marL="68580" marR="68580" marT="34290" marB="34290" anchor="ctr"/>
                </a:tc>
                <a:extLst>
                  <a:ext uri="{0D108BD9-81ED-4DB2-BD59-A6C34878D82A}">
                    <a16:rowId xmlns:a16="http://schemas.microsoft.com/office/drawing/2014/main" val="3570985467"/>
                  </a:ext>
                </a:extLst>
              </a:tr>
            </a:tbl>
          </a:graphicData>
        </a:graphic>
      </p:graphicFrame>
    </p:spTree>
    <p:extLst>
      <p:ext uri="{BB962C8B-B14F-4D97-AF65-F5344CB8AC3E}">
        <p14:creationId xmlns:p14="http://schemas.microsoft.com/office/powerpoint/2010/main" val="663613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460B7-2E95-1342-AF5D-EA43B587CA8D}"/>
              </a:ext>
            </a:extLst>
          </p:cNvPr>
          <p:cNvSpPr>
            <a:spLocks noGrp="1"/>
          </p:cNvSpPr>
          <p:nvPr>
            <p:ph type="title"/>
          </p:nvPr>
        </p:nvSpPr>
        <p:spPr/>
        <p:txBody>
          <a:bodyPr/>
          <a:lstStyle/>
          <a:p>
            <a:r>
              <a:rPr lang="en-US"/>
              <a:t>SMS Microservice Product Vision Board</a:t>
            </a:r>
          </a:p>
        </p:txBody>
      </p:sp>
      <p:graphicFrame>
        <p:nvGraphicFramePr>
          <p:cNvPr id="3" name="Table 3">
            <a:extLst>
              <a:ext uri="{FF2B5EF4-FFF2-40B4-BE49-F238E27FC236}">
                <a16:creationId xmlns:a16="http://schemas.microsoft.com/office/drawing/2014/main" id="{40DEE168-5EC6-454E-A3AC-7DC9CE598C89}"/>
              </a:ext>
            </a:extLst>
          </p:cNvPr>
          <p:cNvGraphicFramePr>
            <a:graphicFrameLocks noGrp="1"/>
          </p:cNvGraphicFramePr>
          <p:nvPr>
            <p:extLst>
              <p:ext uri="{D42A27DB-BD31-4B8C-83A1-F6EECF244321}">
                <p14:modId xmlns:p14="http://schemas.microsoft.com/office/powerpoint/2010/main" val="4164326081"/>
              </p:ext>
            </p:extLst>
          </p:nvPr>
        </p:nvGraphicFramePr>
        <p:xfrm>
          <a:off x="311150" y="929589"/>
          <a:ext cx="8521700" cy="4005170"/>
        </p:xfrm>
        <a:graphic>
          <a:graphicData uri="http://schemas.openxmlformats.org/drawingml/2006/table">
            <a:tbl>
              <a:tblPr firstRow="1" bandRow="1">
                <a:tableStyleId>{5940675A-B579-460E-94D1-54222C63F5DA}</a:tableStyleId>
              </a:tblPr>
              <a:tblGrid>
                <a:gridCol w="2130425">
                  <a:extLst>
                    <a:ext uri="{9D8B030D-6E8A-4147-A177-3AD203B41FA5}">
                      <a16:colId xmlns:a16="http://schemas.microsoft.com/office/drawing/2014/main" val="823485460"/>
                    </a:ext>
                  </a:extLst>
                </a:gridCol>
                <a:gridCol w="2130425">
                  <a:extLst>
                    <a:ext uri="{9D8B030D-6E8A-4147-A177-3AD203B41FA5}">
                      <a16:colId xmlns:a16="http://schemas.microsoft.com/office/drawing/2014/main" val="1548639629"/>
                    </a:ext>
                  </a:extLst>
                </a:gridCol>
                <a:gridCol w="2130425">
                  <a:extLst>
                    <a:ext uri="{9D8B030D-6E8A-4147-A177-3AD203B41FA5}">
                      <a16:colId xmlns:a16="http://schemas.microsoft.com/office/drawing/2014/main" val="3815196620"/>
                    </a:ext>
                  </a:extLst>
                </a:gridCol>
                <a:gridCol w="2130425">
                  <a:extLst>
                    <a:ext uri="{9D8B030D-6E8A-4147-A177-3AD203B41FA5}">
                      <a16:colId xmlns:a16="http://schemas.microsoft.com/office/drawing/2014/main" val="2834547125"/>
                    </a:ext>
                  </a:extLst>
                </a:gridCol>
              </a:tblGrid>
              <a:tr h="643220">
                <a:tc gridSpan="4">
                  <a:txBody>
                    <a:bodyPr/>
                    <a:lstStyle/>
                    <a:p>
                      <a:r>
                        <a:rPr lang="en-US" sz="1200"/>
                        <a:t>The SMS Microservice will allow for Blackboard Solutions, initially focused on Mass Notification and Connect, to reliably send large volumes of SMS messages without requiring each application to maintain the functionality on its own.</a:t>
                      </a:r>
                    </a:p>
                  </a:txBody>
                  <a:tcPr marL="137160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8742053"/>
                  </a:ext>
                </a:extLst>
              </a:tr>
              <a:tr h="3361950">
                <a:tc>
                  <a:txBody>
                    <a:bodyPr/>
                    <a:lstStyle/>
                    <a:p>
                      <a:r>
                        <a:rPr lang="en-US" sz="1200"/>
                        <a:t>Blackboard developers.</a:t>
                      </a:r>
                    </a:p>
                    <a:p>
                      <a:endParaRPr lang="en-US" sz="1200"/>
                    </a:p>
                    <a:p>
                      <a:endParaRPr lang="en-US" sz="1200"/>
                    </a:p>
                  </a:txBody>
                  <a:tcPr marT="548640"/>
                </a:tc>
                <a:tc>
                  <a:txBody>
                    <a:bodyPr/>
                    <a:lstStyle/>
                    <a:p>
                      <a:r>
                        <a:rPr lang="en-US" sz="1200"/>
                        <a:t>Extend product capabilities to send messages to users via SMS.</a:t>
                      </a:r>
                    </a:p>
                    <a:p>
                      <a:endParaRPr lang="en-US" sz="1200"/>
                    </a:p>
                    <a:p>
                      <a:r>
                        <a:rPr lang="en-US" sz="1200"/>
                        <a:t>Modernize Mass Notification and Connect SMS capabilities.</a:t>
                      </a:r>
                    </a:p>
                    <a:p>
                      <a:endParaRPr lang="en-US" sz="1200"/>
                    </a:p>
                    <a:p>
                      <a:r>
                        <a:rPr lang="en-US" sz="1200"/>
                        <a:t>Solve for large volume SMS batch sending challenges in Connect.</a:t>
                      </a:r>
                    </a:p>
                    <a:p>
                      <a:endParaRPr lang="en-US" sz="1200"/>
                    </a:p>
                  </a:txBody>
                  <a:tcPr marT="548640"/>
                </a:tc>
                <a:tc>
                  <a:txBody>
                    <a:bodyPr/>
                    <a:lstStyle/>
                    <a:p>
                      <a:r>
                        <a:rPr lang="en-US" sz="1200"/>
                        <a:t>SMS queueing and messaging service integrated with SMS aggregators, capable of delivering large volumes of SMS messages reliably and quickly.</a:t>
                      </a:r>
                    </a:p>
                    <a:p>
                      <a:endParaRPr lang="en-US" sz="1200"/>
                    </a:p>
                    <a:p>
                      <a:r>
                        <a:rPr lang="en-US" sz="1200"/>
                        <a:t>Able to support SMS messaging products including shared and dedicated long and short codes.</a:t>
                      </a:r>
                    </a:p>
                    <a:p>
                      <a:endParaRPr lang="en-US" sz="1200"/>
                    </a:p>
                    <a:p>
                      <a:endParaRPr lang="en-US" sz="1200"/>
                    </a:p>
                  </a:txBody>
                  <a:tcPr marT="548640"/>
                </a:tc>
                <a:tc>
                  <a:txBody>
                    <a:bodyPr/>
                    <a:lstStyle/>
                    <a:p>
                      <a:r>
                        <a:rPr lang="en-US" sz="1200"/>
                        <a:t>Modernizes a critical sending channel for CE notification solutions.</a:t>
                      </a:r>
                    </a:p>
                    <a:p>
                      <a:endParaRPr lang="en-US" sz="1200"/>
                    </a:p>
                    <a:p>
                      <a:r>
                        <a:rPr lang="en-US" sz="1200"/>
                        <a:t>Provide a SMS messaging capability on Foundations for other Blackboard applications to leverage.</a:t>
                      </a:r>
                    </a:p>
                    <a:p>
                      <a:endParaRPr lang="en-US" sz="1200"/>
                    </a:p>
                  </a:txBody>
                  <a:tcPr marT="548640"/>
                </a:tc>
                <a:extLst>
                  <a:ext uri="{0D108BD9-81ED-4DB2-BD59-A6C34878D82A}">
                    <a16:rowId xmlns:a16="http://schemas.microsoft.com/office/drawing/2014/main" val="2002228758"/>
                  </a:ext>
                </a:extLst>
              </a:tr>
            </a:tbl>
          </a:graphicData>
        </a:graphic>
      </p:graphicFrame>
      <p:pic>
        <p:nvPicPr>
          <p:cNvPr id="13" name="Picture 12">
            <a:extLst>
              <a:ext uri="{FF2B5EF4-FFF2-40B4-BE49-F238E27FC236}">
                <a16:creationId xmlns:a16="http://schemas.microsoft.com/office/drawing/2014/main" id="{DFAC415A-B38F-194B-AB46-4813CA88785D}"/>
              </a:ext>
            </a:extLst>
          </p:cNvPr>
          <p:cNvPicPr>
            <a:picLocks noChangeAspect="1"/>
          </p:cNvPicPr>
          <p:nvPr/>
        </p:nvPicPr>
        <p:blipFill>
          <a:blip r:embed="rId3"/>
          <a:stretch>
            <a:fillRect/>
          </a:stretch>
        </p:blipFill>
        <p:spPr>
          <a:xfrm>
            <a:off x="350341" y="1603962"/>
            <a:ext cx="436204" cy="436204"/>
          </a:xfrm>
          <a:prstGeom prst="rect">
            <a:avLst/>
          </a:prstGeom>
        </p:spPr>
      </p:pic>
      <p:sp>
        <p:nvSpPr>
          <p:cNvPr id="14" name="object 9">
            <a:extLst>
              <a:ext uri="{FF2B5EF4-FFF2-40B4-BE49-F238E27FC236}">
                <a16:creationId xmlns:a16="http://schemas.microsoft.com/office/drawing/2014/main" id="{FB3897AF-8EED-8448-BD1F-162A94E12DB9}"/>
              </a:ext>
            </a:extLst>
          </p:cNvPr>
          <p:cNvSpPr/>
          <p:nvPr/>
        </p:nvSpPr>
        <p:spPr>
          <a:xfrm>
            <a:off x="2522995" y="1614412"/>
            <a:ext cx="426014" cy="425754"/>
          </a:xfrm>
          <a:custGeom>
            <a:avLst/>
            <a:gdLst/>
            <a:ahLst/>
            <a:cxnLst/>
            <a:rect l="l" t="t" r="r" b="b"/>
            <a:pathLst>
              <a:path w="1042034" h="1041400">
                <a:moveTo>
                  <a:pt x="520697" y="0"/>
                </a:moveTo>
                <a:lnTo>
                  <a:pt x="473303" y="2127"/>
                </a:lnTo>
                <a:lnTo>
                  <a:pt x="427101" y="8389"/>
                </a:lnTo>
                <a:lnTo>
                  <a:pt x="382275" y="18599"/>
                </a:lnTo>
                <a:lnTo>
                  <a:pt x="339009" y="32576"/>
                </a:lnTo>
                <a:lnTo>
                  <a:pt x="297487" y="50134"/>
                </a:lnTo>
                <a:lnTo>
                  <a:pt x="257892" y="71090"/>
                </a:lnTo>
                <a:lnTo>
                  <a:pt x="220408" y="95261"/>
                </a:lnTo>
                <a:lnTo>
                  <a:pt x="185219" y="122462"/>
                </a:lnTo>
                <a:lnTo>
                  <a:pt x="152509" y="152509"/>
                </a:lnTo>
                <a:lnTo>
                  <a:pt x="122462" y="185219"/>
                </a:lnTo>
                <a:lnTo>
                  <a:pt x="95261" y="220408"/>
                </a:lnTo>
                <a:lnTo>
                  <a:pt x="71090" y="257892"/>
                </a:lnTo>
                <a:lnTo>
                  <a:pt x="50134" y="297487"/>
                </a:lnTo>
                <a:lnTo>
                  <a:pt x="32576" y="339009"/>
                </a:lnTo>
                <a:lnTo>
                  <a:pt x="18599" y="382275"/>
                </a:lnTo>
                <a:lnTo>
                  <a:pt x="8389" y="427101"/>
                </a:lnTo>
                <a:lnTo>
                  <a:pt x="2127" y="473303"/>
                </a:lnTo>
                <a:lnTo>
                  <a:pt x="0" y="520697"/>
                </a:lnTo>
                <a:lnTo>
                  <a:pt x="2127" y="568089"/>
                </a:lnTo>
                <a:lnTo>
                  <a:pt x="8389" y="614289"/>
                </a:lnTo>
                <a:lnTo>
                  <a:pt x="18599" y="659114"/>
                </a:lnTo>
                <a:lnTo>
                  <a:pt x="32576" y="702380"/>
                </a:lnTo>
                <a:lnTo>
                  <a:pt x="50134" y="743902"/>
                </a:lnTo>
                <a:lnTo>
                  <a:pt x="71090" y="783497"/>
                </a:lnTo>
                <a:lnTo>
                  <a:pt x="95261" y="820981"/>
                </a:lnTo>
                <a:lnTo>
                  <a:pt x="122462" y="856170"/>
                </a:lnTo>
                <a:lnTo>
                  <a:pt x="152509" y="888880"/>
                </a:lnTo>
                <a:lnTo>
                  <a:pt x="185219" y="918928"/>
                </a:lnTo>
                <a:lnTo>
                  <a:pt x="220408" y="946130"/>
                </a:lnTo>
                <a:lnTo>
                  <a:pt x="257892" y="970301"/>
                </a:lnTo>
                <a:lnTo>
                  <a:pt x="297487" y="991258"/>
                </a:lnTo>
                <a:lnTo>
                  <a:pt x="339009" y="1008817"/>
                </a:lnTo>
                <a:lnTo>
                  <a:pt x="382275" y="1022793"/>
                </a:lnTo>
                <a:lnTo>
                  <a:pt x="427101" y="1033005"/>
                </a:lnTo>
                <a:lnTo>
                  <a:pt x="473303" y="1039266"/>
                </a:lnTo>
                <a:lnTo>
                  <a:pt x="520697" y="1041394"/>
                </a:lnTo>
                <a:lnTo>
                  <a:pt x="568089" y="1039266"/>
                </a:lnTo>
                <a:lnTo>
                  <a:pt x="614290" y="1033005"/>
                </a:lnTo>
                <a:lnTo>
                  <a:pt x="659115" y="1022793"/>
                </a:lnTo>
                <a:lnTo>
                  <a:pt x="702381" y="1008817"/>
                </a:lnTo>
                <a:lnTo>
                  <a:pt x="743904" y="991258"/>
                </a:lnTo>
                <a:lnTo>
                  <a:pt x="783500" y="970301"/>
                </a:lnTo>
                <a:lnTo>
                  <a:pt x="820985" y="946130"/>
                </a:lnTo>
                <a:lnTo>
                  <a:pt x="856175" y="918928"/>
                </a:lnTo>
                <a:lnTo>
                  <a:pt x="888886" y="888880"/>
                </a:lnTo>
                <a:lnTo>
                  <a:pt x="918935" y="856170"/>
                </a:lnTo>
                <a:lnTo>
                  <a:pt x="946138" y="820981"/>
                </a:lnTo>
                <a:lnTo>
                  <a:pt x="961019" y="797905"/>
                </a:lnTo>
                <a:lnTo>
                  <a:pt x="525306" y="797905"/>
                </a:lnTo>
                <a:lnTo>
                  <a:pt x="494859" y="754957"/>
                </a:lnTo>
                <a:lnTo>
                  <a:pt x="457320" y="716084"/>
                </a:lnTo>
                <a:lnTo>
                  <a:pt x="372034" y="640084"/>
                </a:lnTo>
                <a:lnTo>
                  <a:pt x="339651" y="609183"/>
                </a:lnTo>
                <a:lnTo>
                  <a:pt x="309353" y="575869"/>
                </a:lnTo>
                <a:lnTo>
                  <a:pt x="283580" y="538676"/>
                </a:lnTo>
                <a:lnTo>
                  <a:pt x="264776" y="496138"/>
                </a:lnTo>
                <a:lnTo>
                  <a:pt x="255381" y="446789"/>
                </a:lnTo>
                <a:lnTo>
                  <a:pt x="256832" y="410927"/>
                </a:lnTo>
                <a:lnTo>
                  <a:pt x="278916" y="354175"/>
                </a:lnTo>
                <a:lnTo>
                  <a:pt x="312799" y="318343"/>
                </a:lnTo>
                <a:lnTo>
                  <a:pt x="358376" y="296102"/>
                </a:lnTo>
                <a:lnTo>
                  <a:pt x="385776" y="291237"/>
                </a:lnTo>
                <a:lnTo>
                  <a:pt x="987959" y="291237"/>
                </a:lnTo>
                <a:lnTo>
                  <a:pt x="970310" y="257892"/>
                </a:lnTo>
                <a:lnTo>
                  <a:pt x="946138" y="220408"/>
                </a:lnTo>
                <a:lnTo>
                  <a:pt x="918935" y="185219"/>
                </a:lnTo>
                <a:lnTo>
                  <a:pt x="888886" y="152509"/>
                </a:lnTo>
                <a:lnTo>
                  <a:pt x="856175" y="122462"/>
                </a:lnTo>
                <a:lnTo>
                  <a:pt x="820985" y="95261"/>
                </a:lnTo>
                <a:lnTo>
                  <a:pt x="783500" y="71090"/>
                </a:lnTo>
                <a:lnTo>
                  <a:pt x="743904" y="50134"/>
                </a:lnTo>
                <a:lnTo>
                  <a:pt x="702381" y="32576"/>
                </a:lnTo>
                <a:lnTo>
                  <a:pt x="659115" y="18599"/>
                </a:lnTo>
                <a:lnTo>
                  <a:pt x="614290" y="8389"/>
                </a:lnTo>
                <a:lnTo>
                  <a:pt x="568089" y="2127"/>
                </a:lnTo>
                <a:lnTo>
                  <a:pt x="520697" y="0"/>
                </a:lnTo>
                <a:close/>
              </a:path>
              <a:path w="1042034" h="1041400">
                <a:moveTo>
                  <a:pt x="987959" y="291237"/>
                </a:moveTo>
                <a:lnTo>
                  <a:pt x="647689" y="291237"/>
                </a:lnTo>
                <a:lnTo>
                  <a:pt x="680259" y="292641"/>
                </a:lnTo>
                <a:lnTo>
                  <a:pt x="707963" y="300387"/>
                </a:lnTo>
                <a:lnTo>
                  <a:pt x="750623" y="327832"/>
                </a:lnTo>
                <a:lnTo>
                  <a:pt x="786083" y="375347"/>
                </a:lnTo>
                <a:lnTo>
                  <a:pt x="797499" y="445643"/>
                </a:lnTo>
                <a:lnTo>
                  <a:pt x="788242" y="495494"/>
                </a:lnTo>
                <a:lnTo>
                  <a:pt x="769368" y="538700"/>
                </a:lnTo>
                <a:lnTo>
                  <a:pt x="743458" y="576535"/>
                </a:lnTo>
                <a:lnTo>
                  <a:pt x="713091" y="610278"/>
                </a:lnTo>
                <a:lnTo>
                  <a:pt x="680846" y="641206"/>
                </a:lnTo>
                <a:lnTo>
                  <a:pt x="595473" y="716726"/>
                </a:lnTo>
                <a:lnTo>
                  <a:pt x="557312" y="755169"/>
                </a:lnTo>
                <a:lnTo>
                  <a:pt x="525306" y="797905"/>
                </a:lnTo>
                <a:lnTo>
                  <a:pt x="961019" y="797905"/>
                </a:lnTo>
                <a:lnTo>
                  <a:pt x="991267" y="743902"/>
                </a:lnTo>
                <a:lnTo>
                  <a:pt x="1008827" y="702380"/>
                </a:lnTo>
                <a:lnTo>
                  <a:pt x="1022805" y="659114"/>
                </a:lnTo>
                <a:lnTo>
                  <a:pt x="1033016" y="614289"/>
                </a:lnTo>
                <a:lnTo>
                  <a:pt x="1039278" y="568089"/>
                </a:lnTo>
                <a:lnTo>
                  <a:pt x="1041406" y="520697"/>
                </a:lnTo>
                <a:lnTo>
                  <a:pt x="1039278" y="473303"/>
                </a:lnTo>
                <a:lnTo>
                  <a:pt x="1033016" y="427101"/>
                </a:lnTo>
                <a:lnTo>
                  <a:pt x="1022805" y="382275"/>
                </a:lnTo>
                <a:lnTo>
                  <a:pt x="1008827" y="339009"/>
                </a:lnTo>
                <a:lnTo>
                  <a:pt x="991267" y="297487"/>
                </a:lnTo>
                <a:lnTo>
                  <a:pt x="987959" y="291237"/>
                </a:lnTo>
                <a:close/>
              </a:path>
              <a:path w="1042034" h="1041400">
                <a:moveTo>
                  <a:pt x="647689" y="291237"/>
                </a:moveTo>
                <a:lnTo>
                  <a:pt x="385776" y="291237"/>
                </a:lnTo>
                <a:lnTo>
                  <a:pt x="435809" y="295489"/>
                </a:lnTo>
                <a:lnTo>
                  <a:pt x="474369" y="314025"/>
                </a:lnTo>
                <a:lnTo>
                  <a:pt x="503801" y="342325"/>
                </a:lnTo>
                <a:lnTo>
                  <a:pt x="526452" y="375866"/>
                </a:lnTo>
                <a:lnTo>
                  <a:pt x="546891" y="344420"/>
                </a:lnTo>
                <a:lnTo>
                  <a:pt x="572873" y="318395"/>
                </a:lnTo>
                <a:lnTo>
                  <a:pt x="605953" y="299948"/>
                </a:lnTo>
                <a:lnTo>
                  <a:pt x="647689" y="291237"/>
                </a:lnTo>
                <a:close/>
              </a:path>
            </a:pathLst>
          </a:custGeom>
          <a:solidFill>
            <a:srgbClr val="6D6E71"/>
          </a:solidFill>
        </p:spPr>
        <p:txBody>
          <a:bodyPr wrap="square" lIns="0" tIns="0" rIns="0" bIns="0" rtlCol="0"/>
          <a:lstStyle/>
          <a:p>
            <a:endParaRPr/>
          </a:p>
        </p:txBody>
      </p:sp>
      <p:sp>
        <p:nvSpPr>
          <p:cNvPr id="15" name="object 7">
            <a:extLst>
              <a:ext uri="{FF2B5EF4-FFF2-40B4-BE49-F238E27FC236}">
                <a16:creationId xmlns:a16="http://schemas.microsoft.com/office/drawing/2014/main" id="{13CF4201-A036-414C-AF29-AA1B36580BA7}"/>
              </a:ext>
            </a:extLst>
          </p:cNvPr>
          <p:cNvSpPr/>
          <p:nvPr/>
        </p:nvSpPr>
        <p:spPr>
          <a:xfrm>
            <a:off x="4594614" y="1614412"/>
            <a:ext cx="430167" cy="430168"/>
          </a:xfrm>
          <a:custGeom>
            <a:avLst/>
            <a:gdLst/>
            <a:ahLst/>
            <a:cxnLst/>
            <a:rect l="l" t="t" r="r" b="b"/>
            <a:pathLst>
              <a:path w="1052195" h="1052195">
                <a:moveTo>
                  <a:pt x="525892" y="0"/>
                </a:moveTo>
                <a:lnTo>
                  <a:pt x="478025" y="2149"/>
                </a:lnTo>
                <a:lnTo>
                  <a:pt x="431362" y="8473"/>
                </a:lnTo>
                <a:lnTo>
                  <a:pt x="386089" y="18787"/>
                </a:lnTo>
                <a:lnTo>
                  <a:pt x="342390" y="32905"/>
                </a:lnTo>
                <a:lnTo>
                  <a:pt x="300452" y="50640"/>
                </a:lnTo>
                <a:lnTo>
                  <a:pt x="260460" y="71808"/>
                </a:lnTo>
                <a:lnTo>
                  <a:pt x="222600" y="96222"/>
                </a:lnTo>
                <a:lnTo>
                  <a:pt x="187058" y="123697"/>
                </a:lnTo>
                <a:lnTo>
                  <a:pt x="154020" y="154048"/>
                </a:lnTo>
                <a:lnTo>
                  <a:pt x="123671" y="187088"/>
                </a:lnTo>
                <a:lnTo>
                  <a:pt x="96197" y="222632"/>
                </a:lnTo>
                <a:lnTo>
                  <a:pt x="71783" y="260494"/>
                </a:lnTo>
                <a:lnTo>
                  <a:pt x="50616" y="300488"/>
                </a:lnTo>
                <a:lnTo>
                  <a:pt x="32881" y="342430"/>
                </a:lnTo>
                <a:lnTo>
                  <a:pt x="18764" y="386132"/>
                </a:lnTo>
                <a:lnTo>
                  <a:pt x="8450" y="431411"/>
                </a:lnTo>
                <a:lnTo>
                  <a:pt x="2126" y="478078"/>
                </a:lnTo>
                <a:lnTo>
                  <a:pt x="0" y="525437"/>
                </a:lnTo>
                <a:lnTo>
                  <a:pt x="81" y="528279"/>
                </a:lnTo>
                <a:lnTo>
                  <a:pt x="2126" y="573822"/>
                </a:lnTo>
                <a:lnTo>
                  <a:pt x="8450" y="620489"/>
                </a:lnTo>
                <a:lnTo>
                  <a:pt x="18764" y="665767"/>
                </a:lnTo>
                <a:lnTo>
                  <a:pt x="32881" y="709468"/>
                </a:lnTo>
                <a:lnTo>
                  <a:pt x="50616" y="751408"/>
                </a:lnTo>
                <a:lnTo>
                  <a:pt x="71783" y="791401"/>
                </a:lnTo>
                <a:lnTo>
                  <a:pt x="96197" y="829261"/>
                </a:lnTo>
                <a:lnTo>
                  <a:pt x="123671" y="864803"/>
                </a:lnTo>
                <a:lnTo>
                  <a:pt x="154020" y="897841"/>
                </a:lnTo>
                <a:lnTo>
                  <a:pt x="187058" y="928190"/>
                </a:lnTo>
                <a:lnTo>
                  <a:pt x="222600" y="955663"/>
                </a:lnTo>
                <a:lnTo>
                  <a:pt x="260460" y="980076"/>
                </a:lnTo>
                <a:lnTo>
                  <a:pt x="300452" y="1001242"/>
                </a:lnTo>
                <a:lnTo>
                  <a:pt x="342390" y="1018975"/>
                </a:lnTo>
                <a:lnTo>
                  <a:pt x="386089" y="1033092"/>
                </a:lnTo>
                <a:lnTo>
                  <a:pt x="431362" y="1043404"/>
                </a:lnTo>
                <a:lnTo>
                  <a:pt x="478025" y="1049728"/>
                </a:lnTo>
                <a:lnTo>
                  <a:pt x="525892" y="1051877"/>
                </a:lnTo>
                <a:lnTo>
                  <a:pt x="573765" y="1049728"/>
                </a:lnTo>
                <a:lnTo>
                  <a:pt x="620435" y="1043404"/>
                </a:lnTo>
                <a:lnTo>
                  <a:pt x="665715" y="1033092"/>
                </a:lnTo>
                <a:lnTo>
                  <a:pt x="709418" y="1018975"/>
                </a:lnTo>
                <a:lnTo>
                  <a:pt x="751361" y="1001242"/>
                </a:lnTo>
                <a:lnTo>
                  <a:pt x="791357" y="980076"/>
                </a:lnTo>
                <a:lnTo>
                  <a:pt x="829220" y="955663"/>
                </a:lnTo>
                <a:lnTo>
                  <a:pt x="864764" y="928190"/>
                </a:lnTo>
                <a:lnTo>
                  <a:pt x="897805" y="897841"/>
                </a:lnTo>
                <a:lnTo>
                  <a:pt x="928156" y="864803"/>
                </a:lnTo>
                <a:lnTo>
                  <a:pt x="955631" y="829261"/>
                </a:lnTo>
                <a:lnTo>
                  <a:pt x="970778" y="805773"/>
                </a:lnTo>
                <a:lnTo>
                  <a:pt x="514537" y="805773"/>
                </a:lnTo>
                <a:lnTo>
                  <a:pt x="504827" y="804899"/>
                </a:lnTo>
                <a:lnTo>
                  <a:pt x="496125" y="801325"/>
                </a:lnTo>
                <a:lnTo>
                  <a:pt x="488095" y="796417"/>
                </a:lnTo>
                <a:lnTo>
                  <a:pt x="480401" y="791541"/>
                </a:lnTo>
                <a:lnTo>
                  <a:pt x="310039" y="693835"/>
                </a:lnTo>
                <a:lnTo>
                  <a:pt x="272635" y="662041"/>
                </a:lnTo>
                <a:lnTo>
                  <a:pt x="264856" y="601136"/>
                </a:lnTo>
                <a:lnTo>
                  <a:pt x="266137" y="556367"/>
                </a:lnTo>
                <a:lnTo>
                  <a:pt x="266855" y="528279"/>
                </a:lnTo>
                <a:lnTo>
                  <a:pt x="266813" y="450630"/>
                </a:lnTo>
                <a:lnTo>
                  <a:pt x="266416" y="437958"/>
                </a:lnTo>
                <a:lnTo>
                  <a:pt x="266388" y="411838"/>
                </a:lnTo>
                <a:lnTo>
                  <a:pt x="269517" y="390991"/>
                </a:lnTo>
                <a:lnTo>
                  <a:pt x="278295" y="384559"/>
                </a:lnTo>
                <a:lnTo>
                  <a:pt x="322693" y="384559"/>
                </a:lnTo>
                <a:lnTo>
                  <a:pt x="315320" y="380272"/>
                </a:lnTo>
                <a:lnTo>
                  <a:pt x="306800" y="375799"/>
                </a:lnTo>
                <a:lnTo>
                  <a:pt x="298119" y="371152"/>
                </a:lnTo>
                <a:lnTo>
                  <a:pt x="291281" y="366086"/>
                </a:lnTo>
                <a:lnTo>
                  <a:pt x="288288" y="360356"/>
                </a:lnTo>
                <a:lnTo>
                  <a:pt x="294081" y="350106"/>
                </a:lnTo>
                <a:lnTo>
                  <a:pt x="308767" y="339959"/>
                </a:lnTo>
                <a:lnTo>
                  <a:pt x="326374" y="330763"/>
                </a:lnTo>
                <a:lnTo>
                  <a:pt x="340931" y="323367"/>
                </a:lnTo>
                <a:lnTo>
                  <a:pt x="454766" y="257912"/>
                </a:lnTo>
                <a:lnTo>
                  <a:pt x="489060" y="235663"/>
                </a:lnTo>
                <a:lnTo>
                  <a:pt x="507787" y="226561"/>
                </a:lnTo>
                <a:lnTo>
                  <a:pt x="528781" y="222332"/>
                </a:lnTo>
                <a:lnTo>
                  <a:pt x="955399" y="222332"/>
                </a:lnTo>
                <a:lnTo>
                  <a:pt x="928156" y="187088"/>
                </a:lnTo>
                <a:lnTo>
                  <a:pt x="897805" y="154048"/>
                </a:lnTo>
                <a:lnTo>
                  <a:pt x="864764" y="123697"/>
                </a:lnTo>
                <a:lnTo>
                  <a:pt x="829220" y="96222"/>
                </a:lnTo>
                <a:lnTo>
                  <a:pt x="791357" y="71808"/>
                </a:lnTo>
                <a:lnTo>
                  <a:pt x="751361" y="50640"/>
                </a:lnTo>
                <a:lnTo>
                  <a:pt x="709418" y="32905"/>
                </a:lnTo>
                <a:lnTo>
                  <a:pt x="665715" y="18787"/>
                </a:lnTo>
                <a:lnTo>
                  <a:pt x="620435" y="8473"/>
                </a:lnTo>
                <a:lnTo>
                  <a:pt x="573765" y="2149"/>
                </a:lnTo>
                <a:lnTo>
                  <a:pt x="525892" y="0"/>
                </a:lnTo>
                <a:close/>
              </a:path>
              <a:path w="1052195" h="1052195">
                <a:moveTo>
                  <a:pt x="322693" y="384559"/>
                </a:moveTo>
                <a:lnTo>
                  <a:pt x="278295" y="384559"/>
                </a:lnTo>
                <a:lnTo>
                  <a:pt x="293685" y="391159"/>
                </a:lnTo>
                <a:lnTo>
                  <a:pt x="309608" y="399848"/>
                </a:lnTo>
                <a:lnTo>
                  <a:pt x="340931" y="418719"/>
                </a:lnTo>
                <a:lnTo>
                  <a:pt x="461906" y="488435"/>
                </a:lnTo>
                <a:lnTo>
                  <a:pt x="476678" y="496661"/>
                </a:lnTo>
                <a:lnTo>
                  <a:pt x="493581" y="506606"/>
                </a:lnTo>
                <a:lnTo>
                  <a:pt x="520709" y="542514"/>
                </a:lnTo>
                <a:lnTo>
                  <a:pt x="521287" y="562799"/>
                </a:lnTo>
                <a:lnTo>
                  <a:pt x="520762" y="579128"/>
                </a:lnTo>
                <a:lnTo>
                  <a:pt x="520294" y="596587"/>
                </a:lnTo>
                <a:lnTo>
                  <a:pt x="520256" y="740319"/>
                </a:lnTo>
                <a:lnTo>
                  <a:pt x="520781" y="757269"/>
                </a:lnTo>
                <a:lnTo>
                  <a:pt x="521180" y="774228"/>
                </a:lnTo>
                <a:lnTo>
                  <a:pt x="519687" y="790596"/>
                </a:lnTo>
                <a:lnTo>
                  <a:pt x="514537" y="805773"/>
                </a:lnTo>
                <a:lnTo>
                  <a:pt x="545831" y="805773"/>
                </a:lnTo>
                <a:lnTo>
                  <a:pt x="540711" y="790319"/>
                </a:lnTo>
                <a:lnTo>
                  <a:pt x="539290" y="774228"/>
                </a:lnTo>
                <a:lnTo>
                  <a:pt x="539335" y="769401"/>
                </a:lnTo>
                <a:lnTo>
                  <a:pt x="539644" y="756266"/>
                </a:lnTo>
                <a:lnTo>
                  <a:pt x="540128" y="740319"/>
                </a:lnTo>
                <a:lnTo>
                  <a:pt x="540172" y="596587"/>
                </a:lnTo>
                <a:lnTo>
                  <a:pt x="539697" y="578882"/>
                </a:lnTo>
                <a:lnTo>
                  <a:pt x="539235" y="562799"/>
                </a:lnTo>
                <a:lnTo>
                  <a:pt x="539175" y="559881"/>
                </a:lnTo>
                <a:lnTo>
                  <a:pt x="552044" y="517048"/>
                </a:lnTo>
                <a:lnTo>
                  <a:pt x="579818" y="499826"/>
                </a:lnTo>
                <a:lnTo>
                  <a:pt x="530214" y="499826"/>
                </a:lnTo>
                <a:lnTo>
                  <a:pt x="513786" y="496195"/>
                </a:lnTo>
                <a:lnTo>
                  <a:pt x="496375" y="487535"/>
                </a:lnTo>
                <a:lnTo>
                  <a:pt x="466180" y="468520"/>
                </a:lnTo>
                <a:lnTo>
                  <a:pt x="327602" y="387412"/>
                </a:lnTo>
                <a:lnTo>
                  <a:pt x="322693" y="384559"/>
                </a:lnTo>
                <a:close/>
              </a:path>
              <a:path w="1052195" h="1052195">
                <a:moveTo>
                  <a:pt x="1033358" y="387412"/>
                </a:moveTo>
                <a:lnTo>
                  <a:pt x="776378" y="387412"/>
                </a:lnTo>
                <a:lnTo>
                  <a:pt x="788403" y="387422"/>
                </a:lnTo>
                <a:lnTo>
                  <a:pt x="793241" y="400995"/>
                </a:lnTo>
                <a:lnTo>
                  <a:pt x="793922" y="422361"/>
                </a:lnTo>
                <a:lnTo>
                  <a:pt x="793476" y="445750"/>
                </a:lnTo>
                <a:lnTo>
                  <a:pt x="793476" y="518321"/>
                </a:lnTo>
                <a:lnTo>
                  <a:pt x="794716" y="562799"/>
                </a:lnTo>
                <a:lnTo>
                  <a:pt x="795766" y="596587"/>
                </a:lnTo>
                <a:lnTo>
                  <a:pt x="795735" y="598019"/>
                </a:lnTo>
                <a:lnTo>
                  <a:pt x="787769" y="662041"/>
                </a:lnTo>
                <a:lnTo>
                  <a:pt x="749246" y="693902"/>
                </a:lnTo>
                <a:lnTo>
                  <a:pt x="732296" y="703317"/>
                </a:lnTo>
                <a:lnTo>
                  <a:pt x="578594" y="791541"/>
                </a:lnTo>
                <a:lnTo>
                  <a:pt x="564366" y="801240"/>
                </a:lnTo>
                <a:lnTo>
                  <a:pt x="555925" y="805002"/>
                </a:lnTo>
                <a:lnTo>
                  <a:pt x="545831" y="805773"/>
                </a:lnTo>
                <a:lnTo>
                  <a:pt x="970778" y="805773"/>
                </a:lnTo>
                <a:lnTo>
                  <a:pt x="1001214" y="751408"/>
                </a:lnTo>
                <a:lnTo>
                  <a:pt x="1018949" y="709468"/>
                </a:lnTo>
                <a:lnTo>
                  <a:pt x="1033067" y="665767"/>
                </a:lnTo>
                <a:lnTo>
                  <a:pt x="1043381" y="620489"/>
                </a:lnTo>
                <a:lnTo>
                  <a:pt x="1049705" y="573822"/>
                </a:lnTo>
                <a:lnTo>
                  <a:pt x="1051750" y="528279"/>
                </a:lnTo>
                <a:lnTo>
                  <a:pt x="1051831" y="525437"/>
                </a:lnTo>
                <a:lnTo>
                  <a:pt x="1049705" y="478078"/>
                </a:lnTo>
                <a:lnTo>
                  <a:pt x="1043381" y="431411"/>
                </a:lnTo>
                <a:lnTo>
                  <a:pt x="1033358" y="387412"/>
                </a:lnTo>
                <a:close/>
              </a:path>
              <a:path w="1052195" h="1052195">
                <a:moveTo>
                  <a:pt x="955399" y="222332"/>
                </a:moveTo>
                <a:lnTo>
                  <a:pt x="528781" y="222332"/>
                </a:lnTo>
                <a:lnTo>
                  <a:pt x="549287" y="225493"/>
                </a:lnTo>
                <a:lnTo>
                  <a:pt x="568860" y="234579"/>
                </a:lnTo>
                <a:lnTo>
                  <a:pt x="605626" y="257912"/>
                </a:lnTo>
                <a:lnTo>
                  <a:pt x="719449" y="323367"/>
                </a:lnTo>
                <a:lnTo>
                  <a:pt x="751883" y="340199"/>
                </a:lnTo>
                <a:lnTo>
                  <a:pt x="766116" y="349647"/>
                </a:lnTo>
                <a:lnTo>
                  <a:pt x="728319" y="391875"/>
                </a:lnTo>
                <a:lnTo>
                  <a:pt x="715174" y="398791"/>
                </a:lnTo>
                <a:lnTo>
                  <a:pt x="594223" y="468520"/>
                </a:lnTo>
                <a:lnTo>
                  <a:pt x="562505" y="487956"/>
                </a:lnTo>
                <a:lnTo>
                  <a:pt x="545457" y="496353"/>
                </a:lnTo>
                <a:lnTo>
                  <a:pt x="530214" y="499826"/>
                </a:lnTo>
                <a:lnTo>
                  <a:pt x="579818" y="499826"/>
                </a:lnTo>
                <a:lnTo>
                  <a:pt x="583451" y="497856"/>
                </a:lnTo>
                <a:lnTo>
                  <a:pt x="598486" y="489856"/>
                </a:lnTo>
                <a:lnTo>
                  <a:pt x="731036" y="412152"/>
                </a:lnTo>
                <a:lnTo>
                  <a:pt x="776378" y="387412"/>
                </a:lnTo>
                <a:lnTo>
                  <a:pt x="1033358" y="387412"/>
                </a:lnTo>
                <a:lnTo>
                  <a:pt x="1033067" y="386132"/>
                </a:lnTo>
                <a:lnTo>
                  <a:pt x="1018949" y="342430"/>
                </a:lnTo>
                <a:lnTo>
                  <a:pt x="1001214" y="300488"/>
                </a:lnTo>
                <a:lnTo>
                  <a:pt x="980046" y="260494"/>
                </a:lnTo>
                <a:lnTo>
                  <a:pt x="955631" y="222632"/>
                </a:lnTo>
                <a:lnTo>
                  <a:pt x="955399" y="222332"/>
                </a:lnTo>
                <a:close/>
              </a:path>
            </a:pathLst>
          </a:custGeom>
          <a:solidFill>
            <a:srgbClr val="6D6E71"/>
          </a:solidFill>
        </p:spPr>
        <p:txBody>
          <a:bodyPr wrap="square" lIns="0" tIns="0" rIns="0" bIns="0" rtlCol="0"/>
          <a:lstStyle/>
          <a:p>
            <a:endParaRPr/>
          </a:p>
        </p:txBody>
      </p:sp>
      <p:sp>
        <p:nvSpPr>
          <p:cNvPr id="16" name="object 13">
            <a:extLst>
              <a:ext uri="{FF2B5EF4-FFF2-40B4-BE49-F238E27FC236}">
                <a16:creationId xmlns:a16="http://schemas.microsoft.com/office/drawing/2014/main" id="{242E9BAB-B091-B44D-848B-2B17B62CD662}"/>
              </a:ext>
            </a:extLst>
          </p:cNvPr>
          <p:cNvSpPr/>
          <p:nvPr/>
        </p:nvSpPr>
        <p:spPr>
          <a:xfrm>
            <a:off x="6757078" y="1614412"/>
            <a:ext cx="435360" cy="435360"/>
          </a:xfrm>
          <a:custGeom>
            <a:avLst/>
            <a:gdLst/>
            <a:ahLst/>
            <a:cxnLst/>
            <a:rect l="l" t="t" r="r" b="b"/>
            <a:pathLst>
              <a:path w="1064894" h="1064895">
                <a:moveTo>
                  <a:pt x="532231" y="0"/>
                </a:moveTo>
                <a:lnTo>
                  <a:pt x="483788" y="2175"/>
                </a:lnTo>
                <a:lnTo>
                  <a:pt x="436564" y="8574"/>
                </a:lnTo>
                <a:lnTo>
                  <a:pt x="390745" y="19011"/>
                </a:lnTo>
                <a:lnTo>
                  <a:pt x="346521" y="33297"/>
                </a:lnTo>
                <a:lnTo>
                  <a:pt x="304079" y="51244"/>
                </a:lnTo>
                <a:lnTo>
                  <a:pt x="263607" y="72664"/>
                </a:lnTo>
                <a:lnTo>
                  <a:pt x="225293" y="97369"/>
                </a:lnTo>
                <a:lnTo>
                  <a:pt x="189324" y="125172"/>
                </a:lnTo>
                <a:lnTo>
                  <a:pt x="155889" y="155885"/>
                </a:lnTo>
                <a:lnTo>
                  <a:pt x="125176" y="189319"/>
                </a:lnTo>
                <a:lnTo>
                  <a:pt x="97373" y="225287"/>
                </a:lnTo>
                <a:lnTo>
                  <a:pt x="72666" y="263602"/>
                </a:lnTo>
                <a:lnTo>
                  <a:pt x="51246" y="304074"/>
                </a:lnTo>
                <a:lnTo>
                  <a:pt x="33298" y="346516"/>
                </a:lnTo>
                <a:lnTo>
                  <a:pt x="19012" y="390741"/>
                </a:lnTo>
                <a:lnTo>
                  <a:pt x="8575" y="436560"/>
                </a:lnTo>
                <a:lnTo>
                  <a:pt x="2175" y="483786"/>
                </a:lnTo>
                <a:lnTo>
                  <a:pt x="0" y="532231"/>
                </a:lnTo>
                <a:lnTo>
                  <a:pt x="2175" y="580675"/>
                </a:lnTo>
                <a:lnTo>
                  <a:pt x="8575" y="627902"/>
                </a:lnTo>
                <a:lnTo>
                  <a:pt x="19012" y="673721"/>
                </a:lnTo>
                <a:lnTo>
                  <a:pt x="33298" y="717947"/>
                </a:lnTo>
                <a:lnTo>
                  <a:pt x="51246" y="760390"/>
                </a:lnTo>
                <a:lnTo>
                  <a:pt x="72666" y="800863"/>
                </a:lnTo>
                <a:lnTo>
                  <a:pt x="97373" y="839178"/>
                </a:lnTo>
                <a:lnTo>
                  <a:pt x="125176" y="875147"/>
                </a:lnTo>
                <a:lnTo>
                  <a:pt x="155889" y="908583"/>
                </a:lnTo>
                <a:lnTo>
                  <a:pt x="189324" y="939296"/>
                </a:lnTo>
                <a:lnTo>
                  <a:pt x="225293" y="967100"/>
                </a:lnTo>
                <a:lnTo>
                  <a:pt x="263607" y="991807"/>
                </a:lnTo>
                <a:lnTo>
                  <a:pt x="304079" y="1013228"/>
                </a:lnTo>
                <a:lnTo>
                  <a:pt x="346521" y="1031175"/>
                </a:lnTo>
                <a:lnTo>
                  <a:pt x="390745" y="1045462"/>
                </a:lnTo>
                <a:lnTo>
                  <a:pt x="436564" y="1055899"/>
                </a:lnTo>
                <a:lnTo>
                  <a:pt x="483788" y="1062299"/>
                </a:lnTo>
                <a:lnTo>
                  <a:pt x="532231" y="1064474"/>
                </a:lnTo>
                <a:lnTo>
                  <a:pt x="580677" y="1062299"/>
                </a:lnTo>
                <a:lnTo>
                  <a:pt x="627904" y="1055899"/>
                </a:lnTo>
                <a:lnTo>
                  <a:pt x="673725" y="1045462"/>
                </a:lnTo>
                <a:lnTo>
                  <a:pt x="717950" y="1031175"/>
                </a:lnTo>
                <a:lnTo>
                  <a:pt x="760393" y="1013228"/>
                </a:lnTo>
                <a:lnTo>
                  <a:pt x="800865" y="991807"/>
                </a:lnTo>
                <a:lnTo>
                  <a:pt x="839179" y="967100"/>
                </a:lnTo>
                <a:lnTo>
                  <a:pt x="875147" y="939296"/>
                </a:lnTo>
                <a:lnTo>
                  <a:pt x="908581" y="908583"/>
                </a:lnTo>
                <a:lnTo>
                  <a:pt x="939293" y="875147"/>
                </a:lnTo>
                <a:lnTo>
                  <a:pt x="967096" y="839178"/>
                </a:lnTo>
                <a:lnTo>
                  <a:pt x="981583" y="816710"/>
                </a:lnTo>
                <a:lnTo>
                  <a:pt x="475254" y="816710"/>
                </a:lnTo>
                <a:lnTo>
                  <a:pt x="423375" y="815036"/>
                </a:lnTo>
                <a:lnTo>
                  <a:pt x="375576" y="803474"/>
                </a:lnTo>
                <a:lnTo>
                  <a:pt x="332599" y="783197"/>
                </a:lnTo>
                <a:lnTo>
                  <a:pt x="295186" y="755381"/>
                </a:lnTo>
                <a:lnTo>
                  <a:pt x="264077" y="721200"/>
                </a:lnTo>
                <a:lnTo>
                  <a:pt x="240016" y="681829"/>
                </a:lnTo>
                <a:lnTo>
                  <a:pt x="223745" y="638443"/>
                </a:lnTo>
                <a:lnTo>
                  <a:pt x="216004" y="592217"/>
                </a:lnTo>
                <a:lnTo>
                  <a:pt x="218115" y="536224"/>
                </a:lnTo>
                <a:lnTo>
                  <a:pt x="230961" y="488744"/>
                </a:lnTo>
                <a:lnTo>
                  <a:pt x="251898" y="448462"/>
                </a:lnTo>
                <a:lnTo>
                  <a:pt x="278282" y="414062"/>
                </a:lnTo>
                <a:lnTo>
                  <a:pt x="309364" y="384325"/>
                </a:lnTo>
                <a:lnTo>
                  <a:pt x="346824" y="359597"/>
                </a:lnTo>
                <a:lnTo>
                  <a:pt x="390931" y="341824"/>
                </a:lnTo>
                <a:lnTo>
                  <a:pt x="441953" y="332954"/>
                </a:lnTo>
                <a:lnTo>
                  <a:pt x="696890" y="332954"/>
                </a:lnTo>
                <a:lnTo>
                  <a:pt x="697270" y="330547"/>
                </a:lnTo>
                <a:lnTo>
                  <a:pt x="696249" y="317194"/>
                </a:lnTo>
                <a:lnTo>
                  <a:pt x="728045" y="291550"/>
                </a:lnTo>
                <a:lnTo>
                  <a:pt x="787748" y="248063"/>
                </a:lnTo>
                <a:lnTo>
                  <a:pt x="819981" y="222869"/>
                </a:lnTo>
                <a:lnTo>
                  <a:pt x="965226" y="222869"/>
                </a:lnTo>
                <a:lnTo>
                  <a:pt x="939293" y="189319"/>
                </a:lnTo>
                <a:lnTo>
                  <a:pt x="908581" y="155885"/>
                </a:lnTo>
                <a:lnTo>
                  <a:pt x="875147" y="125172"/>
                </a:lnTo>
                <a:lnTo>
                  <a:pt x="839179" y="97369"/>
                </a:lnTo>
                <a:lnTo>
                  <a:pt x="800865" y="72664"/>
                </a:lnTo>
                <a:lnTo>
                  <a:pt x="760393" y="51244"/>
                </a:lnTo>
                <a:lnTo>
                  <a:pt x="717950" y="33297"/>
                </a:lnTo>
                <a:lnTo>
                  <a:pt x="673725" y="19011"/>
                </a:lnTo>
                <a:lnTo>
                  <a:pt x="627904" y="8574"/>
                </a:lnTo>
                <a:lnTo>
                  <a:pt x="580677" y="2175"/>
                </a:lnTo>
                <a:lnTo>
                  <a:pt x="532231" y="0"/>
                </a:lnTo>
                <a:close/>
              </a:path>
              <a:path w="1064894" h="1064895">
                <a:moveTo>
                  <a:pt x="1060298" y="469105"/>
                </a:moveTo>
                <a:lnTo>
                  <a:pt x="675151" y="469105"/>
                </a:lnTo>
                <a:lnTo>
                  <a:pt x="693505" y="515418"/>
                </a:lnTo>
                <a:lnTo>
                  <a:pt x="699702" y="564464"/>
                </a:lnTo>
                <a:lnTo>
                  <a:pt x="695399" y="613768"/>
                </a:lnTo>
                <a:lnTo>
                  <a:pt x="682252" y="660860"/>
                </a:lnTo>
                <a:lnTo>
                  <a:pt x="661916" y="703266"/>
                </a:lnTo>
                <a:lnTo>
                  <a:pt x="636048" y="738516"/>
                </a:lnTo>
                <a:lnTo>
                  <a:pt x="604058" y="767979"/>
                </a:lnTo>
                <a:lnTo>
                  <a:pt x="566303" y="791802"/>
                </a:lnTo>
                <a:lnTo>
                  <a:pt x="523221" y="808530"/>
                </a:lnTo>
                <a:lnTo>
                  <a:pt x="475254" y="816710"/>
                </a:lnTo>
                <a:lnTo>
                  <a:pt x="981583" y="816710"/>
                </a:lnTo>
                <a:lnTo>
                  <a:pt x="1013220" y="760390"/>
                </a:lnTo>
                <a:lnTo>
                  <a:pt x="1031166" y="717947"/>
                </a:lnTo>
                <a:lnTo>
                  <a:pt x="1045451" y="673721"/>
                </a:lnTo>
                <a:lnTo>
                  <a:pt x="1055888" y="627902"/>
                </a:lnTo>
                <a:lnTo>
                  <a:pt x="1062287" y="580675"/>
                </a:lnTo>
                <a:lnTo>
                  <a:pt x="1064462" y="532231"/>
                </a:lnTo>
                <a:lnTo>
                  <a:pt x="1062287" y="483786"/>
                </a:lnTo>
                <a:lnTo>
                  <a:pt x="1060298" y="469105"/>
                </a:lnTo>
                <a:close/>
              </a:path>
              <a:path w="1064894" h="1064895">
                <a:moveTo>
                  <a:pt x="459338" y="418408"/>
                </a:moveTo>
                <a:lnTo>
                  <a:pt x="409814" y="425369"/>
                </a:lnTo>
                <a:lnTo>
                  <a:pt x="367534" y="445521"/>
                </a:lnTo>
                <a:lnTo>
                  <a:pt x="334228" y="476821"/>
                </a:lnTo>
                <a:lnTo>
                  <a:pt x="311625" y="517227"/>
                </a:lnTo>
                <a:lnTo>
                  <a:pt x="301457" y="564695"/>
                </a:lnTo>
                <a:lnTo>
                  <a:pt x="304679" y="608310"/>
                </a:lnTo>
                <a:lnTo>
                  <a:pt x="319573" y="649166"/>
                </a:lnTo>
                <a:lnTo>
                  <a:pt x="344536" y="683694"/>
                </a:lnTo>
                <a:lnTo>
                  <a:pt x="378112" y="710286"/>
                </a:lnTo>
                <a:lnTo>
                  <a:pt x="418807" y="726843"/>
                </a:lnTo>
                <a:lnTo>
                  <a:pt x="465129" y="731268"/>
                </a:lnTo>
                <a:lnTo>
                  <a:pt x="505579" y="723790"/>
                </a:lnTo>
                <a:lnTo>
                  <a:pt x="542043" y="706365"/>
                </a:lnTo>
                <a:lnTo>
                  <a:pt x="572796" y="680456"/>
                </a:lnTo>
                <a:lnTo>
                  <a:pt x="577014" y="674498"/>
                </a:lnTo>
                <a:lnTo>
                  <a:pt x="462593" y="674498"/>
                </a:lnTo>
                <a:lnTo>
                  <a:pt x="422583" y="668600"/>
                </a:lnTo>
                <a:lnTo>
                  <a:pt x="386911" y="645815"/>
                </a:lnTo>
                <a:lnTo>
                  <a:pt x="365606" y="614815"/>
                </a:lnTo>
                <a:lnTo>
                  <a:pt x="358113" y="581313"/>
                </a:lnTo>
                <a:lnTo>
                  <a:pt x="362664" y="548143"/>
                </a:lnTo>
                <a:lnTo>
                  <a:pt x="377492" y="518139"/>
                </a:lnTo>
                <a:lnTo>
                  <a:pt x="400829" y="494136"/>
                </a:lnTo>
                <a:lnTo>
                  <a:pt x="430910" y="478968"/>
                </a:lnTo>
                <a:lnTo>
                  <a:pt x="465967" y="475470"/>
                </a:lnTo>
                <a:lnTo>
                  <a:pt x="557654" y="475470"/>
                </a:lnTo>
                <a:lnTo>
                  <a:pt x="589972" y="451732"/>
                </a:lnTo>
                <a:lnTo>
                  <a:pt x="554928" y="451732"/>
                </a:lnTo>
                <a:lnTo>
                  <a:pt x="534860" y="439025"/>
                </a:lnTo>
                <a:lnTo>
                  <a:pt x="512609" y="428466"/>
                </a:lnTo>
                <a:lnTo>
                  <a:pt x="487621" y="421209"/>
                </a:lnTo>
                <a:lnTo>
                  <a:pt x="459338" y="418408"/>
                </a:lnTo>
                <a:close/>
              </a:path>
              <a:path w="1064894" h="1064895">
                <a:moveTo>
                  <a:pt x="611370" y="556015"/>
                </a:moveTo>
                <a:lnTo>
                  <a:pt x="556385" y="556015"/>
                </a:lnTo>
                <a:lnTo>
                  <a:pt x="553836" y="604266"/>
                </a:lnTo>
                <a:lnTo>
                  <a:pt x="533700" y="640991"/>
                </a:lnTo>
                <a:lnTo>
                  <a:pt x="501459" y="664848"/>
                </a:lnTo>
                <a:lnTo>
                  <a:pt x="462593" y="674498"/>
                </a:lnTo>
                <a:lnTo>
                  <a:pt x="577014" y="674498"/>
                </a:lnTo>
                <a:lnTo>
                  <a:pt x="596112" y="647525"/>
                </a:lnTo>
                <a:lnTo>
                  <a:pt x="610265" y="609038"/>
                </a:lnTo>
                <a:lnTo>
                  <a:pt x="613530" y="566457"/>
                </a:lnTo>
                <a:lnTo>
                  <a:pt x="611370" y="556015"/>
                </a:lnTo>
                <a:close/>
              </a:path>
              <a:path w="1064894" h="1064895">
                <a:moveTo>
                  <a:pt x="557654" y="475470"/>
                </a:moveTo>
                <a:lnTo>
                  <a:pt x="465967" y="475470"/>
                </a:lnTo>
                <a:lnTo>
                  <a:pt x="504232" y="486477"/>
                </a:lnTo>
                <a:lnTo>
                  <a:pt x="481974" y="505975"/>
                </a:lnTo>
                <a:lnTo>
                  <a:pt x="451029" y="524737"/>
                </a:lnTo>
                <a:lnTo>
                  <a:pt x="423874" y="547186"/>
                </a:lnTo>
                <a:lnTo>
                  <a:pt x="412987" y="577746"/>
                </a:lnTo>
                <a:lnTo>
                  <a:pt x="417031" y="594658"/>
                </a:lnTo>
                <a:lnTo>
                  <a:pt x="427408" y="608310"/>
                </a:lnTo>
                <a:lnTo>
                  <a:pt x="443610" y="616453"/>
                </a:lnTo>
                <a:lnTo>
                  <a:pt x="465129" y="616837"/>
                </a:lnTo>
                <a:lnTo>
                  <a:pt x="477393" y="612293"/>
                </a:lnTo>
                <a:lnTo>
                  <a:pt x="489276" y="604371"/>
                </a:lnTo>
                <a:lnTo>
                  <a:pt x="498853" y="596563"/>
                </a:lnTo>
                <a:lnTo>
                  <a:pt x="454992" y="596563"/>
                </a:lnTo>
                <a:lnTo>
                  <a:pt x="447358" y="594850"/>
                </a:lnTo>
                <a:lnTo>
                  <a:pt x="440386" y="590078"/>
                </a:lnTo>
                <a:lnTo>
                  <a:pt x="435649" y="582393"/>
                </a:lnTo>
                <a:lnTo>
                  <a:pt x="434718" y="571943"/>
                </a:lnTo>
                <a:lnTo>
                  <a:pt x="443631" y="557882"/>
                </a:lnTo>
                <a:lnTo>
                  <a:pt x="462092" y="542827"/>
                </a:lnTo>
                <a:lnTo>
                  <a:pt x="482435" y="529295"/>
                </a:lnTo>
                <a:lnTo>
                  <a:pt x="496996" y="519801"/>
                </a:lnTo>
                <a:lnTo>
                  <a:pt x="557654" y="475470"/>
                </a:lnTo>
                <a:close/>
              </a:path>
              <a:path w="1064894" h="1064895">
                <a:moveTo>
                  <a:pt x="720057" y="411173"/>
                </a:moveTo>
                <a:lnTo>
                  <a:pt x="681595" y="437786"/>
                </a:lnTo>
                <a:lnTo>
                  <a:pt x="643481" y="464687"/>
                </a:lnTo>
                <a:lnTo>
                  <a:pt x="605479" y="491931"/>
                </a:lnTo>
                <a:lnTo>
                  <a:pt x="489773" y="576289"/>
                </a:lnTo>
                <a:lnTo>
                  <a:pt x="481264" y="582870"/>
                </a:lnTo>
                <a:lnTo>
                  <a:pt x="472431" y="589511"/>
                </a:lnTo>
                <a:lnTo>
                  <a:pt x="463575" y="594609"/>
                </a:lnTo>
                <a:lnTo>
                  <a:pt x="454992" y="596563"/>
                </a:lnTo>
                <a:lnTo>
                  <a:pt x="498853" y="596563"/>
                </a:lnTo>
                <a:lnTo>
                  <a:pt x="533592" y="570222"/>
                </a:lnTo>
                <a:lnTo>
                  <a:pt x="556385" y="556015"/>
                </a:lnTo>
                <a:lnTo>
                  <a:pt x="611370" y="556015"/>
                </a:lnTo>
                <a:lnTo>
                  <a:pt x="604180" y="521246"/>
                </a:lnTo>
                <a:lnTo>
                  <a:pt x="620888" y="507187"/>
                </a:lnTo>
                <a:lnTo>
                  <a:pt x="638421" y="493944"/>
                </a:lnTo>
                <a:lnTo>
                  <a:pt x="656577" y="481317"/>
                </a:lnTo>
                <a:lnTo>
                  <a:pt x="675151" y="469105"/>
                </a:lnTo>
                <a:lnTo>
                  <a:pt x="1060298" y="469105"/>
                </a:lnTo>
                <a:lnTo>
                  <a:pt x="1055888" y="436560"/>
                </a:lnTo>
                <a:lnTo>
                  <a:pt x="1051457" y="417107"/>
                </a:lnTo>
                <a:lnTo>
                  <a:pt x="785344" y="417107"/>
                </a:lnTo>
                <a:lnTo>
                  <a:pt x="775213" y="414771"/>
                </a:lnTo>
                <a:lnTo>
                  <a:pt x="733831" y="414771"/>
                </a:lnTo>
                <a:lnTo>
                  <a:pt x="720057" y="411173"/>
                </a:lnTo>
                <a:close/>
              </a:path>
              <a:path w="1064894" h="1064895">
                <a:moveTo>
                  <a:pt x="696890" y="332954"/>
                </a:moveTo>
                <a:lnTo>
                  <a:pt x="441953" y="332954"/>
                </a:lnTo>
                <a:lnTo>
                  <a:pt x="499945" y="335654"/>
                </a:lnTo>
                <a:lnTo>
                  <a:pt x="548075" y="350085"/>
                </a:lnTo>
                <a:lnTo>
                  <a:pt x="588772" y="372607"/>
                </a:lnTo>
                <a:lnTo>
                  <a:pt x="624466" y="399579"/>
                </a:lnTo>
                <a:lnTo>
                  <a:pt x="607444" y="412983"/>
                </a:lnTo>
                <a:lnTo>
                  <a:pt x="572078" y="438462"/>
                </a:lnTo>
                <a:lnTo>
                  <a:pt x="554928" y="451732"/>
                </a:lnTo>
                <a:lnTo>
                  <a:pt x="589972" y="451732"/>
                </a:lnTo>
                <a:lnTo>
                  <a:pt x="692500" y="376416"/>
                </a:lnTo>
                <a:lnTo>
                  <a:pt x="692063" y="362498"/>
                </a:lnTo>
                <a:lnTo>
                  <a:pt x="694832" y="345993"/>
                </a:lnTo>
                <a:lnTo>
                  <a:pt x="696890" y="332954"/>
                </a:lnTo>
                <a:close/>
              </a:path>
              <a:path w="1064894" h="1064895">
                <a:moveTo>
                  <a:pt x="965226" y="222869"/>
                </a:moveTo>
                <a:lnTo>
                  <a:pt x="819981" y="222869"/>
                </a:lnTo>
                <a:lnTo>
                  <a:pt x="820454" y="244208"/>
                </a:lnTo>
                <a:lnTo>
                  <a:pt x="818777" y="266209"/>
                </a:lnTo>
                <a:lnTo>
                  <a:pt x="816618" y="288629"/>
                </a:lnTo>
                <a:lnTo>
                  <a:pt x="815647" y="311224"/>
                </a:lnTo>
                <a:lnTo>
                  <a:pt x="835793" y="317155"/>
                </a:lnTo>
                <a:lnTo>
                  <a:pt x="877973" y="327118"/>
                </a:lnTo>
                <a:lnTo>
                  <a:pt x="898199" y="332954"/>
                </a:lnTo>
                <a:lnTo>
                  <a:pt x="901555" y="337253"/>
                </a:lnTo>
                <a:lnTo>
                  <a:pt x="890522" y="342041"/>
                </a:lnTo>
                <a:lnTo>
                  <a:pt x="884433" y="346516"/>
                </a:lnTo>
                <a:lnTo>
                  <a:pt x="858224" y="365350"/>
                </a:lnTo>
                <a:lnTo>
                  <a:pt x="812066" y="397474"/>
                </a:lnTo>
                <a:lnTo>
                  <a:pt x="785344" y="417107"/>
                </a:lnTo>
                <a:lnTo>
                  <a:pt x="1051457" y="417107"/>
                </a:lnTo>
                <a:lnTo>
                  <a:pt x="1045451" y="390741"/>
                </a:lnTo>
                <a:lnTo>
                  <a:pt x="1031129" y="346429"/>
                </a:lnTo>
                <a:lnTo>
                  <a:pt x="1013220" y="304074"/>
                </a:lnTo>
                <a:lnTo>
                  <a:pt x="991800" y="263602"/>
                </a:lnTo>
                <a:lnTo>
                  <a:pt x="967096" y="225287"/>
                </a:lnTo>
                <a:lnTo>
                  <a:pt x="965226" y="222869"/>
                </a:lnTo>
                <a:close/>
              </a:path>
              <a:path w="1064894" h="1064895">
                <a:moveTo>
                  <a:pt x="771221" y="413851"/>
                </a:moveTo>
                <a:lnTo>
                  <a:pt x="733831" y="414771"/>
                </a:lnTo>
                <a:lnTo>
                  <a:pt x="775213" y="414771"/>
                </a:lnTo>
                <a:lnTo>
                  <a:pt x="771221" y="413851"/>
                </a:lnTo>
                <a:close/>
              </a:path>
            </a:pathLst>
          </a:custGeom>
          <a:solidFill>
            <a:srgbClr val="6D6E71"/>
          </a:solidFill>
        </p:spPr>
        <p:txBody>
          <a:bodyPr wrap="square" lIns="0" tIns="0" rIns="0" bIns="0" rtlCol="0"/>
          <a:lstStyle/>
          <a:p>
            <a:endParaRPr/>
          </a:p>
        </p:txBody>
      </p:sp>
      <p:sp>
        <p:nvSpPr>
          <p:cNvPr id="17" name="object 11">
            <a:extLst>
              <a:ext uri="{FF2B5EF4-FFF2-40B4-BE49-F238E27FC236}">
                <a16:creationId xmlns:a16="http://schemas.microsoft.com/office/drawing/2014/main" id="{D3BBBD8D-B554-FA43-BB0E-D37B314646C4}"/>
              </a:ext>
            </a:extLst>
          </p:cNvPr>
          <p:cNvSpPr/>
          <p:nvPr/>
        </p:nvSpPr>
        <p:spPr>
          <a:xfrm>
            <a:off x="354807" y="1030794"/>
            <a:ext cx="435619" cy="435620"/>
          </a:xfrm>
          <a:custGeom>
            <a:avLst/>
            <a:gdLst/>
            <a:ahLst/>
            <a:cxnLst/>
            <a:rect l="l" t="t" r="r" b="b"/>
            <a:pathLst>
              <a:path w="1065530" h="1065530">
                <a:moveTo>
                  <a:pt x="532529" y="0"/>
                </a:moveTo>
                <a:lnTo>
                  <a:pt x="484063" y="2176"/>
                </a:lnTo>
                <a:lnTo>
                  <a:pt x="436814" y="8579"/>
                </a:lnTo>
                <a:lnTo>
                  <a:pt x="390972" y="19022"/>
                </a:lnTo>
                <a:lnTo>
                  <a:pt x="346724" y="33315"/>
                </a:lnTo>
                <a:lnTo>
                  <a:pt x="304259" y="51272"/>
                </a:lnTo>
                <a:lnTo>
                  <a:pt x="263764" y="72704"/>
                </a:lnTo>
                <a:lnTo>
                  <a:pt x="225428" y="97424"/>
                </a:lnTo>
                <a:lnTo>
                  <a:pt x="189439" y="125243"/>
                </a:lnTo>
                <a:lnTo>
                  <a:pt x="155985" y="155973"/>
                </a:lnTo>
                <a:lnTo>
                  <a:pt x="125253" y="189426"/>
                </a:lnTo>
                <a:lnTo>
                  <a:pt x="97433" y="225415"/>
                </a:lnTo>
                <a:lnTo>
                  <a:pt x="72712" y="263752"/>
                </a:lnTo>
                <a:lnTo>
                  <a:pt x="51278" y="304248"/>
                </a:lnTo>
                <a:lnTo>
                  <a:pt x="33319" y="346715"/>
                </a:lnTo>
                <a:lnTo>
                  <a:pt x="19024" y="390966"/>
                </a:lnTo>
                <a:lnTo>
                  <a:pt x="8580" y="436813"/>
                </a:lnTo>
                <a:lnTo>
                  <a:pt x="2176" y="484067"/>
                </a:lnTo>
                <a:lnTo>
                  <a:pt x="0" y="532541"/>
                </a:lnTo>
                <a:lnTo>
                  <a:pt x="2176" y="581011"/>
                </a:lnTo>
                <a:lnTo>
                  <a:pt x="8580" y="628263"/>
                </a:lnTo>
                <a:lnTo>
                  <a:pt x="19024" y="674107"/>
                </a:lnTo>
                <a:lnTo>
                  <a:pt x="33319" y="718356"/>
                </a:lnTo>
                <a:lnTo>
                  <a:pt x="51278" y="760822"/>
                </a:lnTo>
                <a:lnTo>
                  <a:pt x="72712" y="801317"/>
                </a:lnTo>
                <a:lnTo>
                  <a:pt x="97433" y="839653"/>
                </a:lnTo>
                <a:lnTo>
                  <a:pt x="125253" y="875641"/>
                </a:lnTo>
                <a:lnTo>
                  <a:pt x="155985" y="909095"/>
                </a:lnTo>
                <a:lnTo>
                  <a:pt x="189439" y="939825"/>
                </a:lnTo>
                <a:lnTo>
                  <a:pt x="225428" y="967644"/>
                </a:lnTo>
                <a:lnTo>
                  <a:pt x="263764" y="992364"/>
                </a:lnTo>
                <a:lnTo>
                  <a:pt x="304259" y="1013797"/>
                </a:lnTo>
                <a:lnTo>
                  <a:pt x="346724" y="1031754"/>
                </a:lnTo>
                <a:lnTo>
                  <a:pt x="390972" y="1046048"/>
                </a:lnTo>
                <a:lnTo>
                  <a:pt x="436814" y="1056491"/>
                </a:lnTo>
                <a:lnTo>
                  <a:pt x="484063" y="1062895"/>
                </a:lnTo>
                <a:lnTo>
                  <a:pt x="532529" y="1065071"/>
                </a:lnTo>
                <a:lnTo>
                  <a:pt x="581003" y="1062895"/>
                </a:lnTo>
                <a:lnTo>
                  <a:pt x="628258" y="1056491"/>
                </a:lnTo>
                <a:lnTo>
                  <a:pt x="674105" y="1046048"/>
                </a:lnTo>
                <a:lnTo>
                  <a:pt x="718357" y="1031754"/>
                </a:lnTo>
                <a:lnTo>
                  <a:pt x="760825" y="1013797"/>
                </a:lnTo>
                <a:lnTo>
                  <a:pt x="801322" y="992364"/>
                </a:lnTo>
                <a:lnTo>
                  <a:pt x="839659" y="967644"/>
                </a:lnTo>
                <a:lnTo>
                  <a:pt x="875649" y="939825"/>
                </a:lnTo>
                <a:lnTo>
                  <a:pt x="909104" y="909095"/>
                </a:lnTo>
                <a:lnTo>
                  <a:pt x="939835" y="875641"/>
                </a:lnTo>
                <a:lnTo>
                  <a:pt x="967654" y="839653"/>
                </a:lnTo>
                <a:lnTo>
                  <a:pt x="992375" y="801317"/>
                </a:lnTo>
                <a:lnTo>
                  <a:pt x="1013808" y="760822"/>
                </a:lnTo>
                <a:lnTo>
                  <a:pt x="1025553" y="733047"/>
                </a:lnTo>
                <a:lnTo>
                  <a:pt x="532529" y="733047"/>
                </a:lnTo>
                <a:lnTo>
                  <a:pt x="479938" y="729342"/>
                </a:lnTo>
                <a:lnTo>
                  <a:pt x="430861" y="719158"/>
                </a:lnTo>
                <a:lnTo>
                  <a:pt x="385345" y="703894"/>
                </a:lnTo>
                <a:lnTo>
                  <a:pt x="343440" y="684950"/>
                </a:lnTo>
                <a:lnTo>
                  <a:pt x="305194" y="663724"/>
                </a:lnTo>
                <a:lnTo>
                  <a:pt x="260479" y="633431"/>
                </a:lnTo>
                <a:lnTo>
                  <a:pt x="220112" y="599576"/>
                </a:lnTo>
                <a:lnTo>
                  <a:pt x="183590" y="562728"/>
                </a:lnTo>
                <a:lnTo>
                  <a:pt x="150406" y="523455"/>
                </a:lnTo>
                <a:lnTo>
                  <a:pt x="182603" y="482832"/>
                </a:lnTo>
                <a:lnTo>
                  <a:pt x="218767" y="445484"/>
                </a:lnTo>
                <a:lnTo>
                  <a:pt x="259054" y="411570"/>
                </a:lnTo>
                <a:lnTo>
                  <a:pt x="303323" y="381557"/>
                </a:lnTo>
                <a:lnTo>
                  <a:pt x="351504" y="355839"/>
                </a:lnTo>
                <a:lnTo>
                  <a:pt x="403531" y="334805"/>
                </a:lnTo>
                <a:lnTo>
                  <a:pt x="464851" y="317674"/>
                </a:lnTo>
                <a:lnTo>
                  <a:pt x="532529" y="310627"/>
                </a:lnTo>
                <a:lnTo>
                  <a:pt x="1016505" y="310627"/>
                </a:lnTo>
                <a:lnTo>
                  <a:pt x="1013808" y="304248"/>
                </a:lnTo>
                <a:lnTo>
                  <a:pt x="992375" y="263752"/>
                </a:lnTo>
                <a:lnTo>
                  <a:pt x="967654" y="225415"/>
                </a:lnTo>
                <a:lnTo>
                  <a:pt x="939835" y="189426"/>
                </a:lnTo>
                <a:lnTo>
                  <a:pt x="909104" y="155973"/>
                </a:lnTo>
                <a:lnTo>
                  <a:pt x="875649" y="125243"/>
                </a:lnTo>
                <a:lnTo>
                  <a:pt x="839659" y="97424"/>
                </a:lnTo>
                <a:lnTo>
                  <a:pt x="801322" y="72704"/>
                </a:lnTo>
                <a:lnTo>
                  <a:pt x="760825" y="51272"/>
                </a:lnTo>
                <a:lnTo>
                  <a:pt x="718357" y="33315"/>
                </a:lnTo>
                <a:lnTo>
                  <a:pt x="674105" y="19022"/>
                </a:lnTo>
                <a:lnTo>
                  <a:pt x="628258" y="8579"/>
                </a:lnTo>
                <a:lnTo>
                  <a:pt x="581003" y="2176"/>
                </a:lnTo>
                <a:lnTo>
                  <a:pt x="532529" y="0"/>
                </a:lnTo>
                <a:close/>
              </a:path>
              <a:path w="1065530" h="1065530">
                <a:moveTo>
                  <a:pt x="1016505" y="310627"/>
                </a:moveTo>
                <a:lnTo>
                  <a:pt x="532529" y="310627"/>
                </a:lnTo>
                <a:lnTo>
                  <a:pt x="584752" y="314243"/>
                </a:lnTo>
                <a:lnTo>
                  <a:pt x="634342" y="324184"/>
                </a:lnTo>
                <a:lnTo>
                  <a:pt x="680883" y="339089"/>
                </a:lnTo>
                <a:lnTo>
                  <a:pt x="723958" y="357598"/>
                </a:lnTo>
                <a:lnTo>
                  <a:pt x="763148" y="378350"/>
                </a:lnTo>
                <a:lnTo>
                  <a:pt x="808477" y="407970"/>
                </a:lnTo>
                <a:lnTo>
                  <a:pt x="849219" y="442046"/>
                </a:lnTo>
                <a:lnTo>
                  <a:pt x="884808" y="480550"/>
                </a:lnTo>
                <a:lnTo>
                  <a:pt x="914676" y="523455"/>
                </a:lnTo>
                <a:lnTo>
                  <a:pt x="883672" y="565378"/>
                </a:lnTo>
                <a:lnTo>
                  <a:pt x="847728" y="603482"/>
                </a:lnTo>
                <a:lnTo>
                  <a:pt x="806964" y="637449"/>
                </a:lnTo>
                <a:lnTo>
                  <a:pt x="761500" y="666960"/>
                </a:lnTo>
                <a:lnTo>
                  <a:pt x="722489" y="687285"/>
                </a:lnTo>
                <a:lnTo>
                  <a:pt x="679668" y="705356"/>
                </a:lnTo>
                <a:lnTo>
                  <a:pt x="633455" y="719874"/>
                </a:lnTo>
                <a:lnTo>
                  <a:pt x="584269" y="729537"/>
                </a:lnTo>
                <a:lnTo>
                  <a:pt x="532529" y="733047"/>
                </a:lnTo>
                <a:lnTo>
                  <a:pt x="1025553" y="733047"/>
                </a:lnTo>
                <a:lnTo>
                  <a:pt x="1046060" y="674107"/>
                </a:lnTo>
                <a:lnTo>
                  <a:pt x="1056503" y="628263"/>
                </a:lnTo>
                <a:lnTo>
                  <a:pt x="1062907" y="581011"/>
                </a:lnTo>
                <a:lnTo>
                  <a:pt x="1065083" y="532541"/>
                </a:lnTo>
                <a:lnTo>
                  <a:pt x="1062907" y="484067"/>
                </a:lnTo>
                <a:lnTo>
                  <a:pt x="1056503" y="436813"/>
                </a:lnTo>
                <a:lnTo>
                  <a:pt x="1046060" y="390966"/>
                </a:lnTo>
                <a:lnTo>
                  <a:pt x="1031766" y="346715"/>
                </a:lnTo>
                <a:lnTo>
                  <a:pt x="1016505" y="310627"/>
                </a:lnTo>
                <a:close/>
              </a:path>
              <a:path w="1065530" h="1065530">
                <a:moveTo>
                  <a:pt x="522858" y="365443"/>
                </a:moveTo>
                <a:lnTo>
                  <a:pt x="471140" y="376549"/>
                </a:lnTo>
                <a:lnTo>
                  <a:pt x="429984" y="400398"/>
                </a:lnTo>
                <a:lnTo>
                  <a:pt x="399798" y="434181"/>
                </a:lnTo>
                <a:lnTo>
                  <a:pt x="380989" y="475087"/>
                </a:lnTo>
                <a:lnTo>
                  <a:pt x="373647" y="523496"/>
                </a:lnTo>
                <a:lnTo>
                  <a:pt x="380098" y="567255"/>
                </a:lnTo>
                <a:lnTo>
                  <a:pt x="397911" y="605322"/>
                </a:lnTo>
                <a:lnTo>
                  <a:pt x="424652" y="636657"/>
                </a:lnTo>
                <a:lnTo>
                  <a:pt x="457891" y="660218"/>
                </a:lnTo>
                <a:lnTo>
                  <a:pt x="495194" y="674964"/>
                </a:lnTo>
                <a:lnTo>
                  <a:pt x="534129" y="679855"/>
                </a:lnTo>
                <a:lnTo>
                  <a:pt x="582339" y="671612"/>
                </a:lnTo>
                <a:lnTo>
                  <a:pt x="626139" y="649094"/>
                </a:lnTo>
                <a:lnTo>
                  <a:pt x="639044" y="636311"/>
                </a:lnTo>
                <a:lnTo>
                  <a:pt x="532529" y="636311"/>
                </a:lnTo>
                <a:lnTo>
                  <a:pt x="486869" y="626170"/>
                </a:lnTo>
                <a:lnTo>
                  <a:pt x="448582" y="598388"/>
                </a:lnTo>
                <a:lnTo>
                  <a:pt x="424051" y="556920"/>
                </a:lnTo>
                <a:lnTo>
                  <a:pt x="419662" y="505724"/>
                </a:lnTo>
                <a:lnTo>
                  <a:pt x="434579" y="465161"/>
                </a:lnTo>
                <a:lnTo>
                  <a:pt x="463999" y="432807"/>
                </a:lnTo>
                <a:lnTo>
                  <a:pt x="503541" y="412834"/>
                </a:lnTo>
                <a:lnTo>
                  <a:pt x="548819" y="409414"/>
                </a:lnTo>
                <a:lnTo>
                  <a:pt x="642804" y="409414"/>
                </a:lnTo>
                <a:lnTo>
                  <a:pt x="640132" y="406280"/>
                </a:lnTo>
                <a:lnTo>
                  <a:pt x="605612" y="382588"/>
                </a:lnTo>
                <a:lnTo>
                  <a:pt x="565829" y="368501"/>
                </a:lnTo>
                <a:lnTo>
                  <a:pt x="522858" y="365443"/>
                </a:lnTo>
                <a:close/>
              </a:path>
              <a:path w="1065530" h="1065530">
                <a:moveTo>
                  <a:pt x="679116" y="463803"/>
                </a:moveTo>
                <a:lnTo>
                  <a:pt x="629278" y="463803"/>
                </a:lnTo>
                <a:lnTo>
                  <a:pt x="644255" y="503600"/>
                </a:lnTo>
                <a:lnTo>
                  <a:pt x="643620" y="543111"/>
                </a:lnTo>
                <a:lnTo>
                  <a:pt x="629753" y="579237"/>
                </a:lnTo>
                <a:lnTo>
                  <a:pt x="605029" y="608878"/>
                </a:lnTo>
                <a:lnTo>
                  <a:pt x="571829" y="628936"/>
                </a:lnTo>
                <a:lnTo>
                  <a:pt x="532529" y="636311"/>
                </a:lnTo>
                <a:lnTo>
                  <a:pt x="639044" y="636311"/>
                </a:lnTo>
                <a:lnTo>
                  <a:pt x="661426" y="614139"/>
                </a:lnTo>
                <a:lnTo>
                  <a:pt x="684094" y="568588"/>
                </a:lnTo>
                <a:lnTo>
                  <a:pt x="691370" y="520730"/>
                </a:lnTo>
                <a:lnTo>
                  <a:pt x="685085" y="476777"/>
                </a:lnTo>
                <a:lnTo>
                  <a:pt x="679116" y="463803"/>
                </a:lnTo>
                <a:close/>
              </a:path>
              <a:path w="1065530" h="1065530">
                <a:moveTo>
                  <a:pt x="642804" y="409414"/>
                </a:moveTo>
                <a:lnTo>
                  <a:pt x="548819" y="409414"/>
                </a:lnTo>
                <a:lnTo>
                  <a:pt x="595452" y="426718"/>
                </a:lnTo>
                <a:lnTo>
                  <a:pt x="569615" y="434111"/>
                </a:lnTo>
                <a:lnTo>
                  <a:pt x="556416" y="456696"/>
                </a:lnTo>
                <a:lnTo>
                  <a:pt x="558300" y="482832"/>
                </a:lnTo>
                <a:lnTo>
                  <a:pt x="577710" y="500877"/>
                </a:lnTo>
                <a:lnTo>
                  <a:pt x="595806" y="503153"/>
                </a:lnTo>
                <a:lnTo>
                  <a:pt x="612041" y="497483"/>
                </a:lnTo>
                <a:lnTo>
                  <a:pt x="624003" y="484241"/>
                </a:lnTo>
                <a:lnTo>
                  <a:pt x="629278" y="463803"/>
                </a:lnTo>
                <a:lnTo>
                  <a:pt x="679116" y="463803"/>
                </a:lnTo>
                <a:lnTo>
                  <a:pt x="667314" y="438152"/>
                </a:lnTo>
                <a:lnTo>
                  <a:pt x="642804" y="409414"/>
                </a:lnTo>
                <a:close/>
              </a:path>
            </a:pathLst>
          </a:custGeom>
          <a:solidFill>
            <a:srgbClr val="6D6E71"/>
          </a:solidFill>
        </p:spPr>
        <p:txBody>
          <a:bodyPr wrap="square" lIns="0" tIns="0" rIns="0" bIns="0" rtlCol="0"/>
          <a:lstStyle/>
          <a:p>
            <a:endParaRPr/>
          </a:p>
        </p:txBody>
      </p:sp>
      <p:sp>
        <p:nvSpPr>
          <p:cNvPr id="18" name="TextBox 17">
            <a:extLst>
              <a:ext uri="{FF2B5EF4-FFF2-40B4-BE49-F238E27FC236}">
                <a16:creationId xmlns:a16="http://schemas.microsoft.com/office/drawing/2014/main" id="{F2791109-0EBB-474F-91B4-EE0F9AA79C58}"/>
              </a:ext>
            </a:extLst>
          </p:cNvPr>
          <p:cNvSpPr txBox="1"/>
          <p:nvPr/>
        </p:nvSpPr>
        <p:spPr>
          <a:xfrm>
            <a:off x="786545" y="978374"/>
            <a:ext cx="740330"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VISION</a:t>
            </a:r>
          </a:p>
        </p:txBody>
      </p:sp>
      <p:sp>
        <p:nvSpPr>
          <p:cNvPr id="19" name="TextBox 18">
            <a:extLst>
              <a:ext uri="{FF2B5EF4-FFF2-40B4-BE49-F238E27FC236}">
                <a16:creationId xmlns:a16="http://schemas.microsoft.com/office/drawing/2014/main" id="{0DE9ADDA-9414-734D-BA87-69F549C1F376}"/>
              </a:ext>
            </a:extLst>
          </p:cNvPr>
          <p:cNvSpPr txBox="1"/>
          <p:nvPr/>
        </p:nvSpPr>
        <p:spPr>
          <a:xfrm>
            <a:off x="786545" y="1546965"/>
            <a:ext cx="1600378"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TARGET GROUP</a:t>
            </a:r>
          </a:p>
        </p:txBody>
      </p:sp>
      <p:sp>
        <p:nvSpPr>
          <p:cNvPr id="20" name="TextBox 19">
            <a:extLst>
              <a:ext uri="{FF2B5EF4-FFF2-40B4-BE49-F238E27FC236}">
                <a16:creationId xmlns:a16="http://schemas.microsoft.com/office/drawing/2014/main" id="{E5B9E893-7004-2C4F-B995-03ED5C57901A}"/>
              </a:ext>
            </a:extLst>
          </p:cNvPr>
          <p:cNvSpPr txBox="1"/>
          <p:nvPr/>
        </p:nvSpPr>
        <p:spPr>
          <a:xfrm>
            <a:off x="2928277" y="1546965"/>
            <a:ext cx="1600378"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NEEDS</a:t>
            </a:r>
          </a:p>
        </p:txBody>
      </p:sp>
      <p:sp>
        <p:nvSpPr>
          <p:cNvPr id="21" name="TextBox 20">
            <a:extLst>
              <a:ext uri="{FF2B5EF4-FFF2-40B4-BE49-F238E27FC236}">
                <a16:creationId xmlns:a16="http://schemas.microsoft.com/office/drawing/2014/main" id="{E8F4CF3D-9B03-F140-B397-4F4061D9958B}"/>
              </a:ext>
            </a:extLst>
          </p:cNvPr>
          <p:cNvSpPr txBox="1"/>
          <p:nvPr/>
        </p:nvSpPr>
        <p:spPr>
          <a:xfrm>
            <a:off x="5008060" y="1542006"/>
            <a:ext cx="1600378"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PRODUCT</a:t>
            </a:r>
          </a:p>
        </p:txBody>
      </p:sp>
      <p:sp>
        <p:nvSpPr>
          <p:cNvPr id="22" name="TextBox 21">
            <a:extLst>
              <a:ext uri="{FF2B5EF4-FFF2-40B4-BE49-F238E27FC236}">
                <a16:creationId xmlns:a16="http://schemas.microsoft.com/office/drawing/2014/main" id="{F5B371D9-D5A7-E547-8BE4-A204C085C088}"/>
              </a:ext>
            </a:extLst>
          </p:cNvPr>
          <p:cNvSpPr txBox="1"/>
          <p:nvPr/>
        </p:nvSpPr>
        <p:spPr>
          <a:xfrm>
            <a:off x="7252489" y="1549957"/>
            <a:ext cx="1600378" cy="488040"/>
          </a:xfrm>
          <a:prstGeom prst="rect">
            <a:avLst/>
          </a:prstGeom>
          <a:noFill/>
          <a:ln w="6350" cap="sq">
            <a:noFill/>
            <a:miter lim="800000"/>
          </a:ln>
        </p:spPr>
        <p:txBody>
          <a:bodyPr wrap="none" lIns="137160" tIns="137160" rIns="137160" bIns="137160" rtlCol="0">
            <a:noAutofit/>
          </a:bodyPr>
          <a:lstStyle/>
          <a:p>
            <a:pPr marL="0" marR="0" indent="0" defTabSz="914400" eaLnBrk="1" fontAlgn="auto" latinLnBrk="0" hangingPunct="1">
              <a:lnSpc>
                <a:spcPct val="100000"/>
              </a:lnSpc>
              <a:spcBef>
                <a:spcPts val="0"/>
              </a:spcBef>
              <a:spcAft>
                <a:spcPts val="0"/>
              </a:spcAft>
              <a:buClrTx/>
              <a:buSzTx/>
              <a:buFontTx/>
              <a:buNone/>
              <a:tabLst/>
            </a:pPr>
            <a:r>
              <a:rPr kumimoji="0" lang="en-US" sz="1600" b="0" i="0" u="none" strike="noStrike" kern="0" cap="none" spc="0" normalizeH="0" baseline="0" noProof="0">
                <a:ln>
                  <a:noFill/>
                </a:ln>
                <a:solidFill>
                  <a:srgbClr val="000000"/>
                </a:solidFill>
                <a:effectLst/>
                <a:uLnTx/>
                <a:uFillTx/>
              </a:rPr>
              <a:t>BUSINESS GOALS</a:t>
            </a:r>
          </a:p>
        </p:txBody>
      </p:sp>
    </p:spTree>
    <p:extLst>
      <p:ext uri="{BB962C8B-B14F-4D97-AF65-F5344CB8AC3E}">
        <p14:creationId xmlns:p14="http://schemas.microsoft.com/office/powerpoint/2010/main" val="37139452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mj-lt"/>
                <a:cs typeface="+mj-lt"/>
              </a:rPr>
              <a:t>Microservices</a:t>
            </a:r>
            <a:r>
              <a:rPr lang="en-US"/>
              <a:t>: Top Items</a:t>
            </a:r>
          </a:p>
        </p:txBody>
      </p:sp>
      <p:graphicFrame>
        <p:nvGraphicFramePr>
          <p:cNvPr id="5" name="Table 4"/>
          <p:cNvGraphicFramePr>
            <a:graphicFrameLocks noGrp="1"/>
          </p:cNvGraphicFramePr>
          <p:nvPr>
            <p:extLst>
              <p:ext uri="{D42A27DB-BD31-4B8C-83A1-F6EECF244321}">
                <p14:modId xmlns:p14="http://schemas.microsoft.com/office/powerpoint/2010/main" val="3288246014"/>
              </p:ext>
            </p:extLst>
          </p:nvPr>
        </p:nvGraphicFramePr>
        <p:xfrm>
          <a:off x="538483" y="903033"/>
          <a:ext cx="8294367" cy="4168317"/>
        </p:xfrm>
        <a:graphic>
          <a:graphicData uri="http://schemas.openxmlformats.org/drawingml/2006/table">
            <a:tbl>
              <a:tblPr firstRow="1" bandRow="1">
                <a:effectLst/>
                <a:tableStyleId>{5C22544A-7EE6-4342-B048-85BDC9FD1C3A}</a:tableStyleId>
              </a:tblPr>
              <a:tblGrid>
                <a:gridCol w="269894">
                  <a:extLst>
                    <a:ext uri="{9D8B030D-6E8A-4147-A177-3AD203B41FA5}">
                      <a16:colId xmlns:a16="http://schemas.microsoft.com/office/drawing/2014/main" val="20000"/>
                    </a:ext>
                  </a:extLst>
                </a:gridCol>
                <a:gridCol w="1232694">
                  <a:extLst>
                    <a:ext uri="{9D8B030D-6E8A-4147-A177-3AD203B41FA5}">
                      <a16:colId xmlns:a16="http://schemas.microsoft.com/office/drawing/2014/main" val="1470976662"/>
                    </a:ext>
                  </a:extLst>
                </a:gridCol>
                <a:gridCol w="1151165">
                  <a:extLst>
                    <a:ext uri="{9D8B030D-6E8A-4147-A177-3AD203B41FA5}">
                      <a16:colId xmlns:a16="http://schemas.microsoft.com/office/drawing/2014/main" val="4169393266"/>
                    </a:ext>
                  </a:extLst>
                </a:gridCol>
                <a:gridCol w="2957841">
                  <a:extLst>
                    <a:ext uri="{9D8B030D-6E8A-4147-A177-3AD203B41FA5}">
                      <a16:colId xmlns:a16="http://schemas.microsoft.com/office/drawing/2014/main" val="20001"/>
                    </a:ext>
                  </a:extLst>
                </a:gridCol>
                <a:gridCol w="2682773">
                  <a:extLst>
                    <a:ext uri="{9D8B030D-6E8A-4147-A177-3AD203B41FA5}">
                      <a16:colId xmlns:a16="http://schemas.microsoft.com/office/drawing/2014/main" val="20002"/>
                    </a:ext>
                  </a:extLst>
                </a:gridCol>
              </a:tblGrid>
              <a:tr h="538356">
                <a:tc>
                  <a:txBody>
                    <a:bodyPr/>
                    <a:lstStyle/>
                    <a:p>
                      <a:pPr algn="ctr"/>
                      <a:endParaRPr lang="en-US" sz="1200" b="0"/>
                    </a:p>
                  </a:txBody>
                  <a:tcPr marL="68580" marR="68580" marT="34290" marB="34290" anchor="ctr">
                    <a:solidFill>
                      <a:schemeClr val="accent1"/>
                    </a:solidFill>
                  </a:tcPr>
                </a:tc>
                <a:tc>
                  <a:txBody>
                    <a:bodyPr/>
                    <a:lstStyle/>
                    <a:p>
                      <a:pPr algn="ctr"/>
                      <a:r>
                        <a:rPr lang="en-US" sz="1600" b="0"/>
                        <a:t>Portfolio Epic</a:t>
                      </a:r>
                    </a:p>
                  </a:txBody>
                  <a:tcPr marL="68580" marR="68580" marT="34290" marB="34290" anchor="ctr">
                    <a:solidFill>
                      <a:schemeClr val="accent1"/>
                    </a:solidFill>
                  </a:tcPr>
                </a:tc>
                <a:tc>
                  <a:txBody>
                    <a:bodyPr/>
                    <a:lstStyle/>
                    <a:p>
                      <a:pPr algn="ctr"/>
                      <a:r>
                        <a:rPr lang="en-US" sz="1600" b="0"/>
                        <a:t>Jira ID</a:t>
                      </a:r>
                    </a:p>
                  </a:txBody>
                  <a:tcPr marL="68580" marR="68580" marT="34290" marB="34290" anchor="ctr">
                    <a:solidFill>
                      <a:schemeClr val="accent1"/>
                    </a:solidFill>
                  </a:tcPr>
                </a:tc>
                <a:tc>
                  <a:txBody>
                    <a:bodyPr/>
                    <a:lstStyle/>
                    <a:p>
                      <a:pPr algn="ctr"/>
                      <a:r>
                        <a:rPr lang="en-US" sz="1600" b="0"/>
                        <a:t>Feature</a:t>
                      </a:r>
                    </a:p>
                  </a:txBody>
                  <a:tcPr marL="68580" marR="68580" marT="34290" marB="34290" anchor="ctr">
                    <a:solidFill>
                      <a:schemeClr val="accent1"/>
                    </a:solidFill>
                  </a:tcPr>
                </a:tc>
                <a:tc>
                  <a:txBody>
                    <a:bodyPr/>
                    <a:lstStyle/>
                    <a:p>
                      <a:pPr algn="ctr"/>
                      <a:r>
                        <a:rPr lang="en-US" sz="1600" b="0"/>
                        <a:t>Benefit</a:t>
                      </a:r>
                      <a:r>
                        <a:rPr lang="en-US" sz="1600" b="0" baseline="0"/>
                        <a:t> Hypothesis</a:t>
                      </a:r>
                      <a:endParaRPr lang="en-US" sz="1600" b="0"/>
                    </a:p>
                  </a:txBody>
                  <a:tcPr marL="68580" marR="68580" marT="34290" marB="34290" anchor="ctr">
                    <a:solidFill>
                      <a:schemeClr val="accent1"/>
                    </a:solidFill>
                  </a:tcPr>
                </a:tc>
                <a:extLst>
                  <a:ext uri="{0D108BD9-81ED-4DB2-BD59-A6C34878D82A}">
                    <a16:rowId xmlns:a16="http://schemas.microsoft.com/office/drawing/2014/main" val="10000"/>
                  </a:ext>
                </a:extLst>
              </a:tr>
              <a:tr h="512807">
                <a:tc>
                  <a:txBody>
                    <a:bodyPr/>
                    <a:lstStyle/>
                    <a:p>
                      <a:pPr algn="ctr"/>
                      <a:r>
                        <a:rPr lang="en-US" sz="1200"/>
                        <a:t>1</a:t>
                      </a:r>
                    </a:p>
                  </a:txBody>
                  <a:tcPr marL="68580" marR="68580" marT="34290" marB="34290" anchor="ctr"/>
                </a:tc>
                <a:tc>
                  <a:txBody>
                    <a:bodyPr/>
                    <a:lstStyle/>
                    <a:p>
                      <a:pPr lvl="0">
                        <a:buNone/>
                      </a:pPr>
                      <a:r>
                        <a:rPr lang="en-US" sz="1000"/>
                        <a:t>SMS Microservice</a:t>
                      </a:r>
                    </a:p>
                  </a:txBody>
                  <a:tcPr marL="68580" marR="68580" marT="34290" marB="34290" anchor="ctr"/>
                </a:tc>
                <a:tc>
                  <a:txBody>
                    <a:bodyPr/>
                    <a:lstStyle/>
                    <a:p>
                      <a:pPr lvl="0" algn="l">
                        <a:buNone/>
                      </a:pPr>
                      <a:r>
                        <a:rPr lang="en-US" sz="1000" b="0" i="0" u="none" strike="noStrike" noProof="0">
                          <a:latin typeface="Calibri"/>
                        </a:rPr>
                        <a:t>CEMCRO-278</a:t>
                      </a:r>
                      <a:endParaRPr lang="en-US" sz="1000"/>
                    </a:p>
                  </a:txBody>
                  <a:tcPr marL="68580" marR="68580" marT="34290" marB="34290" anchor="ctr"/>
                </a:tc>
                <a:tc>
                  <a:txBody>
                    <a:bodyPr/>
                    <a:lstStyle/>
                    <a:p>
                      <a:pPr lvl="0">
                        <a:buNone/>
                      </a:pPr>
                      <a:r>
                        <a:rPr lang="en-US" sz="1000" b="0" i="0" u="none" strike="noStrike" noProof="0">
                          <a:latin typeface="Calibri"/>
                        </a:rPr>
                        <a:t>Supporting shared short codes in SMS Microservice </a:t>
                      </a:r>
                      <a:endParaRPr lang="en-US" sz="1000" i="0"/>
                    </a:p>
                  </a:txBody>
                  <a:tcPr marL="68580" marR="68580" marT="34290" marB="34290" anchor="ctr"/>
                </a:tc>
                <a:tc>
                  <a:txBody>
                    <a:bodyPr/>
                    <a:lstStyle/>
                    <a:p>
                      <a:pPr lvl="0">
                        <a:buNone/>
                      </a:pPr>
                      <a:r>
                        <a:rPr lang="en-US" sz="1000" b="0" i="0" u="none" strike="noStrike" noProof="0">
                          <a:latin typeface="Calibri"/>
                        </a:rPr>
                        <a:t>Microservice will be able to deliver SMS messages using shared short codes in addition to dedicated codes , so that it can be used for all SMS traffic.</a:t>
                      </a:r>
                      <a:endParaRPr lang="en-US"/>
                    </a:p>
                  </a:txBody>
                  <a:tcPr marL="68580" marR="68580" marT="34290" marB="34290" anchor="ctr"/>
                </a:tc>
                <a:extLst>
                  <a:ext uri="{0D108BD9-81ED-4DB2-BD59-A6C34878D82A}">
                    <a16:rowId xmlns:a16="http://schemas.microsoft.com/office/drawing/2014/main" val="10001"/>
                  </a:ext>
                </a:extLst>
              </a:tr>
              <a:tr h="512807">
                <a:tc>
                  <a:txBody>
                    <a:bodyPr/>
                    <a:lstStyle/>
                    <a:p>
                      <a:pPr algn="ctr"/>
                      <a:r>
                        <a:rPr lang="en-US" sz="1200"/>
                        <a:t>2</a:t>
                      </a:r>
                    </a:p>
                  </a:txBody>
                  <a:tcPr marL="68580" marR="68580" marT="34290" marB="34290" anchor="ctr"/>
                </a:tc>
                <a:tc>
                  <a:txBody>
                    <a:bodyPr/>
                    <a:lstStyle/>
                    <a:p>
                      <a:pPr marL="0" marR="0" lvl="0" indent="0" algn="l">
                        <a:lnSpc>
                          <a:spcPct val="100000"/>
                        </a:lnSpc>
                        <a:spcBef>
                          <a:spcPts val="0"/>
                        </a:spcBef>
                        <a:spcAft>
                          <a:spcPts val="0"/>
                        </a:spcAft>
                        <a:buNone/>
                      </a:pPr>
                      <a:r>
                        <a:rPr lang="en-US" sz="1000" b="0" i="0" u="none" strike="noStrike" noProof="0"/>
                        <a:t>SMS Microservice</a:t>
                      </a:r>
                      <a:endParaRPr lang="en-US"/>
                    </a:p>
                  </a:txBody>
                  <a:tcPr marL="68580" marR="68580" marT="34290" marB="34290" anchor="ctr"/>
                </a:tc>
                <a:tc>
                  <a:txBody>
                    <a:bodyPr/>
                    <a:lstStyle/>
                    <a:p>
                      <a:pPr algn="l" fontAlgn="b"/>
                      <a:r>
                        <a:rPr lang="en-US" sz="1000" b="0" i="0" u="none" strike="noStrike">
                          <a:solidFill>
                            <a:srgbClr val="000000"/>
                          </a:solidFill>
                          <a:effectLst/>
                          <a:latin typeface="Calibri" panose="020F0502020204030204" pitchFamily="34" charset="0"/>
                        </a:rPr>
                        <a:t>CEMCRO-366</a:t>
                      </a:r>
                    </a:p>
                  </a:txBody>
                  <a:tcPr marL="7620" marR="7620" marT="7620" anchor="ctr"/>
                </a:tc>
                <a:tc>
                  <a:txBody>
                    <a:bodyPr/>
                    <a:lstStyle/>
                    <a:p>
                      <a:pPr algn="l" fontAlgn="b"/>
                      <a:r>
                        <a:rPr lang="en-US" sz="1000" b="0" i="0" u="none" strike="noStrike">
                          <a:solidFill>
                            <a:srgbClr val="000000"/>
                          </a:solidFill>
                          <a:effectLst/>
                          <a:latin typeface="Calibri" panose="020F0502020204030204" pitchFamily="34" charset="0"/>
                        </a:rPr>
                        <a:t>Service Provider Failure Handling</a:t>
                      </a:r>
                    </a:p>
                  </a:txBody>
                  <a:tcPr marL="7620" marR="7620" marT="7620" anchor="ctr"/>
                </a:tc>
                <a:tc>
                  <a:txBody>
                    <a:bodyPr/>
                    <a:lstStyle/>
                    <a:p>
                      <a:r>
                        <a:rPr lang="en-US" sz="1000" b="0" i="0" u="none" strike="noStrike" noProof="0">
                          <a:latin typeface="+mn-lt"/>
                        </a:rPr>
                        <a:t>This will control and handle some issues associated with provider’s connection and downtimes, avoiding catastrophic problems</a:t>
                      </a:r>
                    </a:p>
                  </a:txBody>
                  <a:tcPr marL="68580" marR="68580" marT="34290" marB="34290" anchor="ctr"/>
                </a:tc>
                <a:extLst>
                  <a:ext uri="{0D108BD9-81ED-4DB2-BD59-A6C34878D82A}">
                    <a16:rowId xmlns:a16="http://schemas.microsoft.com/office/drawing/2014/main" val="10002"/>
                  </a:ext>
                </a:extLst>
              </a:tr>
              <a:tr h="512807">
                <a:tc>
                  <a:txBody>
                    <a:bodyPr/>
                    <a:lstStyle/>
                    <a:p>
                      <a:pPr algn="ctr"/>
                      <a:endParaRPr lang="en-US" sz="1200"/>
                    </a:p>
                  </a:txBody>
                  <a:tcPr marL="68580" marR="68580" marT="34290" marB="34290" anchor="ctr"/>
                </a:tc>
                <a:tc>
                  <a:txBody>
                    <a:bodyPr/>
                    <a:lstStyle/>
                    <a:p>
                      <a:pPr marL="0" marR="0" lvl="0" indent="0" algn="l">
                        <a:lnSpc>
                          <a:spcPct val="100000"/>
                        </a:lnSpc>
                        <a:spcBef>
                          <a:spcPts val="0"/>
                        </a:spcBef>
                        <a:spcAft>
                          <a:spcPts val="0"/>
                        </a:spcAft>
                        <a:buNone/>
                      </a:pPr>
                      <a:r>
                        <a:rPr lang="en-US" sz="1000"/>
                        <a:t>SMS Microservice</a:t>
                      </a:r>
                    </a:p>
                  </a:txBody>
                  <a:tcPr marL="68580" marR="68580" marT="34290" marB="34290" anchor="ctr"/>
                </a:tc>
                <a:tc>
                  <a:txBody>
                    <a:bodyPr/>
                    <a:lstStyle/>
                    <a:p>
                      <a:pPr algn="l" fontAlgn="b"/>
                      <a:r>
                        <a:rPr lang="en-US" sz="1000" b="0" i="0" u="none" strike="noStrike">
                          <a:solidFill>
                            <a:srgbClr val="000000"/>
                          </a:solidFill>
                          <a:effectLst/>
                          <a:latin typeface="Calibri" panose="020F0502020204030204" pitchFamily="34" charset="0"/>
                        </a:rPr>
                        <a:t>CEMCRO-172</a:t>
                      </a:r>
                    </a:p>
                  </a:txBody>
                  <a:tcPr marL="7620" marR="7620" marT="7620" anchor="ctr"/>
                </a:tc>
                <a:tc>
                  <a:txBody>
                    <a:bodyPr/>
                    <a:lstStyle/>
                    <a:p>
                      <a:pPr algn="l" fontAlgn="b"/>
                      <a:r>
                        <a:rPr lang="en-US" sz="1000" b="0" i="0" u="none" strike="noStrike">
                          <a:solidFill>
                            <a:srgbClr val="000000"/>
                          </a:solidFill>
                          <a:effectLst/>
                          <a:latin typeface="Calibri" panose="020F0502020204030204" pitchFamily="34" charset="0"/>
                        </a:rPr>
                        <a:t>SMS Microservice Performance Testing</a:t>
                      </a:r>
                    </a:p>
                  </a:txBody>
                  <a:tcPr marL="7620" marR="7620" marT="7620" anchor="ctr"/>
                </a:tc>
                <a:tc>
                  <a:txBody>
                    <a:bodyPr/>
                    <a:lstStyle/>
                    <a:p>
                      <a:r>
                        <a:rPr lang="en-US" sz="1000" b="0" i="0" u="none" strike="noStrike" noProof="0">
                          <a:latin typeface="+mn-lt"/>
                        </a:rPr>
                        <a:t>Performance testing will review the level of messages sent by the Microservices, complying with the minimum expected throughput </a:t>
                      </a:r>
                    </a:p>
                  </a:txBody>
                  <a:tcPr marL="68580" marR="68580" marT="34290" marB="34290" anchor="ctr"/>
                </a:tc>
                <a:extLst>
                  <a:ext uri="{0D108BD9-81ED-4DB2-BD59-A6C34878D82A}">
                    <a16:rowId xmlns:a16="http://schemas.microsoft.com/office/drawing/2014/main" val="2052865350"/>
                  </a:ext>
                </a:extLst>
              </a:tr>
              <a:tr h="512807">
                <a:tc>
                  <a:txBody>
                    <a:bodyPr/>
                    <a:lstStyle/>
                    <a:p>
                      <a:pPr algn="ctr"/>
                      <a:r>
                        <a:rPr lang="en-US" sz="1200"/>
                        <a:t>3</a:t>
                      </a:r>
                    </a:p>
                  </a:txBody>
                  <a:tcPr marL="68580" marR="68580" marT="34290" marB="3429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a:t>SMS Microservice</a:t>
                      </a:r>
                    </a:p>
                  </a:txBody>
                  <a:tcPr marL="68580" marR="68580" marT="34290" marB="34290" anchor="ctr"/>
                </a:tc>
                <a:tc>
                  <a:txBody>
                    <a:bodyPr/>
                    <a:lstStyle/>
                    <a:p>
                      <a:pPr algn="l" fontAlgn="b"/>
                      <a:r>
                        <a:rPr lang="en-US" sz="1000" b="0" i="0" u="none" strike="noStrike">
                          <a:solidFill>
                            <a:srgbClr val="000000"/>
                          </a:solidFill>
                          <a:effectLst/>
                          <a:latin typeface="Calibri" panose="020F0502020204030204" pitchFamily="34" charset="0"/>
                        </a:rPr>
                        <a:t>CEMCRO-365</a:t>
                      </a:r>
                    </a:p>
                  </a:txBody>
                  <a:tcPr marL="7620" marR="7620" marT="7620" anchor="ctr"/>
                </a:tc>
                <a:tc>
                  <a:txBody>
                    <a:bodyPr/>
                    <a:lstStyle/>
                    <a:p>
                      <a:pPr algn="l" fontAlgn="b"/>
                      <a:r>
                        <a:rPr lang="en-US" sz="1000" b="0" i="0" u="none" strike="noStrike">
                          <a:solidFill>
                            <a:srgbClr val="000000"/>
                          </a:solidFill>
                          <a:effectLst/>
                          <a:latin typeface="Calibri" panose="020F0502020204030204" pitchFamily="34" charset="0"/>
                        </a:rPr>
                        <a:t>Handling of Incoming message from service provider</a:t>
                      </a:r>
                    </a:p>
                  </a:txBody>
                  <a:tcPr marL="7620" marR="7620" marT="7620" anchor="ctr"/>
                </a:tc>
                <a:tc>
                  <a:txBody>
                    <a:bodyPr/>
                    <a:lstStyle/>
                    <a:p>
                      <a:r>
                        <a:rPr lang="en-US" sz="1000"/>
                        <a:t>This item will handle incoming messages, if there’s an automatic action required in our end </a:t>
                      </a:r>
                    </a:p>
                  </a:txBody>
                  <a:tcPr marL="68580" marR="68580" marT="34290" marB="34290" anchor="ctr"/>
                </a:tc>
                <a:extLst>
                  <a:ext uri="{0D108BD9-81ED-4DB2-BD59-A6C34878D82A}">
                    <a16:rowId xmlns:a16="http://schemas.microsoft.com/office/drawing/2014/main" val="10003"/>
                  </a:ext>
                </a:extLst>
              </a:tr>
              <a:tr h="556647">
                <a:tc>
                  <a:txBody>
                    <a:bodyPr/>
                    <a:lstStyle/>
                    <a:p>
                      <a:pPr algn="ctr"/>
                      <a:r>
                        <a:rPr lang="en-US" sz="1200"/>
                        <a:t>4</a:t>
                      </a:r>
                    </a:p>
                  </a:txBody>
                  <a:tcPr marL="68580" marR="68580" marT="34290" marB="3429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a:t>SMS Microservice</a:t>
                      </a:r>
                    </a:p>
                  </a:txBody>
                  <a:tcPr marL="68580" marR="68580" marT="34290" marB="34290" anchor="ctr"/>
                </a:tc>
                <a:tc>
                  <a:txBody>
                    <a:bodyPr/>
                    <a:lstStyle/>
                    <a:p>
                      <a:pPr algn="l" fontAlgn="b"/>
                      <a:r>
                        <a:rPr lang="en-US" sz="1000" b="0" i="0" u="none" strike="noStrike">
                          <a:solidFill>
                            <a:srgbClr val="000000"/>
                          </a:solidFill>
                          <a:effectLst/>
                          <a:latin typeface="Calibri" panose="020F0502020204030204" pitchFamily="34" charset="0"/>
                        </a:rPr>
                        <a:t>CEMCRO-352</a:t>
                      </a:r>
                    </a:p>
                  </a:txBody>
                  <a:tcPr marL="7620" marR="7620" marT="7620" anchor="ctr"/>
                </a:tc>
                <a:tc>
                  <a:txBody>
                    <a:bodyPr/>
                    <a:lstStyle/>
                    <a:p>
                      <a:pPr algn="l" fontAlgn="b"/>
                      <a:r>
                        <a:rPr lang="en-US" sz="1000" b="0" i="0" u="none" strike="noStrike">
                          <a:solidFill>
                            <a:srgbClr val="000000"/>
                          </a:solidFill>
                          <a:effectLst/>
                          <a:latin typeface="Calibri" panose="020F0502020204030204" pitchFamily="34" charset="0"/>
                        </a:rPr>
                        <a:t>API documentation </a:t>
                      </a:r>
                    </a:p>
                  </a:txBody>
                  <a:tcPr marL="7620" marR="7620" marT="7620" anchor="ctr"/>
                </a:tc>
                <a:tc>
                  <a:txBody>
                    <a:bodyPr/>
                    <a:lstStyle/>
                    <a:p>
                      <a:pPr lvl="0">
                        <a:buNone/>
                      </a:pPr>
                      <a:r>
                        <a:rPr lang="en-US" sz="1000"/>
                        <a:t>Control Center is the new place to store the API Documentation, in this site, new developers can test APIs using Swagger instead of a full integration</a:t>
                      </a:r>
                    </a:p>
                  </a:txBody>
                  <a:tcPr marL="68580" marR="68580" marT="34290" marB="34290" anchor="ctr"/>
                </a:tc>
                <a:extLst>
                  <a:ext uri="{0D108BD9-81ED-4DB2-BD59-A6C34878D82A}">
                    <a16:rowId xmlns:a16="http://schemas.microsoft.com/office/drawing/2014/main" val="10004"/>
                  </a:ext>
                </a:extLst>
              </a:tr>
              <a:tr h="691330">
                <a:tc>
                  <a:txBody>
                    <a:bodyPr/>
                    <a:lstStyle/>
                    <a:p>
                      <a:pPr algn="ctr"/>
                      <a:r>
                        <a:rPr lang="en-US" sz="1200"/>
                        <a:t>5</a:t>
                      </a:r>
                    </a:p>
                  </a:txBody>
                  <a:tcPr marL="68580" marR="68580" marT="34290" marB="3429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00"/>
                        <a:t>SMS Microservice</a:t>
                      </a:r>
                    </a:p>
                  </a:txBody>
                  <a:tcPr marL="68580" marR="68580" marT="34290" marB="34290" anchor="ctr"/>
                </a:tc>
                <a:tc>
                  <a:txBody>
                    <a:bodyPr/>
                    <a:lstStyle/>
                    <a:p>
                      <a:pPr algn="l" fontAlgn="b"/>
                      <a:r>
                        <a:rPr lang="en-US" sz="1000" b="0" i="0" u="none" strike="noStrike">
                          <a:solidFill>
                            <a:srgbClr val="000000"/>
                          </a:solidFill>
                          <a:effectLst/>
                          <a:latin typeface="Calibri" panose="020F0502020204030204" pitchFamily="34" charset="0"/>
                        </a:rPr>
                        <a:t>CEMCRO-353</a:t>
                      </a:r>
                    </a:p>
                  </a:txBody>
                  <a:tcPr marL="7620" marR="7620" marT="7620" anchor="ctr"/>
                </a:tc>
                <a:tc>
                  <a:txBody>
                    <a:bodyPr/>
                    <a:lstStyle/>
                    <a:p>
                      <a:pPr algn="l" fontAlgn="b"/>
                      <a:r>
                        <a:rPr lang="en-US" sz="1000" b="0" i="0" u="none" strike="noStrike">
                          <a:solidFill>
                            <a:srgbClr val="000000"/>
                          </a:solidFill>
                          <a:effectLst/>
                          <a:latin typeface="Calibri" panose="020F0502020204030204" pitchFamily="34" charset="0"/>
                        </a:rPr>
                        <a:t>SMS </a:t>
                      </a:r>
                      <a:r>
                        <a:rPr lang="en-US" sz="1000" b="0" i="0" u="none" strike="noStrike" err="1">
                          <a:solidFill>
                            <a:srgbClr val="000000"/>
                          </a:solidFill>
                          <a:effectLst/>
                          <a:latin typeface="Calibri" panose="020F0502020204030204" pitchFamily="34" charset="0"/>
                        </a:rPr>
                        <a:t>MicroService</a:t>
                      </a:r>
                      <a:r>
                        <a:rPr lang="en-US" sz="1000" b="0" i="0" u="none" strike="noStrike">
                          <a:solidFill>
                            <a:srgbClr val="000000"/>
                          </a:solidFill>
                          <a:effectLst/>
                          <a:latin typeface="Calibri" panose="020F0502020204030204" pitchFamily="34" charset="0"/>
                        </a:rPr>
                        <a:t> </a:t>
                      </a:r>
                      <a:r>
                        <a:rPr lang="en-US" sz="1000" b="0" i="0" u="none" strike="noStrike" err="1">
                          <a:solidFill>
                            <a:srgbClr val="000000"/>
                          </a:solidFill>
                          <a:effectLst/>
                          <a:latin typeface="Calibri" panose="020F0502020204030204" pitchFamily="34" charset="0"/>
                        </a:rPr>
                        <a:t>Stichin</a:t>
                      </a:r>
                      <a:r>
                        <a:rPr lang="en-US" sz="1000" b="0" i="0" u="none" strike="noStrike">
                          <a:solidFill>
                            <a:srgbClr val="000000"/>
                          </a:solidFill>
                          <a:effectLst/>
                          <a:latin typeface="Calibri" panose="020F0502020204030204" pitchFamily="34" charset="0"/>
                        </a:rPr>
                        <a:t>/production Support</a:t>
                      </a:r>
                    </a:p>
                  </a:txBody>
                  <a:tcPr marL="7620" marR="7620" marT="7620" anchor="ctr"/>
                </a:tc>
                <a:tc>
                  <a:txBody>
                    <a:bodyPr/>
                    <a:lstStyle/>
                    <a:p>
                      <a:pPr lvl="0">
                        <a:buNone/>
                      </a:pPr>
                      <a:r>
                        <a:rPr lang="en-US" sz="1000"/>
                        <a:t>7 Stones is going to support Golli when integrating SMS MS to Connect, having a successful integration.</a:t>
                      </a:r>
                    </a:p>
                  </a:txBody>
                  <a:tcPr marL="68580" marR="68580" marT="34290" marB="34290" anchor="ctr"/>
                </a:tc>
                <a:extLst>
                  <a:ext uri="{0D108BD9-81ED-4DB2-BD59-A6C34878D82A}">
                    <a16:rowId xmlns:a16="http://schemas.microsoft.com/office/drawing/2014/main" val="615972390"/>
                  </a:ext>
                </a:extLst>
              </a:tr>
            </a:tbl>
          </a:graphicData>
        </a:graphic>
      </p:graphicFrame>
    </p:spTree>
    <p:extLst>
      <p:ext uri="{BB962C8B-B14F-4D97-AF65-F5344CB8AC3E}">
        <p14:creationId xmlns:p14="http://schemas.microsoft.com/office/powerpoint/2010/main" val="2005065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Bb 16-9 light v3.4">
  <a:themeElements>
    <a:clrScheme name="Blackboard 2018">
      <a:dk1>
        <a:srgbClr val="000000"/>
      </a:dk1>
      <a:lt1>
        <a:sysClr val="window" lastClr="FFFFFF"/>
      </a:lt1>
      <a:dk2>
        <a:srgbClr val="595959"/>
      </a:dk2>
      <a:lt2>
        <a:srgbClr val="C6C6C6"/>
      </a:lt2>
      <a:accent1>
        <a:srgbClr val="4776BD"/>
      </a:accent1>
      <a:accent2>
        <a:srgbClr val="A3BADE"/>
      </a:accent2>
      <a:accent3>
        <a:srgbClr val="F9A21D"/>
      </a:accent3>
      <a:accent4>
        <a:srgbClr val="FDCE07"/>
      </a:accent4>
      <a:accent5>
        <a:srgbClr val="43BFBA"/>
      </a:accent5>
      <a:accent6>
        <a:srgbClr val="1F8599"/>
      </a:accent6>
      <a:hlink>
        <a:srgbClr val="4776BD"/>
      </a:hlink>
      <a:folHlink>
        <a:srgbClr val="595959"/>
      </a:folHlink>
    </a:clrScheme>
    <a:fontScheme name="Blackboard 201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4776BD"/>
        </a:solidFill>
        <a:ln w="6350" cap="sq" cmpd="sng" algn="ctr">
          <a:noFill/>
          <a:prstDash val="solid"/>
          <a:miter lim="800000"/>
        </a:ln>
        <a:effectLst/>
      </a:spPr>
      <a:bodyPr rot="0" spcFirstLastPara="0" vert="horz" wrap="square" lIns="137160" tIns="137160" rIns="137160" bIns="137160" numCol="1" spcCol="0" rtlCol="0" fromWordArt="0" anchor="ctr" anchorCtr="0" forceAA="0" compatLnSpc="1">
        <a:prstTxWarp prst="textNoShape">
          <a:avLst/>
        </a:prstTxWarp>
        <a:noAutofit/>
      </a:bodyP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smtClean="0">
            <a:ln>
              <a:noFill/>
            </a:ln>
            <a:solidFill>
              <a:prstClr val="white"/>
            </a:solidFill>
            <a:effectLst/>
            <a:uLnTx/>
            <a:uFillTx/>
            <a:latin typeface="Calibri"/>
            <a:ea typeface="+mn-ea"/>
            <a:cs typeface="+mn-cs"/>
          </a:defRPr>
        </a:defPPr>
      </a:lstStyle>
    </a:spDef>
    <a:lnDef>
      <a:spPr>
        <a:noFill/>
        <a:ln w="6350" cap="sq" cmpd="sng" algn="ctr">
          <a:solidFill>
            <a:srgbClr val="4776BD"/>
          </a:solidFill>
          <a:prstDash val="solid"/>
          <a:miter lim="800000"/>
          <a:headEnd type="none" w="med" len="med"/>
          <a:tailEnd type="none" w="med" len="med"/>
        </a:ln>
        <a:effectLst/>
      </a:spPr>
      <a:bodyPr/>
      <a:lstStyle/>
    </a:lnDef>
    <a:txDef>
      <a:spPr>
        <a:noFill/>
        <a:ln w="6350" cap="sq">
          <a:noFill/>
          <a:miter lim="800000"/>
        </a:ln>
      </a:spPr>
      <a:bodyPr wrap="square" lIns="137160" tIns="137160" rIns="137160" bIns="137160" rtlCol="0">
        <a:noAutofit/>
      </a:bodyPr>
      <a:lstStyle>
        <a:defPPr marL="0" marR="0" indent="0"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smtClean="0">
            <a:ln>
              <a:noFill/>
            </a:ln>
            <a:solidFill>
              <a:srgbClr val="000000"/>
            </a:solidFill>
            <a:effectLst/>
            <a:uLnTx/>
            <a:uFillTx/>
          </a:defRPr>
        </a:defPPr>
      </a:lstStyle>
    </a:txDef>
  </a:objectDefaults>
  <a:extraClrSchemeLst/>
  <a:extLst>
    <a:ext uri="{05A4C25C-085E-4340-85A3-A5531E510DB2}">
      <thm15:themeFamily xmlns:thm15="http://schemas.microsoft.com/office/thememl/2012/main" name="Bb 16-9 light v3.4.potx" id="{B75B5F5F-947D-49DF-A054-E662D524CA86}" vid="{9A471600-D484-4B84-ACC0-080365F78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2BFE2CCC95F04AB14E6D465B37242B" ma:contentTypeVersion="12" ma:contentTypeDescription="Create a new document." ma:contentTypeScope="" ma:versionID="4ec0451dc3c6affd15e2400424533c88">
  <xsd:schema xmlns:xsd="http://www.w3.org/2001/XMLSchema" xmlns:xs="http://www.w3.org/2001/XMLSchema" xmlns:p="http://schemas.microsoft.com/office/2006/metadata/properties" xmlns:ns2="ccdd9dea-7d6b-4897-ac3c-649bd741451a" xmlns:ns3="1f1cfab4-883d-4483-b357-b69e6893bfa8" targetNamespace="http://schemas.microsoft.com/office/2006/metadata/properties" ma:root="true" ma:fieldsID="11824a011b63e46f411d58f6f692c1cd" ns2:_="" ns3:_="">
    <xsd:import namespace="ccdd9dea-7d6b-4897-ac3c-649bd741451a"/>
    <xsd:import namespace="1f1cfab4-883d-4483-b357-b69e6893bf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EventHashCode" minOccurs="0"/>
                <xsd:element ref="ns3:MediaServiceGenerationTime"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dd9dea-7d6b-4897-ac3c-649bd741451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1cfab4-883d-4483-b357-b69e6893bf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A32B08-1B16-4593-9621-AA387184AC59}">
  <ds:schemaRefs>
    <ds:schemaRef ds:uri="1f1cfab4-883d-4483-b357-b69e6893bfa8"/>
    <ds:schemaRef ds:uri="ccdd9dea-7d6b-4897-ac3c-649bd74145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67638B9-12EF-4071-9396-39B9E044998B}">
  <ds:schemaRefs>
    <ds:schemaRef ds:uri="1f1cfab4-883d-4483-b357-b69e6893bfa8"/>
    <ds:schemaRef ds:uri="ccdd9dea-7d6b-4897-ac3c-649bd741451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13B8ECE-5723-498F-B192-50499444D3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Bb 16-9 light v3</Template>
  <Application>Microsoft Office PowerPoint</Application>
  <PresentationFormat>Custom</PresentationFormat>
  <Slides>24</Slides>
  <Notes>22</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Bb 16-9 light v3.4</vt:lpstr>
      <vt:lpstr>Product Vision and Program Backlog</vt:lpstr>
      <vt:lpstr>Mass Notification Product Vision Board</vt:lpstr>
      <vt:lpstr>Bb Comms: Top Items</vt:lpstr>
      <vt:lpstr>Bb Comms: Top Items</vt:lpstr>
      <vt:lpstr>Connect Product Vision Board</vt:lpstr>
      <vt:lpstr>Connect: Top Items</vt:lpstr>
      <vt:lpstr>Connect: Top Items</vt:lpstr>
      <vt:lpstr>SMS Microservice Product Vision Board</vt:lpstr>
      <vt:lpstr>Microservices: Top Items</vt:lpstr>
      <vt:lpstr>Reach Product Vision Board</vt:lpstr>
      <vt:lpstr>Reach: Top Items</vt:lpstr>
      <vt:lpstr>Reach: Top Items</vt:lpstr>
      <vt:lpstr>WCM Product Vision Board</vt:lpstr>
      <vt:lpstr>WCM: Top Items</vt:lpstr>
      <vt:lpstr>WCM: Top Items</vt:lpstr>
      <vt:lpstr>Mobile Product Vision Board</vt:lpstr>
      <vt:lpstr>Mobile: Top Items</vt:lpstr>
      <vt:lpstr>Mobile: Top Items</vt:lpstr>
      <vt:lpstr>iPaaS Product Vision Board</vt:lpstr>
      <vt:lpstr>iPaaS: Top Items</vt:lpstr>
      <vt:lpstr>PowerPoint Presentation</vt:lpstr>
      <vt:lpstr>Appendix</vt:lpstr>
      <vt:lpstr>Product Vision Board Template</vt:lpstr>
      <vt:lpstr>Template: Top 10*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Engagement - 21Q2 PI Planning</dc:title>
  <dc:creator>Dan Seeley</dc:creator>
  <cp:revision>1</cp:revision>
  <dcterms:created xsi:type="dcterms:W3CDTF">2021-03-16T15:36:02Z</dcterms:created>
  <dcterms:modified xsi:type="dcterms:W3CDTF">2021-06-25T12:05:06Z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0x010100A22BFE2CCC95F04AB14E6D465B37242B</vt:lpwstr>
  </property>
</Properties>
</file>